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610" r:id="rId3"/>
    <p:sldId id="620" r:id="rId4"/>
    <p:sldId id="618" r:id="rId5"/>
    <p:sldId id="621" r:id="rId6"/>
    <p:sldId id="622" r:id="rId7"/>
    <p:sldId id="603" r:id="rId8"/>
    <p:sldId id="616" r:id="rId9"/>
    <p:sldId id="605" r:id="rId10"/>
    <p:sldId id="578" r:id="rId11"/>
    <p:sldId id="579" r:id="rId12"/>
    <p:sldId id="580" r:id="rId13"/>
    <p:sldId id="581" r:id="rId14"/>
    <p:sldId id="6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4"/>
    <p:restoredTop sz="94514"/>
  </p:normalViewPr>
  <p:slideViewPr>
    <p:cSldViewPr snapToGrid="0">
      <p:cViewPr varScale="1">
        <p:scale>
          <a:sx n="174" d="100"/>
          <a:sy n="174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23E2A9A2-6AFD-3346-8053-C562E9F79999}"/>
    <pc:docChg chg="modSld">
      <pc:chgData name="Schneider, John Brand" userId="0a27f970-e9e3-4a42-989b-114aef573237" providerId="ADAL" clId="{23E2A9A2-6AFD-3346-8053-C562E9F79999}" dt="2022-10-19T21:43:57.598" v="13" actId="6549"/>
      <pc:docMkLst>
        <pc:docMk/>
      </pc:docMkLst>
      <pc:sldChg chg="modSp">
        <pc:chgData name="Schneider, John Brand" userId="0a27f970-e9e3-4a42-989b-114aef573237" providerId="ADAL" clId="{23E2A9A2-6AFD-3346-8053-C562E9F79999}" dt="2022-10-19T21:43:57.598" v="13" actId="6549"/>
        <pc:sldMkLst>
          <pc:docMk/>
          <pc:sldMk cId="3871662833" sldId="558"/>
        </pc:sldMkLst>
      </pc:sldChg>
    </pc:docChg>
  </pc:docChgLst>
  <pc:docChgLst>
    <pc:chgData name="Schneider, John Brand" userId="0a27f970-e9e3-4a42-989b-114aef573237" providerId="ADAL" clId="{8C109D92-247E-CE47-9E96-B9AE3DABA9AF}"/>
    <pc:docChg chg="custSel addSld delSld modSld">
      <pc:chgData name="Schneider, John Brand" userId="0a27f970-e9e3-4a42-989b-114aef573237" providerId="ADAL" clId="{8C109D92-247E-CE47-9E96-B9AE3DABA9AF}" dt="2025-03-20T04:34:17.363" v="233" actId="2696"/>
      <pc:docMkLst>
        <pc:docMk/>
      </pc:docMkLst>
      <pc:sldChg chg="addSp modSp modAnim">
        <pc:chgData name="Schneider, John Brand" userId="0a27f970-e9e3-4a42-989b-114aef573237" providerId="ADAL" clId="{8C109D92-247E-CE47-9E96-B9AE3DABA9AF}" dt="2025-03-17T04:12:03.017" v="25"/>
        <pc:sldMkLst>
          <pc:docMk/>
          <pc:sldMk cId="1602654446" sldId="256"/>
        </pc:sldMkLst>
        <pc:spChg chg="mod">
          <ac:chgData name="Schneider, John Brand" userId="0a27f970-e9e3-4a42-989b-114aef573237" providerId="ADAL" clId="{8C109D92-247E-CE47-9E96-B9AE3DABA9AF}" dt="2025-03-10T04:48:54.267" v="23" actId="20577"/>
          <ac:spMkLst>
            <pc:docMk/>
            <pc:sldMk cId="1602654446" sldId="256"/>
            <ac:spMk id="2" creationId="{73471868-F27C-A643-9AD6-CD0584C16924}"/>
          </ac:spMkLst>
        </pc:spChg>
        <pc:spChg chg="add mod">
          <ac:chgData name="Schneider, John Brand" userId="0a27f970-e9e3-4a42-989b-114aef573237" providerId="ADAL" clId="{8C109D92-247E-CE47-9E96-B9AE3DABA9AF}" dt="2025-03-17T04:11:46.571" v="24"/>
          <ac:spMkLst>
            <pc:docMk/>
            <pc:sldMk cId="1602654446" sldId="256"/>
            <ac:spMk id="3" creationId="{A906D43A-01FA-B8C7-3FA7-ACFAC0F1D279}"/>
          </ac:spMkLst>
        </pc:spChg>
        <pc:spChg chg="mod">
          <ac:chgData name="Schneider, John Brand" userId="0a27f970-e9e3-4a42-989b-114aef573237" providerId="ADAL" clId="{8C109D92-247E-CE47-9E96-B9AE3DABA9AF}" dt="2025-03-10T04:48:30.472" v="9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modTransition">
        <pc:chgData name="Schneider, John Brand" userId="0a27f970-e9e3-4a42-989b-114aef573237" providerId="ADAL" clId="{8C109D92-247E-CE47-9E96-B9AE3DABA9AF}" dt="2025-03-19T00:32:40.020" v="49"/>
        <pc:sldMkLst>
          <pc:docMk/>
          <pc:sldMk cId="3237687272" sldId="578"/>
        </pc:sldMkLst>
      </pc:sldChg>
      <pc:sldChg chg="modSp mod">
        <pc:chgData name="Schneider, John Brand" userId="0a27f970-e9e3-4a42-989b-114aef573237" providerId="ADAL" clId="{8C109D92-247E-CE47-9E96-B9AE3DABA9AF}" dt="2025-03-19T00:33:46.179" v="55" actId="1035"/>
        <pc:sldMkLst>
          <pc:docMk/>
          <pc:sldMk cId="98926956" sldId="605"/>
        </pc:sldMkLst>
        <pc:spChg chg="mod">
          <ac:chgData name="Schneider, John Brand" userId="0a27f970-e9e3-4a42-989b-114aef573237" providerId="ADAL" clId="{8C109D92-247E-CE47-9E96-B9AE3DABA9AF}" dt="2025-03-19T00:32:30.599" v="48" actId="1035"/>
          <ac:spMkLst>
            <pc:docMk/>
            <pc:sldMk cId="98926956" sldId="605"/>
            <ac:spMk id="2" creationId="{41AD4091-2065-FC47-8A75-2BE7B5D179B6}"/>
          </ac:spMkLst>
        </pc:spChg>
        <pc:spChg chg="mod">
          <ac:chgData name="Schneider, John Brand" userId="0a27f970-e9e3-4a42-989b-114aef573237" providerId="ADAL" clId="{8C109D92-247E-CE47-9E96-B9AE3DABA9AF}" dt="2025-03-19T00:33:34.301" v="50" actId="1035"/>
          <ac:spMkLst>
            <pc:docMk/>
            <pc:sldMk cId="98926956" sldId="605"/>
            <ac:spMk id="3" creationId="{901573CF-A594-76B7-68A1-594ED2D7AC58}"/>
          </ac:spMkLst>
        </pc:spChg>
        <pc:spChg chg="mod">
          <ac:chgData name="Schneider, John Brand" userId="0a27f970-e9e3-4a42-989b-114aef573237" providerId="ADAL" clId="{8C109D92-247E-CE47-9E96-B9AE3DABA9AF}" dt="2025-03-19T00:33:34.301" v="50" actId="1035"/>
          <ac:spMkLst>
            <pc:docMk/>
            <pc:sldMk cId="98926956" sldId="605"/>
            <ac:spMk id="5" creationId="{6EEC2CA4-2A0A-7AFB-B343-0B22603659DA}"/>
          </ac:spMkLst>
        </pc:spChg>
        <pc:spChg chg="mod">
          <ac:chgData name="Schneider, John Brand" userId="0a27f970-e9e3-4a42-989b-114aef573237" providerId="ADAL" clId="{8C109D92-247E-CE47-9E96-B9AE3DABA9AF}" dt="2025-03-19T00:33:46.179" v="55" actId="1035"/>
          <ac:spMkLst>
            <pc:docMk/>
            <pc:sldMk cId="98926956" sldId="605"/>
            <ac:spMk id="7" creationId="{5BB643D0-18CB-100D-85B5-9042FEC31575}"/>
          </ac:spMkLst>
        </pc:spChg>
        <pc:spChg chg="mod">
          <ac:chgData name="Schneider, John Brand" userId="0a27f970-e9e3-4a42-989b-114aef573237" providerId="ADAL" clId="{8C109D92-247E-CE47-9E96-B9AE3DABA9AF}" dt="2025-03-19T00:33:46.179" v="55" actId="1035"/>
          <ac:spMkLst>
            <pc:docMk/>
            <pc:sldMk cId="98926956" sldId="605"/>
            <ac:spMk id="9" creationId="{C4ADFB03-5570-8564-DD33-4F255B6F4DDD}"/>
          </ac:spMkLst>
        </pc:spChg>
        <pc:spChg chg="mod">
          <ac:chgData name="Schneider, John Brand" userId="0a27f970-e9e3-4a42-989b-114aef573237" providerId="ADAL" clId="{8C109D92-247E-CE47-9E96-B9AE3DABA9AF}" dt="2025-03-19T00:33:46.179" v="55" actId="1035"/>
          <ac:spMkLst>
            <pc:docMk/>
            <pc:sldMk cId="98926956" sldId="605"/>
            <ac:spMk id="11" creationId="{6E13AAEF-B0AD-77F6-C584-650555FD750B}"/>
          </ac:spMkLst>
        </pc:spChg>
        <pc:spChg chg="mod">
          <ac:chgData name="Schneider, John Brand" userId="0a27f970-e9e3-4a42-989b-114aef573237" providerId="ADAL" clId="{8C109D92-247E-CE47-9E96-B9AE3DABA9AF}" dt="2025-03-19T00:33:46.179" v="55" actId="1035"/>
          <ac:spMkLst>
            <pc:docMk/>
            <pc:sldMk cId="98926956" sldId="605"/>
            <ac:spMk id="15" creationId="{82F7EACB-1AF8-A442-AC86-998056050357}"/>
          </ac:spMkLst>
        </pc:spChg>
        <pc:spChg chg="mod">
          <ac:chgData name="Schneider, John Brand" userId="0a27f970-e9e3-4a42-989b-114aef573237" providerId="ADAL" clId="{8C109D92-247E-CE47-9E96-B9AE3DABA9AF}" dt="2025-03-19T00:33:46.179" v="55" actId="1035"/>
          <ac:spMkLst>
            <pc:docMk/>
            <pc:sldMk cId="98926956" sldId="605"/>
            <ac:spMk id="16" creationId="{22DB1233-3727-8D49-845A-0F2F9B165EC6}"/>
          </ac:spMkLst>
        </pc:spChg>
        <pc:spChg chg="mod">
          <ac:chgData name="Schneider, John Brand" userId="0a27f970-e9e3-4a42-989b-114aef573237" providerId="ADAL" clId="{8C109D92-247E-CE47-9E96-B9AE3DABA9AF}" dt="2025-03-19T00:33:46.179" v="55" actId="1035"/>
          <ac:spMkLst>
            <pc:docMk/>
            <pc:sldMk cId="98926956" sldId="605"/>
            <ac:spMk id="18" creationId="{5363CED8-D4A9-C243-97BD-D68890301555}"/>
          </ac:spMkLst>
        </pc:spChg>
        <pc:spChg chg="mod">
          <ac:chgData name="Schneider, John Brand" userId="0a27f970-e9e3-4a42-989b-114aef573237" providerId="ADAL" clId="{8C109D92-247E-CE47-9E96-B9AE3DABA9AF}" dt="2025-03-19T00:33:46.179" v="55" actId="1035"/>
          <ac:spMkLst>
            <pc:docMk/>
            <pc:sldMk cId="98926956" sldId="605"/>
            <ac:spMk id="22" creationId="{B4A619DD-E03E-5640-9582-C6E5CA878F10}"/>
          </ac:spMkLst>
        </pc:spChg>
        <pc:spChg chg="mod">
          <ac:chgData name="Schneider, John Brand" userId="0a27f970-e9e3-4a42-989b-114aef573237" providerId="ADAL" clId="{8C109D92-247E-CE47-9E96-B9AE3DABA9AF}" dt="2025-03-19T00:33:46.179" v="55" actId="1035"/>
          <ac:spMkLst>
            <pc:docMk/>
            <pc:sldMk cId="98926956" sldId="605"/>
            <ac:spMk id="23" creationId="{13E86F42-817F-C244-B46C-2A1E64F97A53}"/>
          </ac:spMkLst>
        </pc:spChg>
        <pc:spChg chg="mod">
          <ac:chgData name="Schneider, John Brand" userId="0a27f970-e9e3-4a42-989b-114aef573237" providerId="ADAL" clId="{8C109D92-247E-CE47-9E96-B9AE3DABA9AF}" dt="2025-03-19T00:33:46.179" v="55" actId="1035"/>
          <ac:spMkLst>
            <pc:docMk/>
            <pc:sldMk cId="98926956" sldId="605"/>
            <ac:spMk id="25" creationId="{E43F6A2D-5753-2341-8AB1-81E891B66223}"/>
          </ac:spMkLst>
        </pc:spChg>
        <pc:picChg chg="mod">
          <ac:chgData name="Schneider, John Brand" userId="0a27f970-e9e3-4a42-989b-114aef573237" providerId="ADAL" clId="{8C109D92-247E-CE47-9E96-B9AE3DABA9AF}" dt="2025-03-19T00:33:34.301" v="50" actId="1035"/>
          <ac:picMkLst>
            <pc:docMk/>
            <pc:sldMk cId="98926956" sldId="605"/>
            <ac:picMk id="4" creationId="{00697885-36B0-7445-BD45-6972B486FC98}"/>
          </ac:picMkLst>
        </pc:picChg>
        <pc:picChg chg="mod">
          <ac:chgData name="Schneider, John Brand" userId="0a27f970-e9e3-4a42-989b-114aef573237" providerId="ADAL" clId="{8C109D92-247E-CE47-9E96-B9AE3DABA9AF}" dt="2025-03-19T00:33:34.301" v="50" actId="1035"/>
          <ac:picMkLst>
            <pc:docMk/>
            <pc:sldMk cId="98926956" sldId="605"/>
            <ac:picMk id="6" creationId="{D0F3C7EA-6FD0-7F45-95FB-EE8C74B0DB7F}"/>
          </ac:picMkLst>
        </pc:picChg>
        <pc:picChg chg="mod">
          <ac:chgData name="Schneider, John Brand" userId="0a27f970-e9e3-4a42-989b-114aef573237" providerId="ADAL" clId="{8C109D92-247E-CE47-9E96-B9AE3DABA9AF}" dt="2025-03-19T00:33:34.301" v="50" actId="1035"/>
          <ac:picMkLst>
            <pc:docMk/>
            <pc:sldMk cId="98926956" sldId="605"/>
            <ac:picMk id="8" creationId="{C290788A-0E95-A148-8E34-1EA918394B88}"/>
          </ac:picMkLst>
        </pc:picChg>
        <pc:picChg chg="mod">
          <ac:chgData name="Schneider, John Brand" userId="0a27f970-e9e3-4a42-989b-114aef573237" providerId="ADAL" clId="{8C109D92-247E-CE47-9E96-B9AE3DABA9AF}" dt="2025-03-19T00:33:34.301" v="50" actId="1035"/>
          <ac:picMkLst>
            <pc:docMk/>
            <pc:sldMk cId="98926956" sldId="605"/>
            <ac:picMk id="10" creationId="{70B72616-453D-E444-84FE-5B6BA7D66351}"/>
          </ac:picMkLst>
        </pc:picChg>
        <pc:picChg chg="mod">
          <ac:chgData name="Schneider, John Brand" userId="0a27f970-e9e3-4a42-989b-114aef573237" providerId="ADAL" clId="{8C109D92-247E-CE47-9E96-B9AE3DABA9AF}" dt="2025-03-19T00:33:34.301" v="50" actId="1035"/>
          <ac:picMkLst>
            <pc:docMk/>
            <pc:sldMk cId="98926956" sldId="605"/>
            <ac:picMk id="12" creationId="{FB2FFA07-87FD-3D4E-A92C-105508C07C49}"/>
          </ac:picMkLst>
        </pc:picChg>
        <pc:picChg chg="mod">
          <ac:chgData name="Schneider, John Brand" userId="0a27f970-e9e3-4a42-989b-114aef573237" providerId="ADAL" clId="{8C109D92-247E-CE47-9E96-B9AE3DABA9AF}" dt="2025-03-19T00:33:34.301" v="50" actId="1035"/>
          <ac:picMkLst>
            <pc:docMk/>
            <pc:sldMk cId="98926956" sldId="605"/>
            <ac:picMk id="14" creationId="{9D43BA17-535B-B04D-9A3D-2CAB9AB23140}"/>
          </ac:picMkLst>
        </pc:picChg>
      </pc:sldChg>
      <pc:sldChg chg="delSp add mod delAnim">
        <pc:chgData name="Schneider, John Brand" userId="0a27f970-e9e3-4a42-989b-114aef573237" providerId="ADAL" clId="{8C109D92-247E-CE47-9E96-B9AE3DABA9AF}" dt="2025-03-20T04:34:09.415" v="232" actId="478"/>
        <pc:sldMkLst>
          <pc:docMk/>
          <pc:sldMk cId="2387773119" sldId="613"/>
        </pc:sldMkLst>
        <pc:spChg chg="del">
          <ac:chgData name="Schneider, John Brand" userId="0a27f970-e9e3-4a42-989b-114aef573237" providerId="ADAL" clId="{8C109D92-247E-CE47-9E96-B9AE3DABA9AF}" dt="2025-03-20T04:34:09.415" v="232" actId="478"/>
          <ac:spMkLst>
            <pc:docMk/>
            <pc:sldMk cId="2387773119" sldId="613"/>
            <ac:spMk id="13" creationId="{89D8208F-0C1E-8E09-F156-66C3A2796A5C}"/>
          </ac:spMkLst>
        </pc:spChg>
        <pc:spChg chg="del">
          <ac:chgData name="Schneider, John Brand" userId="0a27f970-e9e3-4a42-989b-114aef573237" providerId="ADAL" clId="{8C109D92-247E-CE47-9E96-B9AE3DABA9AF}" dt="2025-03-20T04:34:09.415" v="232" actId="478"/>
          <ac:spMkLst>
            <pc:docMk/>
            <pc:sldMk cId="2387773119" sldId="613"/>
            <ac:spMk id="14" creationId="{E55B1A01-5A28-D7D4-5B62-6CF81DA10DEF}"/>
          </ac:spMkLst>
        </pc:spChg>
        <pc:spChg chg="del">
          <ac:chgData name="Schneider, John Brand" userId="0a27f970-e9e3-4a42-989b-114aef573237" providerId="ADAL" clId="{8C109D92-247E-CE47-9E96-B9AE3DABA9AF}" dt="2025-03-20T04:34:09.415" v="232" actId="478"/>
          <ac:spMkLst>
            <pc:docMk/>
            <pc:sldMk cId="2387773119" sldId="613"/>
            <ac:spMk id="34" creationId="{B792934E-83EF-5448-A872-333651E0BEE5}"/>
          </ac:spMkLst>
        </pc:spChg>
        <pc:spChg chg="del">
          <ac:chgData name="Schneider, John Brand" userId="0a27f970-e9e3-4a42-989b-114aef573237" providerId="ADAL" clId="{8C109D92-247E-CE47-9E96-B9AE3DABA9AF}" dt="2025-03-20T04:34:09.415" v="232" actId="478"/>
          <ac:spMkLst>
            <pc:docMk/>
            <pc:sldMk cId="2387773119" sldId="613"/>
            <ac:spMk id="36" creationId="{867E52EA-E218-EC4F-8865-729F25082520}"/>
          </ac:spMkLst>
        </pc:spChg>
        <pc:spChg chg="del">
          <ac:chgData name="Schneider, John Brand" userId="0a27f970-e9e3-4a42-989b-114aef573237" providerId="ADAL" clId="{8C109D92-247E-CE47-9E96-B9AE3DABA9AF}" dt="2025-03-20T04:34:09.415" v="232" actId="478"/>
          <ac:spMkLst>
            <pc:docMk/>
            <pc:sldMk cId="2387773119" sldId="613"/>
            <ac:spMk id="37" creationId="{DA45AEDC-3BEC-5040-98DE-5CA30CB985E9}"/>
          </ac:spMkLst>
        </pc:spChg>
        <pc:spChg chg="del">
          <ac:chgData name="Schneider, John Brand" userId="0a27f970-e9e3-4a42-989b-114aef573237" providerId="ADAL" clId="{8C109D92-247E-CE47-9E96-B9AE3DABA9AF}" dt="2025-03-20T04:34:09.415" v="232" actId="478"/>
          <ac:spMkLst>
            <pc:docMk/>
            <pc:sldMk cId="2387773119" sldId="613"/>
            <ac:spMk id="38" creationId="{B7A9E2DD-F41C-C743-8AB3-E8FB48F1BBFC}"/>
          </ac:spMkLst>
        </pc:spChg>
        <pc:cxnChg chg="del">
          <ac:chgData name="Schneider, John Brand" userId="0a27f970-e9e3-4a42-989b-114aef573237" providerId="ADAL" clId="{8C109D92-247E-CE47-9E96-B9AE3DABA9AF}" dt="2025-03-20T04:34:09.415" v="232" actId="478"/>
          <ac:cxnSpMkLst>
            <pc:docMk/>
            <pc:sldMk cId="2387773119" sldId="613"/>
            <ac:cxnSpMk id="10" creationId="{0DF81B92-5652-2879-4996-AE7A61E8BEBD}"/>
          </ac:cxnSpMkLst>
        </pc:cxnChg>
      </pc:sldChg>
      <pc:sldChg chg="add del">
        <pc:chgData name="Schneider, John Brand" userId="0a27f970-e9e3-4a42-989b-114aef573237" providerId="ADAL" clId="{8C109D92-247E-CE47-9E96-B9AE3DABA9AF}" dt="2025-03-20T04:34:17.363" v="233" actId="2696"/>
        <pc:sldMkLst>
          <pc:docMk/>
          <pc:sldMk cId="2427435389" sldId="614"/>
        </pc:sldMkLst>
      </pc:sldChg>
      <pc:sldChg chg="addSp modSp mod modAnim">
        <pc:chgData name="Schneider, John Brand" userId="0a27f970-e9e3-4a42-989b-114aef573237" providerId="ADAL" clId="{8C109D92-247E-CE47-9E96-B9AE3DABA9AF}" dt="2025-03-19T19:38:33.850" v="229"/>
        <pc:sldMkLst>
          <pc:docMk/>
          <pc:sldMk cId="2740586953" sldId="618"/>
        </pc:sldMkLst>
        <pc:spChg chg="add mod">
          <ac:chgData name="Schneider, John Brand" userId="0a27f970-e9e3-4a42-989b-114aef573237" providerId="ADAL" clId="{8C109D92-247E-CE47-9E96-B9AE3DABA9AF}" dt="2025-03-19T19:32:45.582" v="75" actId="1076"/>
          <ac:spMkLst>
            <pc:docMk/>
            <pc:sldMk cId="2740586953" sldId="618"/>
            <ac:spMk id="5" creationId="{294A6F03-4B7D-393C-A1A8-5209E1B4B81A}"/>
          </ac:spMkLst>
        </pc:spChg>
        <pc:spChg chg="mod">
          <ac:chgData name="Schneider, John Brand" userId="0a27f970-e9e3-4a42-989b-114aef573237" providerId="ADAL" clId="{8C109D92-247E-CE47-9E96-B9AE3DABA9AF}" dt="2025-03-19T19:36:56.981" v="188"/>
          <ac:spMkLst>
            <pc:docMk/>
            <pc:sldMk cId="2740586953" sldId="618"/>
            <ac:spMk id="23" creationId="{5931537D-CD3A-5802-7F0A-F35D13008F45}"/>
          </ac:spMkLst>
        </pc:spChg>
        <pc:spChg chg="add mod">
          <ac:chgData name="Schneider, John Brand" userId="0a27f970-e9e3-4a42-989b-114aef573237" providerId="ADAL" clId="{8C109D92-247E-CE47-9E96-B9AE3DABA9AF}" dt="2025-03-19T19:38:13.976" v="228" actId="1076"/>
          <ac:spMkLst>
            <pc:docMk/>
            <pc:sldMk cId="2740586953" sldId="618"/>
            <ac:spMk id="31" creationId="{15BF12C3-E2E5-8787-FCC0-16AD3927E085}"/>
          </ac:spMkLst>
        </pc:spChg>
        <pc:picChg chg="mod">
          <ac:chgData name="Schneider, John Brand" userId="0a27f970-e9e3-4a42-989b-114aef573237" providerId="ADAL" clId="{8C109D92-247E-CE47-9E96-B9AE3DABA9AF}" dt="2025-03-19T19:32:23.546" v="73" actId="167"/>
          <ac:picMkLst>
            <pc:docMk/>
            <pc:sldMk cId="2740586953" sldId="618"/>
            <ac:picMk id="21" creationId="{6E401B4E-D0A0-B355-8BEA-777F9A1A5122}"/>
          </ac:picMkLst>
        </pc:picChg>
      </pc:sldChg>
      <pc:sldChg chg="modSp">
        <pc:chgData name="Schneider, John Brand" userId="0a27f970-e9e3-4a42-989b-114aef573237" providerId="ADAL" clId="{8C109D92-247E-CE47-9E96-B9AE3DABA9AF}" dt="2025-03-19T19:29:31.209" v="71" actId="167"/>
        <pc:sldMkLst>
          <pc:docMk/>
          <pc:sldMk cId="808270037" sldId="620"/>
        </pc:sldMkLst>
        <pc:spChg chg="mod">
          <ac:chgData name="Schneider, John Brand" userId="0a27f970-e9e3-4a42-989b-114aef573237" providerId="ADAL" clId="{8C109D92-247E-CE47-9E96-B9AE3DABA9AF}" dt="2025-03-19T19:29:31.209" v="71" actId="167"/>
          <ac:spMkLst>
            <pc:docMk/>
            <pc:sldMk cId="808270037" sldId="620"/>
            <ac:spMk id="5" creationId="{5BAB0148-E190-454C-B2DA-D4D34F87A9DF}"/>
          </ac:spMkLst>
        </pc:spChg>
        <pc:spChg chg="mod">
          <ac:chgData name="Schneider, John Brand" userId="0a27f970-e9e3-4a42-989b-114aef573237" providerId="ADAL" clId="{8C109D92-247E-CE47-9E96-B9AE3DABA9AF}" dt="2025-03-19T19:29:22.144" v="63" actId="167"/>
          <ac:spMkLst>
            <pc:docMk/>
            <pc:sldMk cId="808270037" sldId="620"/>
            <ac:spMk id="29" creationId="{2174B328-D083-5CA4-F812-087044299463}"/>
          </ac:spMkLst>
        </pc:spChg>
      </pc:sldChg>
    </pc:docChg>
  </pc:docChgLst>
  <pc:docChgLst>
    <pc:chgData name="Schneider, John Brand" userId="0a27f970-e9e3-4a42-989b-114aef573237" providerId="ADAL" clId="{2A42607B-3B44-8A43-B389-9D234FE6B594}"/>
    <pc:docChg chg="undo custSel modSld">
      <pc:chgData name="Schneider, John Brand" userId="0a27f970-e9e3-4a42-989b-114aef573237" providerId="ADAL" clId="{2A42607B-3B44-8A43-B389-9D234FE6B594}" dt="2023-10-23T17:25:02.023" v="380" actId="692"/>
      <pc:docMkLst>
        <pc:docMk/>
      </pc:docMkLst>
      <pc:sldChg chg="modSp">
        <pc:chgData name="Schneider, John Brand" userId="0a27f970-e9e3-4a42-989b-114aef573237" providerId="ADAL" clId="{2A42607B-3B44-8A43-B389-9D234FE6B594}" dt="2023-10-23T17:11:05.982" v="264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2A42607B-3B44-8A43-B389-9D234FE6B594}" dt="2023-10-23T17:18:33.737" v="332" actId="555"/>
        <pc:sldMkLst>
          <pc:docMk/>
          <pc:sldMk cId="2218661147" sldId="617"/>
        </pc:sldMkLst>
      </pc:sldChg>
      <pc:sldChg chg="addSp modSp mod modAnim">
        <pc:chgData name="Schneider, John Brand" userId="0a27f970-e9e3-4a42-989b-114aef573237" providerId="ADAL" clId="{2A42607B-3B44-8A43-B389-9D234FE6B594}" dt="2023-10-23T17:22:21.913" v="379"/>
        <pc:sldMkLst>
          <pc:docMk/>
          <pc:sldMk cId="2740586953" sldId="618"/>
        </pc:sldMkLst>
      </pc:sldChg>
      <pc:sldChg chg="modSp mod">
        <pc:chgData name="Schneider, John Brand" userId="0a27f970-e9e3-4a42-989b-114aef573237" providerId="ADAL" clId="{2A42607B-3B44-8A43-B389-9D234FE6B594}" dt="2023-10-23T17:25:02.023" v="380" actId="692"/>
        <pc:sldMkLst>
          <pc:docMk/>
          <pc:sldMk cId="710379252" sldId="623"/>
        </pc:sldMkLst>
      </pc:sldChg>
    </pc:docChg>
  </pc:docChgLst>
  <pc:docChgLst>
    <pc:chgData name="Schneider, John Brand" userId="0a27f970-e9e3-4a42-989b-114aef573237" providerId="ADAL" clId="{9C3F4BBE-800E-0F43-B29F-0C42D5409674}"/>
    <pc:docChg chg="custSel modSld sldOrd">
      <pc:chgData name="Schneider, John Brand" userId="0a27f970-e9e3-4a42-989b-114aef573237" providerId="ADAL" clId="{9C3F4BBE-800E-0F43-B29F-0C42D5409674}" dt="2024-03-20T18:28:58.922" v="274" actId="1036"/>
      <pc:docMkLst>
        <pc:docMk/>
      </pc:docMkLst>
      <pc:sldChg chg="modSp modAnim">
        <pc:chgData name="Schneider, John Brand" userId="0a27f970-e9e3-4a42-989b-114aef573237" providerId="ADAL" clId="{9C3F4BBE-800E-0F43-B29F-0C42D5409674}" dt="2024-03-18T18:37:57.768" v="17" actId="20577"/>
        <pc:sldMkLst>
          <pc:docMk/>
          <pc:sldMk cId="1602654446" sldId="256"/>
        </pc:sldMkLst>
      </pc:sldChg>
      <pc:sldChg chg="modSp mod ord modAnim">
        <pc:chgData name="Schneider, John Brand" userId="0a27f970-e9e3-4a42-989b-114aef573237" providerId="ADAL" clId="{9C3F4BBE-800E-0F43-B29F-0C42D5409674}" dt="2024-03-20T18:28:58.922" v="274" actId="1036"/>
        <pc:sldMkLst>
          <pc:docMk/>
          <pc:sldMk cId="1969781363" sldId="610"/>
        </pc:sldMkLst>
      </pc:sldChg>
      <pc:sldChg chg="addSp delSp modSp mod">
        <pc:chgData name="Schneider, John Brand" userId="0a27f970-e9e3-4a42-989b-114aef573237" providerId="ADAL" clId="{9C3F4BBE-800E-0F43-B29F-0C42D5409674}" dt="2024-03-20T18:26:14.487" v="222" actId="1035"/>
        <pc:sldMkLst>
          <pc:docMk/>
          <pc:sldMk cId="2218661147" sldId="617"/>
        </pc:sldMkLst>
      </pc:sldChg>
      <pc:sldChg chg="addSp delSp modSp mod delAnim modAnim">
        <pc:chgData name="Schneider, John Brand" userId="0a27f970-e9e3-4a42-989b-114aef573237" providerId="ADAL" clId="{9C3F4BBE-800E-0F43-B29F-0C42D5409674}" dt="2024-03-20T18:25:47.312" v="218" actId="1035"/>
        <pc:sldMkLst>
          <pc:docMk/>
          <pc:sldMk cId="2740586953" sldId="618"/>
        </pc:sldMkLst>
      </pc:sldChg>
      <pc:sldChg chg="addSp delSp modSp mod">
        <pc:chgData name="Schneider, John Brand" userId="0a27f970-e9e3-4a42-989b-114aef573237" providerId="ADAL" clId="{9C3F4BBE-800E-0F43-B29F-0C42D5409674}" dt="2024-03-20T18:26:39.419" v="224" actId="1036"/>
        <pc:sldMkLst>
          <pc:docMk/>
          <pc:sldMk cId="1714159811" sldId="619"/>
        </pc:sldMkLst>
      </pc:sldChg>
      <pc:sldChg chg="delSp modSp mod delAnim modAnim">
        <pc:chgData name="Schneider, John Brand" userId="0a27f970-e9e3-4a42-989b-114aef573237" providerId="ADAL" clId="{9C3F4BBE-800E-0F43-B29F-0C42D5409674}" dt="2024-03-20T17:45:21.846" v="38" actId="20577"/>
        <pc:sldMkLst>
          <pc:docMk/>
          <pc:sldMk cId="808270037" sldId="620"/>
        </pc:sldMkLst>
      </pc:sldChg>
    </pc:docChg>
  </pc:docChgLst>
  <pc:docChgLst>
    <pc:chgData name="Schneider, John Brand" userId="0a27f970-e9e3-4a42-989b-114aef573237" providerId="ADAL" clId="{3744DFB4-03A8-A744-B674-9017BD20DE5F}"/>
    <pc:docChg chg="addSld delSld modSld sldOrd">
      <pc:chgData name="Schneider, John Brand" userId="0a27f970-e9e3-4a42-989b-114aef573237" providerId="ADAL" clId="{3744DFB4-03A8-A744-B674-9017BD20DE5F}" dt="2024-03-20T07:22:26.313" v="85"/>
      <pc:docMkLst>
        <pc:docMk/>
      </pc:docMkLst>
      <pc:sldChg chg="modSp modAnim">
        <pc:chgData name="Schneider, John Brand" userId="0a27f970-e9e3-4a42-989b-114aef573237" providerId="ADAL" clId="{3744DFB4-03A8-A744-B674-9017BD20DE5F}" dt="2024-03-20T07:17:25.146" v="76" actId="20577"/>
        <pc:sldMkLst>
          <pc:docMk/>
          <pc:sldMk cId="1602654446" sldId="256"/>
        </pc:sldMkLst>
      </pc:sldChg>
      <pc:sldChg chg="add">
        <pc:chgData name="Schneider, John Brand" userId="0a27f970-e9e3-4a42-989b-114aef573237" providerId="ADAL" clId="{3744DFB4-03A8-A744-B674-9017BD20DE5F}" dt="2024-03-20T07:22:26.313" v="85"/>
        <pc:sldMkLst>
          <pc:docMk/>
          <pc:sldMk cId="2370104078" sldId="603"/>
        </pc:sldMkLst>
      </pc:sldChg>
      <pc:sldChg chg="add">
        <pc:chgData name="Schneider, John Brand" userId="0a27f970-e9e3-4a42-989b-114aef573237" providerId="ADAL" clId="{3744DFB4-03A8-A744-B674-9017BD20DE5F}" dt="2024-03-20T07:22:26.313" v="85"/>
        <pc:sldMkLst>
          <pc:docMk/>
          <pc:sldMk cId="98926956" sldId="605"/>
        </pc:sldMkLst>
      </pc:sldChg>
      <pc:sldChg chg="add">
        <pc:chgData name="Schneider, John Brand" userId="0a27f970-e9e3-4a42-989b-114aef573237" providerId="ADAL" clId="{3744DFB4-03A8-A744-B674-9017BD20DE5F}" dt="2024-03-20T07:22:26.313" v="85"/>
        <pc:sldMkLst>
          <pc:docMk/>
          <pc:sldMk cId="3306488735" sldId="616"/>
        </pc:sldMkLst>
      </pc:sldChg>
      <pc:sldChg chg="modSp mod ord">
        <pc:chgData name="Schneider, John Brand" userId="0a27f970-e9e3-4a42-989b-114aef573237" providerId="ADAL" clId="{3744DFB4-03A8-A744-B674-9017BD20DE5F}" dt="2024-03-20T07:18:19.207" v="84" actId="692"/>
        <pc:sldMkLst>
          <pc:docMk/>
          <pc:sldMk cId="808270037" sldId="620"/>
        </pc:sldMkLst>
      </pc:sldChg>
      <pc:sldChg chg="del">
        <pc:chgData name="Schneider, John Brand" userId="0a27f970-e9e3-4a42-989b-114aef573237" providerId="ADAL" clId="{3744DFB4-03A8-A744-B674-9017BD20DE5F}" dt="2024-03-20T07:16:02.732" v="0" actId="2696"/>
        <pc:sldMkLst>
          <pc:docMk/>
          <pc:sldMk cId="710379252" sldId="623"/>
        </pc:sldMkLst>
      </pc:sldChg>
    </pc:docChg>
  </pc:docChgLst>
  <pc:docChgLst>
    <pc:chgData name="Schneider, John Brand" userId="0a27f970-e9e3-4a42-989b-114aef573237" providerId="ADAL" clId="{E38DFC1A-9E9B-E84B-A9B5-55A834EB78E0}"/>
    <pc:docChg chg="undo custSel addSld delSld modSld sldOrd">
      <pc:chgData name="Schneider, John Brand" userId="0a27f970-e9e3-4a42-989b-114aef573237" providerId="ADAL" clId="{E38DFC1A-9E9B-E84B-A9B5-55A834EB78E0}" dt="2022-03-23T22:03:40.182" v="354" actId="2696"/>
      <pc:docMkLst>
        <pc:docMk/>
      </pc:docMkLst>
      <pc:sldChg chg="modSp modAnim">
        <pc:chgData name="Schneider, John Brand" userId="0a27f970-e9e3-4a42-989b-114aef573237" providerId="ADAL" clId="{E38DFC1A-9E9B-E84B-A9B5-55A834EB78E0}" dt="2022-03-20T22:07:15.273" v="147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E38DFC1A-9E9B-E84B-A9B5-55A834EB78E0}" dt="2022-03-20T21:46:05.552" v="17" actId="2696"/>
        <pc:sldMkLst>
          <pc:docMk/>
          <pc:sldMk cId="1684243413" sldId="496"/>
        </pc:sldMkLst>
      </pc:sldChg>
      <pc:sldChg chg="del">
        <pc:chgData name="Schneider, John Brand" userId="0a27f970-e9e3-4a42-989b-114aef573237" providerId="ADAL" clId="{E38DFC1A-9E9B-E84B-A9B5-55A834EB78E0}" dt="2022-03-20T22:04:06.229" v="113" actId="2696"/>
        <pc:sldMkLst>
          <pc:docMk/>
          <pc:sldMk cId="1698117767" sldId="510"/>
        </pc:sldMkLst>
      </pc:sldChg>
      <pc:sldChg chg="del">
        <pc:chgData name="Schneider, John Brand" userId="0a27f970-e9e3-4a42-989b-114aef573237" providerId="ADAL" clId="{E38DFC1A-9E9B-E84B-A9B5-55A834EB78E0}" dt="2022-03-20T21:45:57.769" v="13" actId="2696"/>
        <pc:sldMkLst>
          <pc:docMk/>
          <pc:sldMk cId="2794935534" sldId="556"/>
        </pc:sldMkLst>
      </pc:sldChg>
      <pc:sldChg chg="addSp delSp del mod addAnim delAnim">
        <pc:chgData name="Schneider, John Brand" userId="0a27f970-e9e3-4a42-989b-114aef573237" providerId="ADAL" clId="{E38DFC1A-9E9B-E84B-A9B5-55A834EB78E0}" dt="2022-03-20T21:57:52.988" v="25" actId="2696"/>
        <pc:sldMkLst>
          <pc:docMk/>
          <pc:sldMk cId="3831708390" sldId="557"/>
        </pc:sldMkLst>
      </pc:sldChg>
      <pc:sldChg chg="addSp modSp mod ord modAnim">
        <pc:chgData name="Schneider, John Brand" userId="0a27f970-e9e3-4a42-989b-114aef573237" providerId="ADAL" clId="{E38DFC1A-9E9B-E84B-A9B5-55A834EB78E0}" dt="2022-03-23T05:03:26.271" v="332"/>
        <pc:sldMkLst>
          <pc:docMk/>
          <pc:sldMk cId="3871662833" sldId="558"/>
        </pc:sldMkLst>
      </pc:sldChg>
      <pc:sldChg chg="del">
        <pc:chgData name="Schneider, John Brand" userId="0a27f970-e9e3-4a42-989b-114aef573237" providerId="ADAL" clId="{E38DFC1A-9E9B-E84B-A9B5-55A834EB78E0}" dt="2022-03-20T21:45:59.078" v="14" actId="2696"/>
        <pc:sldMkLst>
          <pc:docMk/>
          <pc:sldMk cId="3684395660" sldId="561"/>
        </pc:sldMkLst>
      </pc:sldChg>
      <pc:sldChg chg="del">
        <pc:chgData name="Schneider, John Brand" userId="0a27f970-e9e3-4a42-989b-114aef573237" providerId="ADAL" clId="{E38DFC1A-9E9B-E84B-A9B5-55A834EB78E0}" dt="2022-03-20T22:04:43.664" v="116" actId="2696"/>
        <pc:sldMkLst>
          <pc:docMk/>
          <pc:sldMk cId="3063780851" sldId="573"/>
        </pc:sldMkLst>
      </pc:sldChg>
      <pc:sldChg chg="add del">
        <pc:chgData name="Schneider, John Brand" userId="0a27f970-e9e3-4a42-989b-114aef573237" providerId="ADAL" clId="{E38DFC1A-9E9B-E84B-A9B5-55A834EB78E0}" dt="2022-03-23T22:03:40.182" v="354" actId="2696"/>
        <pc:sldMkLst>
          <pc:docMk/>
          <pc:sldMk cId="3049879670" sldId="576"/>
        </pc:sldMkLst>
      </pc:sldChg>
      <pc:sldChg chg="add">
        <pc:chgData name="Schneider, John Brand" userId="0a27f970-e9e3-4a42-989b-114aef573237" providerId="ADAL" clId="{E38DFC1A-9E9B-E84B-A9B5-55A834EB78E0}" dt="2022-03-20T22:03:48.998" v="112"/>
        <pc:sldMkLst>
          <pc:docMk/>
          <pc:sldMk cId="3237687272" sldId="578"/>
        </pc:sldMkLst>
      </pc:sldChg>
      <pc:sldChg chg="add del">
        <pc:chgData name="Schneider, John Brand" userId="0a27f970-e9e3-4a42-989b-114aef573237" providerId="ADAL" clId="{E38DFC1A-9E9B-E84B-A9B5-55A834EB78E0}" dt="2022-03-23T22:03:40.182" v="354" actId="2696"/>
        <pc:sldMkLst>
          <pc:docMk/>
          <pc:sldMk cId="3300780701" sldId="579"/>
        </pc:sldMkLst>
      </pc:sldChg>
      <pc:sldChg chg="modSp add del">
        <pc:chgData name="Schneider, John Brand" userId="0a27f970-e9e3-4a42-989b-114aef573237" providerId="ADAL" clId="{E38DFC1A-9E9B-E84B-A9B5-55A834EB78E0}" dt="2022-03-23T22:03:40.182" v="354" actId="2696"/>
        <pc:sldMkLst>
          <pc:docMk/>
          <pc:sldMk cId="111944880" sldId="580"/>
        </pc:sldMkLst>
      </pc:sldChg>
      <pc:sldChg chg="modSp add del mod">
        <pc:chgData name="Schneider, John Brand" userId="0a27f970-e9e3-4a42-989b-114aef573237" providerId="ADAL" clId="{E38DFC1A-9E9B-E84B-A9B5-55A834EB78E0}" dt="2022-03-23T22:03:40.182" v="354" actId="2696"/>
        <pc:sldMkLst>
          <pc:docMk/>
          <pc:sldMk cId="3875756689" sldId="581"/>
        </pc:sldMkLst>
      </pc:sldChg>
      <pc:sldChg chg="addSp delSp modSp add del mod modAnim">
        <pc:chgData name="Schneider, John Brand" userId="0a27f970-e9e3-4a42-989b-114aef573237" providerId="ADAL" clId="{E38DFC1A-9E9B-E84B-A9B5-55A834EB78E0}" dt="2022-03-23T22:03:40.182" v="354" actId="2696"/>
        <pc:sldMkLst>
          <pc:docMk/>
          <pc:sldMk cId="3501360147" sldId="587"/>
        </pc:sldMkLst>
      </pc:sldChg>
      <pc:sldChg chg="add del">
        <pc:chgData name="Schneider, John Brand" userId="0a27f970-e9e3-4a42-989b-114aef573237" providerId="ADAL" clId="{E38DFC1A-9E9B-E84B-A9B5-55A834EB78E0}" dt="2022-03-23T22:03:40.182" v="354" actId="2696"/>
        <pc:sldMkLst>
          <pc:docMk/>
          <pc:sldMk cId="2082635764" sldId="591"/>
        </pc:sldMkLst>
      </pc:sldChg>
      <pc:sldChg chg="modSp add mod">
        <pc:chgData name="Schneider, John Brand" userId="0a27f970-e9e3-4a42-989b-114aef573237" providerId="ADAL" clId="{E38DFC1A-9E9B-E84B-A9B5-55A834EB78E0}" dt="2022-03-23T04:59:38.508" v="324" actId="1076"/>
        <pc:sldMkLst>
          <pc:docMk/>
          <pc:sldMk cId="527512233" sldId="602"/>
        </pc:sldMkLst>
      </pc:sldChg>
      <pc:sldChg chg="del">
        <pc:chgData name="Schneider, John Brand" userId="0a27f970-e9e3-4a42-989b-114aef573237" providerId="ADAL" clId="{E38DFC1A-9E9B-E84B-A9B5-55A834EB78E0}" dt="2022-03-20T21:46:11.477" v="18" actId="2696"/>
        <pc:sldMkLst>
          <pc:docMk/>
          <pc:sldMk cId="1194651013" sldId="602"/>
        </pc:sldMkLst>
      </pc:sldChg>
      <pc:sldChg chg="add">
        <pc:chgData name="Schneider, John Brand" userId="0a27f970-e9e3-4a42-989b-114aef573237" providerId="ADAL" clId="{E38DFC1A-9E9B-E84B-A9B5-55A834EB78E0}" dt="2022-03-20T22:03:48.998" v="112"/>
        <pc:sldMkLst>
          <pc:docMk/>
          <pc:sldMk cId="2370104078" sldId="603"/>
        </pc:sldMkLst>
      </pc:sldChg>
      <pc:sldChg chg="del">
        <pc:chgData name="Schneider, John Brand" userId="0a27f970-e9e3-4a42-989b-114aef573237" providerId="ADAL" clId="{E38DFC1A-9E9B-E84B-A9B5-55A834EB78E0}" dt="2022-03-20T21:45:52.226" v="12" actId="2696"/>
        <pc:sldMkLst>
          <pc:docMk/>
          <pc:sldMk cId="1593339681" sldId="604"/>
        </pc:sldMkLst>
      </pc:sldChg>
      <pc:sldChg chg="modSp add">
        <pc:chgData name="Schneider, John Brand" userId="0a27f970-e9e3-4a42-989b-114aef573237" providerId="ADAL" clId="{E38DFC1A-9E9B-E84B-A9B5-55A834EB78E0}" dt="2022-03-20T22:06:08.020" v="130" actId="20577"/>
        <pc:sldMkLst>
          <pc:docMk/>
          <pc:sldMk cId="3306488735" sldId="604"/>
        </pc:sldMkLst>
      </pc:sldChg>
      <pc:sldChg chg="add">
        <pc:chgData name="Schneider, John Brand" userId="0a27f970-e9e3-4a42-989b-114aef573237" providerId="ADAL" clId="{E38DFC1A-9E9B-E84B-A9B5-55A834EB78E0}" dt="2022-03-20T22:03:48.998" v="112"/>
        <pc:sldMkLst>
          <pc:docMk/>
          <pc:sldMk cId="98926956" sldId="605"/>
        </pc:sldMkLst>
      </pc:sldChg>
      <pc:sldChg chg="del">
        <pc:chgData name="Schneider, John Brand" userId="0a27f970-e9e3-4a42-989b-114aef573237" providerId="ADAL" clId="{E38DFC1A-9E9B-E84B-A9B5-55A834EB78E0}" dt="2022-03-20T21:46:00.263" v="15" actId="2696"/>
        <pc:sldMkLst>
          <pc:docMk/>
          <pc:sldMk cId="2717928805" sldId="605"/>
        </pc:sldMkLst>
      </pc:sldChg>
      <pc:sldChg chg="add">
        <pc:chgData name="Schneider, John Brand" userId="0a27f970-e9e3-4a42-989b-114aef573237" providerId="ADAL" clId="{E38DFC1A-9E9B-E84B-A9B5-55A834EB78E0}" dt="2022-03-20T22:03:48.998" v="112"/>
        <pc:sldMkLst>
          <pc:docMk/>
          <pc:sldMk cId="3590497869" sldId="606"/>
        </pc:sldMkLst>
      </pc:sldChg>
      <pc:sldChg chg="add del">
        <pc:chgData name="Schneider, John Brand" userId="0a27f970-e9e3-4a42-989b-114aef573237" providerId="ADAL" clId="{E38DFC1A-9E9B-E84B-A9B5-55A834EB78E0}" dt="2022-03-20T22:04:28.024" v="115" actId="2696"/>
        <pc:sldMkLst>
          <pc:docMk/>
          <pc:sldMk cId="115890782" sldId="607"/>
        </pc:sldMkLst>
      </pc:sldChg>
      <pc:sldChg chg="del">
        <pc:chgData name="Schneider, John Brand" userId="0a27f970-e9e3-4a42-989b-114aef573237" providerId="ADAL" clId="{E38DFC1A-9E9B-E84B-A9B5-55A834EB78E0}" dt="2022-03-20T21:46:04.499" v="16" actId="2696"/>
        <pc:sldMkLst>
          <pc:docMk/>
          <pc:sldMk cId="3854547905" sldId="607"/>
        </pc:sldMkLst>
      </pc:sldChg>
      <pc:sldChg chg="add">
        <pc:chgData name="Schneider, John Brand" userId="0a27f970-e9e3-4a42-989b-114aef573237" providerId="ADAL" clId="{E38DFC1A-9E9B-E84B-A9B5-55A834EB78E0}" dt="2022-03-20T22:03:48.998" v="112"/>
        <pc:sldMkLst>
          <pc:docMk/>
          <pc:sldMk cId="1389813522" sldId="608"/>
        </pc:sldMkLst>
      </pc:sldChg>
      <pc:sldChg chg="modSp add del">
        <pc:chgData name="Schneider, John Brand" userId="0a27f970-e9e3-4a42-989b-114aef573237" providerId="ADAL" clId="{E38DFC1A-9E9B-E84B-A9B5-55A834EB78E0}" dt="2022-03-20T21:57:49.491" v="24" actId="2696"/>
        <pc:sldMkLst>
          <pc:docMk/>
          <pc:sldMk cId="3561646347" sldId="608"/>
        </pc:sldMkLst>
      </pc:sldChg>
      <pc:sldChg chg="addSp modSp add mod modAnim">
        <pc:chgData name="Schneider, John Brand" userId="0a27f970-e9e3-4a42-989b-114aef573237" providerId="ADAL" clId="{E38DFC1A-9E9B-E84B-A9B5-55A834EB78E0}" dt="2022-03-23T04:56:17.854" v="270" actId="692"/>
        <pc:sldMkLst>
          <pc:docMk/>
          <pc:sldMk cId="1194651013" sldId="609"/>
        </pc:sldMkLst>
      </pc:sldChg>
      <pc:sldChg chg="del">
        <pc:chgData name="Schneider, John Brand" userId="0a27f970-e9e3-4a42-989b-114aef573237" providerId="ADAL" clId="{E38DFC1A-9E9B-E84B-A9B5-55A834EB78E0}" dt="2022-03-23T22:03:40.182" v="354" actId="2696"/>
        <pc:sldMkLst>
          <pc:docMk/>
          <pc:sldMk cId="2784469185" sldId="610"/>
        </pc:sldMkLst>
      </pc:sldChg>
    </pc:docChg>
  </pc:docChgLst>
  <pc:docChgLst>
    <pc:chgData name="Schneider, John Brand" userId="0a27f970-e9e3-4a42-989b-114aef573237" providerId="ADAL" clId="{0B87FFAE-EB9B-8147-92B9-964D8D3404EB}"/>
    <pc:docChg chg="undo custSel addSld delSld modSld">
      <pc:chgData name="Schneider, John Brand" userId="0a27f970-e9e3-4a42-989b-114aef573237" providerId="ADAL" clId="{0B87FFAE-EB9B-8147-92B9-964D8D3404EB}" dt="2024-10-21T19:41:18.124" v="874" actId="2696"/>
      <pc:docMkLst>
        <pc:docMk/>
      </pc:docMkLst>
      <pc:sldChg chg="modSp modAnim">
        <pc:chgData name="Schneider, John Brand" userId="0a27f970-e9e3-4a42-989b-114aef573237" providerId="ADAL" clId="{0B87FFAE-EB9B-8147-92B9-964D8D3404EB}" dt="2024-10-21T17:19:51.436" v="768" actId="20577"/>
        <pc:sldMkLst>
          <pc:docMk/>
          <pc:sldMk cId="1602654446" sldId="256"/>
        </pc:sldMkLst>
      </pc:sldChg>
      <pc:sldChg chg="add">
        <pc:chgData name="Schneider, John Brand" userId="0a27f970-e9e3-4a42-989b-114aef573237" providerId="ADAL" clId="{0B87FFAE-EB9B-8147-92B9-964D8D3404EB}" dt="2024-10-21T00:37:32.991" v="675"/>
        <pc:sldMkLst>
          <pc:docMk/>
          <pc:sldMk cId="3237687272" sldId="578"/>
        </pc:sldMkLst>
      </pc:sldChg>
      <pc:sldChg chg="add">
        <pc:chgData name="Schneider, John Brand" userId="0a27f970-e9e3-4a42-989b-114aef573237" providerId="ADAL" clId="{0B87FFAE-EB9B-8147-92B9-964D8D3404EB}" dt="2024-10-21T00:37:32.991" v="675"/>
        <pc:sldMkLst>
          <pc:docMk/>
          <pc:sldMk cId="3300780701" sldId="579"/>
        </pc:sldMkLst>
      </pc:sldChg>
      <pc:sldChg chg="add">
        <pc:chgData name="Schneider, John Brand" userId="0a27f970-e9e3-4a42-989b-114aef573237" providerId="ADAL" clId="{0B87FFAE-EB9B-8147-92B9-964D8D3404EB}" dt="2024-10-21T00:37:32.991" v="675"/>
        <pc:sldMkLst>
          <pc:docMk/>
          <pc:sldMk cId="111944880" sldId="580"/>
        </pc:sldMkLst>
      </pc:sldChg>
      <pc:sldChg chg="add">
        <pc:chgData name="Schneider, John Brand" userId="0a27f970-e9e3-4a42-989b-114aef573237" providerId="ADAL" clId="{0B87FFAE-EB9B-8147-92B9-964D8D3404EB}" dt="2024-10-21T00:37:32.991" v="675"/>
        <pc:sldMkLst>
          <pc:docMk/>
          <pc:sldMk cId="3875756689" sldId="581"/>
        </pc:sldMkLst>
      </pc:sldChg>
      <pc:sldChg chg="modSp mod">
        <pc:chgData name="Schneider, John Brand" userId="0a27f970-e9e3-4a42-989b-114aef573237" providerId="ADAL" clId="{0B87FFAE-EB9B-8147-92B9-964D8D3404EB}" dt="2024-10-21T00:36:48.106" v="674" actId="1037"/>
        <pc:sldMkLst>
          <pc:docMk/>
          <pc:sldMk cId="98926956" sldId="605"/>
        </pc:sldMkLst>
      </pc:sldChg>
      <pc:sldChg chg="add del">
        <pc:chgData name="Schneider, John Brand" userId="0a27f970-e9e3-4a42-989b-114aef573237" providerId="ADAL" clId="{0B87FFAE-EB9B-8147-92B9-964D8D3404EB}" dt="2024-10-21T19:41:17.971" v="873" actId="2696"/>
        <pc:sldMkLst>
          <pc:docMk/>
          <pc:sldMk cId="2387773119" sldId="613"/>
        </pc:sldMkLst>
      </pc:sldChg>
      <pc:sldChg chg="modSp add del">
        <pc:chgData name="Schneider, John Brand" userId="0a27f970-e9e3-4a42-989b-114aef573237" providerId="ADAL" clId="{0B87FFAE-EB9B-8147-92B9-964D8D3404EB}" dt="2024-10-21T19:41:18.124" v="874" actId="2696"/>
        <pc:sldMkLst>
          <pc:docMk/>
          <pc:sldMk cId="2427435389" sldId="614"/>
        </pc:sldMkLst>
      </pc:sldChg>
      <pc:sldChg chg="modSp">
        <pc:chgData name="Schneider, John Brand" userId="0a27f970-e9e3-4a42-989b-114aef573237" providerId="ADAL" clId="{0B87FFAE-EB9B-8147-92B9-964D8D3404EB}" dt="2024-10-21T00:34:36.820" v="639" actId="114"/>
        <pc:sldMkLst>
          <pc:docMk/>
          <pc:sldMk cId="3306488735" sldId="616"/>
        </pc:sldMkLst>
      </pc:sldChg>
      <pc:sldChg chg="del">
        <pc:chgData name="Schneider, John Brand" userId="0a27f970-e9e3-4a42-989b-114aef573237" providerId="ADAL" clId="{0B87FFAE-EB9B-8147-92B9-964D8D3404EB}" dt="2024-10-20T23:35:37.445" v="27" actId="2696"/>
        <pc:sldMkLst>
          <pc:docMk/>
          <pc:sldMk cId="2218661147" sldId="617"/>
        </pc:sldMkLst>
      </pc:sldChg>
      <pc:sldChg chg="addSp delSp modSp mod delAnim modAnim">
        <pc:chgData name="Schneider, John Brand" userId="0a27f970-e9e3-4a42-989b-114aef573237" providerId="ADAL" clId="{0B87FFAE-EB9B-8147-92B9-964D8D3404EB}" dt="2024-10-21T17:32:54.545" v="871"/>
        <pc:sldMkLst>
          <pc:docMk/>
          <pc:sldMk cId="2740586953" sldId="618"/>
        </pc:sldMkLst>
      </pc:sldChg>
      <pc:sldChg chg="del">
        <pc:chgData name="Schneider, John Brand" userId="0a27f970-e9e3-4a42-989b-114aef573237" providerId="ADAL" clId="{0B87FFAE-EB9B-8147-92B9-964D8D3404EB}" dt="2024-10-20T23:35:48.123" v="28" actId="2696"/>
        <pc:sldMkLst>
          <pc:docMk/>
          <pc:sldMk cId="1714159811" sldId="619"/>
        </pc:sldMkLst>
      </pc:sldChg>
      <pc:sldChg chg="addSp modSp mod modAnim">
        <pc:chgData name="Schneider, John Brand" userId="0a27f970-e9e3-4a42-989b-114aef573237" providerId="ADAL" clId="{0B87FFAE-EB9B-8147-92B9-964D8D3404EB}" dt="2024-10-21T17:24:53.054" v="792"/>
        <pc:sldMkLst>
          <pc:docMk/>
          <pc:sldMk cId="808270037" sldId="620"/>
        </pc:sldMkLst>
      </pc:sldChg>
      <pc:sldChg chg="addSp modSp mod modAnim">
        <pc:chgData name="Schneider, John Brand" userId="0a27f970-e9e3-4a42-989b-114aef573237" providerId="ADAL" clId="{0B87FFAE-EB9B-8147-92B9-964D8D3404EB}" dt="2024-10-21T00:25:05.601" v="576" actId="1038"/>
        <pc:sldMkLst>
          <pc:docMk/>
          <pc:sldMk cId="3623130270" sldId="621"/>
        </pc:sldMkLst>
      </pc:sldChg>
      <pc:sldChg chg="addSp modSp mod modTransition modAnim">
        <pc:chgData name="Schneider, John Brand" userId="0a27f970-e9e3-4a42-989b-114aef573237" providerId="ADAL" clId="{0B87FFAE-EB9B-8147-92B9-964D8D3404EB}" dt="2024-10-21T00:33:37.518" v="638" actId="1035"/>
        <pc:sldMkLst>
          <pc:docMk/>
          <pc:sldMk cId="2222378083" sldId="622"/>
        </pc:sldMkLst>
      </pc:sldChg>
      <pc:sldChg chg="del">
        <pc:chgData name="Schneider, John Brand" userId="0a27f970-e9e3-4a42-989b-114aef573237" providerId="ADAL" clId="{0B87FFAE-EB9B-8147-92B9-964D8D3404EB}" dt="2024-10-21T19:41:17.686" v="872" actId="2696"/>
        <pc:sldMkLst>
          <pc:docMk/>
          <pc:sldMk cId="2314525006" sldId="623"/>
        </pc:sldMkLst>
      </pc:sldChg>
    </pc:docChg>
  </pc:docChgLst>
  <pc:docChgLst>
    <pc:chgData name="Schneider, John Brand" userId="0a27f970-e9e3-4a42-989b-114aef573237" providerId="ADAL" clId="{9B2F6DC9-6728-A14E-87FB-04A080D23A96}"/>
    <pc:docChg chg="undo custSel addSld delSld modSld">
      <pc:chgData name="Schneider, John Brand" userId="0a27f970-e9e3-4a42-989b-114aef573237" providerId="ADAL" clId="{9B2F6DC9-6728-A14E-87FB-04A080D23A96}" dt="2023-03-23T01:32:13.599" v="1039" actId="1038"/>
      <pc:docMkLst>
        <pc:docMk/>
      </pc:docMkLst>
      <pc:sldChg chg="modSp mod modAnim">
        <pc:chgData name="Schneider, John Brand" userId="0a27f970-e9e3-4a42-989b-114aef573237" providerId="ADAL" clId="{9B2F6DC9-6728-A14E-87FB-04A080D23A96}" dt="2023-03-22T23:26:32.218" v="1007" actId="20577"/>
        <pc:sldMkLst>
          <pc:docMk/>
          <pc:sldMk cId="1602654446" sldId="256"/>
        </pc:sldMkLst>
      </pc:sldChg>
      <pc:sldChg chg="addSp modSp del mod modAnim">
        <pc:chgData name="Schneider, John Brand" userId="0a27f970-e9e3-4a42-989b-114aef573237" providerId="ADAL" clId="{9B2F6DC9-6728-A14E-87FB-04A080D23A96}" dt="2023-03-22T23:26:41.140" v="1008" actId="2696"/>
        <pc:sldMkLst>
          <pc:docMk/>
          <pc:sldMk cId="3237687272" sldId="578"/>
        </pc:sldMkLst>
      </pc:sldChg>
      <pc:sldChg chg="addSp modSp del mod modAnim">
        <pc:chgData name="Schneider, John Brand" userId="0a27f970-e9e3-4a42-989b-114aef573237" providerId="ADAL" clId="{9B2F6DC9-6728-A14E-87FB-04A080D23A96}" dt="2023-03-22T23:26:41.140" v="1008" actId="2696"/>
        <pc:sldMkLst>
          <pc:docMk/>
          <pc:sldMk cId="3300780701" sldId="579"/>
        </pc:sldMkLst>
      </pc:sldChg>
      <pc:sldChg chg="del">
        <pc:chgData name="Schneider, John Brand" userId="0a27f970-e9e3-4a42-989b-114aef573237" providerId="ADAL" clId="{9B2F6DC9-6728-A14E-87FB-04A080D23A96}" dt="2023-03-22T23:26:41.140" v="1008" actId="2696"/>
        <pc:sldMkLst>
          <pc:docMk/>
          <pc:sldMk cId="111944880" sldId="580"/>
        </pc:sldMkLst>
      </pc:sldChg>
      <pc:sldChg chg="del">
        <pc:chgData name="Schneider, John Brand" userId="0a27f970-e9e3-4a42-989b-114aef573237" providerId="ADAL" clId="{9B2F6DC9-6728-A14E-87FB-04A080D23A96}" dt="2023-03-22T23:26:41.140" v="1008" actId="2696"/>
        <pc:sldMkLst>
          <pc:docMk/>
          <pc:sldMk cId="3875756689" sldId="581"/>
        </pc:sldMkLst>
      </pc:sldChg>
      <pc:sldChg chg="addSp modSp del mod">
        <pc:chgData name="Schneider, John Brand" userId="0a27f970-e9e3-4a42-989b-114aef573237" providerId="ADAL" clId="{9B2F6DC9-6728-A14E-87FB-04A080D23A96}" dt="2023-03-22T23:26:41.140" v="1008" actId="2696"/>
        <pc:sldMkLst>
          <pc:docMk/>
          <pc:sldMk cId="2370104078" sldId="603"/>
        </pc:sldMkLst>
      </pc:sldChg>
      <pc:sldChg chg="del">
        <pc:chgData name="Schneider, John Brand" userId="0a27f970-e9e3-4a42-989b-114aef573237" providerId="ADAL" clId="{9B2F6DC9-6728-A14E-87FB-04A080D23A96}" dt="2023-03-22T23:26:41.140" v="1008" actId="2696"/>
        <pc:sldMkLst>
          <pc:docMk/>
          <pc:sldMk cId="3306488735" sldId="604"/>
        </pc:sldMkLst>
      </pc:sldChg>
      <pc:sldChg chg="del">
        <pc:chgData name="Schneider, John Brand" userId="0a27f970-e9e3-4a42-989b-114aef573237" providerId="ADAL" clId="{9B2F6DC9-6728-A14E-87FB-04A080D23A96}" dt="2023-03-22T23:26:41.140" v="1008" actId="2696"/>
        <pc:sldMkLst>
          <pc:docMk/>
          <pc:sldMk cId="98926956" sldId="605"/>
        </pc:sldMkLst>
      </pc:sldChg>
      <pc:sldChg chg="modSp">
        <pc:chgData name="Schneider, John Brand" userId="0a27f970-e9e3-4a42-989b-114aef573237" providerId="ADAL" clId="{9B2F6DC9-6728-A14E-87FB-04A080D23A96}" dt="2023-03-19T23:46:58.560" v="203" actId="20577"/>
        <pc:sldMkLst>
          <pc:docMk/>
          <pc:sldMk cId="1969781363" sldId="610"/>
        </pc:sldMkLst>
      </pc:sldChg>
      <pc:sldChg chg="addSp modSp add mod modAnim">
        <pc:chgData name="Schneider, John Brand" userId="0a27f970-e9e3-4a42-989b-114aef573237" providerId="ADAL" clId="{9B2F6DC9-6728-A14E-87FB-04A080D23A96}" dt="2023-03-21T23:43:59.663" v="607" actId="1036"/>
        <pc:sldMkLst>
          <pc:docMk/>
          <pc:sldMk cId="2218661147" sldId="617"/>
        </pc:sldMkLst>
      </pc:sldChg>
      <pc:sldChg chg="addSp modSp add mod modAnim">
        <pc:chgData name="Schneider, John Brand" userId="0a27f970-e9e3-4a42-989b-114aef573237" providerId="ADAL" clId="{9B2F6DC9-6728-A14E-87FB-04A080D23A96}" dt="2023-03-21T23:46:40.518" v="610"/>
        <pc:sldMkLst>
          <pc:docMk/>
          <pc:sldMk cId="2740586953" sldId="618"/>
        </pc:sldMkLst>
      </pc:sldChg>
      <pc:sldChg chg="addSp modSp add mod modAnim">
        <pc:chgData name="Schneider, John Brand" userId="0a27f970-e9e3-4a42-989b-114aef573237" providerId="ADAL" clId="{9B2F6DC9-6728-A14E-87FB-04A080D23A96}" dt="2023-03-21T23:41:56.433" v="578" actId="552"/>
        <pc:sldMkLst>
          <pc:docMk/>
          <pc:sldMk cId="1714159811" sldId="619"/>
        </pc:sldMkLst>
      </pc:sldChg>
      <pc:sldChg chg="addSp delSp modSp mod delAnim modAnim">
        <pc:chgData name="Schneider, John Brand" userId="0a27f970-e9e3-4a42-989b-114aef573237" providerId="ADAL" clId="{9B2F6DC9-6728-A14E-87FB-04A080D23A96}" dt="2023-03-22T19:19:16.287" v="990" actId="1038"/>
        <pc:sldMkLst>
          <pc:docMk/>
          <pc:sldMk cId="808270037" sldId="620"/>
        </pc:sldMkLst>
      </pc:sldChg>
      <pc:sldChg chg="addSp delSp modSp mod modAnim">
        <pc:chgData name="Schneider, John Brand" userId="0a27f970-e9e3-4a42-989b-114aef573237" providerId="ADAL" clId="{9B2F6DC9-6728-A14E-87FB-04A080D23A96}" dt="2023-03-22T00:08:46.655" v="758"/>
        <pc:sldMkLst>
          <pc:docMk/>
          <pc:sldMk cId="3623130270" sldId="621"/>
        </pc:sldMkLst>
      </pc:sldChg>
      <pc:sldChg chg="addSp modSp mod modAnim">
        <pc:chgData name="Schneider, John Brand" userId="0a27f970-e9e3-4a42-989b-114aef573237" providerId="ADAL" clId="{9B2F6DC9-6728-A14E-87FB-04A080D23A96}" dt="2023-03-19T23:51:02.800" v="230" actId="1076"/>
        <pc:sldMkLst>
          <pc:docMk/>
          <pc:sldMk cId="2222378083" sldId="622"/>
        </pc:sldMkLst>
      </pc:sldChg>
      <pc:sldChg chg="addSp delSp modSp add mod modAnim">
        <pc:chgData name="Schneider, John Brand" userId="0a27f970-e9e3-4a42-989b-114aef573237" providerId="ADAL" clId="{9B2F6DC9-6728-A14E-87FB-04A080D23A96}" dt="2023-03-23T01:32:13.599" v="1039" actId="1038"/>
        <pc:sldMkLst>
          <pc:docMk/>
          <pc:sldMk cId="710379252" sldId="623"/>
        </pc:sldMkLst>
      </pc:sldChg>
      <pc:sldChg chg="addSp delSp modSp new del mod">
        <pc:chgData name="Schneider, John Brand" userId="0a27f970-e9e3-4a42-989b-114aef573237" providerId="ADAL" clId="{9B2F6DC9-6728-A14E-87FB-04A080D23A96}" dt="2023-03-22T23:26:41.140" v="1008" actId="2696"/>
        <pc:sldMkLst>
          <pc:docMk/>
          <pc:sldMk cId="1728346723" sldId="624"/>
        </pc:sldMkLst>
      </pc:sldChg>
    </pc:docChg>
  </pc:docChgLst>
  <pc:docChgLst>
    <pc:chgData name="Schneider, John Brand" userId="0a27f970-e9e3-4a42-989b-114aef573237" providerId="ADAL" clId="{2A9E0C29-306E-C64C-AC3A-0022B10A17AD}"/>
    <pc:docChg chg="custSel addSld delSld modSld">
      <pc:chgData name="Schneider, John Brand" userId="0a27f970-e9e3-4a42-989b-114aef573237" providerId="ADAL" clId="{2A9E0C29-306E-C64C-AC3A-0022B10A17AD}" dt="2022-10-24T20:12:43.684" v="1326" actId="2696"/>
      <pc:docMkLst>
        <pc:docMk/>
      </pc:docMkLst>
      <pc:sldChg chg="modSp mod modAnim">
        <pc:chgData name="Schneider, John Brand" userId="0a27f970-e9e3-4a42-989b-114aef573237" providerId="ADAL" clId="{2A9E0C29-306E-C64C-AC3A-0022B10A17AD}" dt="2022-10-24T00:06:57.486" v="1106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2A9E0C29-306E-C64C-AC3A-0022B10A17AD}" dt="2022-10-23T07:08:35.332" v="108" actId="2696"/>
        <pc:sldMkLst>
          <pc:docMk/>
          <pc:sldMk cId="3871662833" sldId="558"/>
        </pc:sldMkLst>
      </pc:sldChg>
      <pc:sldChg chg="addSp delSp modSp mod delAnim modAnim">
        <pc:chgData name="Schneider, John Brand" userId="0a27f970-e9e3-4a42-989b-114aef573237" providerId="ADAL" clId="{2A9E0C29-306E-C64C-AC3A-0022B10A17AD}" dt="2022-10-23T23:06:51.937" v="828" actId="408"/>
        <pc:sldMkLst>
          <pc:docMk/>
          <pc:sldMk cId="3237687272" sldId="578"/>
        </pc:sldMkLst>
      </pc:sldChg>
      <pc:sldChg chg="addSp delSp modSp add mod delAnim modAnim">
        <pc:chgData name="Schneider, John Brand" userId="0a27f970-e9e3-4a42-989b-114aef573237" providerId="ADAL" clId="{2A9E0C29-306E-C64C-AC3A-0022B10A17AD}" dt="2022-10-23T23:10:06.006" v="867" actId="1038"/>
        <pc:sldMkLst>
          <pc:docMk/>
          <pc:sldMk cId="3300780701" sldId="579"/>
        </pc:sldMkLst>
      </pc:sldChg>
      <pc:sldChg chg="addSp delSp modSp add mod delAnim modAnim">
        <pc:chgData name="Schneider, John Brand" userId="0a27f970-e9e3-4a42-989b-114aef573237" providerId="ADAL" clId="{2A9E0C29-306E-C64C-AC3A-0022B10A17AD}" dt="2022-10-23T23:13:17.064" v="879" actId="478"/>
        <pc:sldMkLst>
          <pc:docMk/>
          <pc:sldMk cId="111944880" sldId="580"/>
        </pc:sldMkLst>
      </pc:sldChg>
      <pc:sldChg chg="addSp delSp modSp add mod delAnim modAnim">
        <pc:chgData name="Schneider, John Brand" userId="0a27f970-e9e3-4a42-989b-114aef573237" providerId="ADAL" clId="{2A9E0C29-306E-C64C-AC3A-0022B10A17AD}" dt="2022-10-23T23:15:08.210" v="886" actId="478"/>
        <pc:sldMkLst>
          <pc:docMk/>
          <pc:sldMk cId="3875756689" sldId="581"/>
        </pc:sldMkLst>
      </pc:sldChg>
      <pc:sldChg chg="addSp delSp modSp add del mod delAnim modAnim">
        <pc:chgData name="Schneider, John Brand" userId="0a27f970-e9e3-4a42-989b-114aef573237" providerId="ADAL" clId="{2A9E0C29-306E-C64C-AC3A-0022B10A17AD}" dt="2022-10-24T20:12:43.684" v="1326" actId="2696"/>
        <pc:sldMkLst>
          <pc:docMk/>
          <pc:sldMk cId="3501360147" sldId="587"/>
        </pc:sldMkLst>
      </pc:sldChg>
      <pc:sldChg chg="addSp modSp add del mod modAnim">
        <pc:chgData name="Schneider, John Brand" userId="0a27f970-e9e3-4a42-989b-114aef573237" providerId="ADAL" clId="{2A9E0C29-306E-C64C-AC3A-0022B10A17AD}" dt="2022-10-24T20:12:43.684" v="1326" actId="2696"/>
        <pc:sldMkLst>
          <pc:docMk/>
          <pc:sldMk cId="2082635764" sldId="591"/>
        </pc:sldMkLst>
      </pc:sldChg>
      <pc:sldChg chg="del">
        <pc:chgData name="Schneider, John Brand" userId="0a27f970-e9e3-4a42-989b-114aef573237" providerId="ADAL" clId="{2A9E0C29-306E-C64C-AC3A-0022B10A17AD}" dt="2022-10-23T07:08:35.332" v="108" actId="2696"/>
        <pc:sldMkLst>
          <pc:docMk/>
          <pc:sldMk cId="527512233" sldId="602"/>
        </pc:sldMkLst>
      </pc:sldChg>
      <pc:sldChg chg="addSp delSp modSp mod delAnim modAnim">
        <pc:chgData name="Schneider, John Brand" userId="0a27f970-e9e3-4a42-989b-114aef573237" providerId="ADAL" clId="{2A9E0C29-306E-C64C-AC3A-0022B10A17AD}" dt="2022-10-24T17:09:57.781" v="1203" actId="20577"/>
        <pc:sldMkLst>
          <pc:docMk/>
          <pc:sldMk cId="3306488735" sldId="604"/>
        </pc:sldMkLst>
      </pc:sldChg>
      <pc:sldChg chg="addSp delSp modSp mod delAnim modAnim">
        <pc:chgData name="Schneider, John Brand" userId="0a27f970-e9e3-4a42-989b-114aef573237" providerId="ADAL" clId="{2A9E0C29-306E-C64C-AC3A-0022B10A17AD}" dt="2022-10-24T17:12:11.202" v="1238"/>
        <pc:sldMkLst>
          <pc:docMk/>
          <pc:sldMk cId="98926956" sldId="605"/>
        </pc:sldMkLst>
      </pc:sldChg>
      <pc:sldChg chg="del">
        <pc:chgData name="Schneider, John Brand" userId="0a27f970-e9e3-4a42-989b-114aef573237" providerId="ADAL" clId="{2A9E0C29-306E-C64C-AC3A-0022B10A17AD}" dt="2022-10-23T07:08:35.332" v="108" actId="2696"/>
        <pc:sldMkLst>
          <pc:docMk/>
          <pc:sldMk cId="3590497869" sldId="606"/>
        </pc:sldMkLst>
      </pc:sldChg>
      <pc:sldChg chg="add del">
        <pc:chgData name="Schneider, John Brand" userId="0a27f970-e9e3-4a42-989b-114aef573237" providerId="ADAL" clId="{2A9E0C29-306E-C64C-AC3A-0022B10A17AD}" dt="2022-10-24T20:12:43.684" v="1326" actId="2696"/>
        <pc:sldMkLst>
          <pc:docMk/>
          <pc:sldMk cId="3855028863" sldId="606"/>
        </pc:sldMkLst>
      </pc:sldChg>
      <pc:sldChg chg="del">
        <pc:chgData name="Schneider, John Brand" userId="0a27f970-e9e3-4a42-989b-114aef573237" providerId="ADAL" clId="{2A9E0C29-306E-C64C-AC3A-0022B10A17AD}" dt="2022-10-23T07:08:35.332" v="108" actId="2696"/>
        <pc:sldMkLst>
          <pc:docMk/>
          <pc:sldMk cId="1389813522" sldId="608"/>
        </pc:sldMkLst>
      </pc:sldChg>
      <pc:sldChg chg="del">
        <pc:chgData name="Schneider, John Brand" userId="0a27f970-e9e3-4a42-989b-114aef573237" providerId="ADAL" clId="{2A9E0C29-306E-C64C-AC3A-0022B10A17AD}" dt="2022-10-23T07:08:35.332" v="108" actId="2696"/>
        <pc:sldMkLst>
          <pc:docMk/>
          <pc:sldMk cId="1194651013" sldId="609"/>
        </pc:sldMkLst>
      </pc:sldChg>
      <pc:sldChg chg="modSp add mod">
        <pc:chgData name="Schneider, John Brand" userId="0a27f970-e9e3-4a42-989b-114aef573237" providerId="ADAL" clId="{2A9E0C29-306E-C64C-AC3A-0022B10A17AD}" dt="2022-10-23T07:10:29.427" v="125" actId="20577"/>
        <pc:sldMkLst>
          <pc:docMk/>
          <pc:sldMk cId="1969781363" sldId="610"/>
        </pc:sldMkLst>
      </pc:sldChg>
      <pc:sldChg chg="addSp modSp add mod modAnim">
        <pc:chgData name="Schneider, John Brand" userId="0a27f970-e9e3-4a42-989b-114aef573237" providerId="ADAL" clId="{2A9E0C29-306E-C64C-AC3A-0022B10A17AD}" dt="2022-10-24T16:59:54.055" v="1161" actId="20577"/>
        <pc:sldMkLst>
          <pc:docMk/>
          <pc:sldMk cId="808270037" sldId="620"/>
        </pc:sldMkLst>
      </pc:sldChg>
      <pc:sldChg chg="modSp add">
        <pc:chgData name="Schneider, John Brand" userId="0a27f970-e9e3-4a42-989b-114aef573237" providerId="ADAL" clId="{2A9E0C29-306E-C64C-AC3A-0022B10A17AD}" dt="2022-10-23T22:26:59.095" v="224" actId="114"/>
        <pc:sldMkLst>
          <pc:docMk/>
          <pc:sldMk cId="3623130270" sldId="621"/>
        </pc:sldMkLst>
      </pc:sldChg>
      <pc:sldChg chg="modSp add mod">
        <pc:chgData name="Schneider, John Brand" userId="0a27f970-e9e3-4a42-989b-114aef573237" providerId="ADAL" clId="{2A9E0C29-306E-C64C-AC3A-0022B10A17AD}" dt="2022-10-24T17:05:27.352" v="1172" actId="1035"/>
        <pc:sldMkLst>
          <pc:docMk/>
          <pc:sldMk cId="2222378083" sldId="622"/>
        </pc:sldMkLst>
      </pc:sldChg>
    </pc:docChg>
  </pc:docChgLst>
  <pc:docChgLst>
    <pc:chgData name="Schneider, John Brand" userId="0a27f970-e9e3-4a42-989b-114aef573237" providerId="ADAL" clId="{FB1B121A-CD41-444C-8B38-41898C207925}"/>
    <pc:docChg chg="custSel addSld modSld">
      <pc:chgData name="Schneider, John Brand" userId="0a27f970-e9e3-4a42-989b-114aef573237" providerId="ADAL" clId="{FB1B121A-CD41-444C-8B38-41898C207925}" dt="2022-03-23T21:00:58.483" v="6" actId="20577"/>
      <pc:docMkLst>
        <pc:docMk/>
      </pc:docMkLst>
      <pc:sldChg chg="addSp delSp modSp new mod">
        <pc:chgData name="Schneider, John Brand" userId="0a27f970-e9e3-4a42-989b-114aef573237" providerId="ADAL" clId="{FB1B121A-CD41-444C-8B38-41898C207925}" dt="2022-03-23T21:00:58.483" v="6" actId="20577"/>
        <pc:sldMkLst>
          <pc:docMk/>
          <pc:sldMk cId="2784469185" sldId="610"/>
        </pc:sldMkLst>
      </pc:sldChg>
    </pc:docChg>
  </pc:docChgLst>
  <pc:docChgLst>
    <pc:chgData name="Schneider, John Brand" userId="0a27f970-e9e3-4a42-989b-114aef573237" providerId="ADAL" clId="{E2E09AE9-C7BC-2848-8A70-CA59C81933A9}"/>
    <pc:docChg chg="custSel addSld modSld">
      <pc:chgData name="Schneider, John Brand" userId="0a27f970-e9e3-4a42-989b-114aef573237" providerId="ADAL" clId="{E2E09AE9-C7BC-2848-8A70-CA59C81933A9}" dt="2024-10-21T19:00:27.762" v="14" actId="20577"/>
      <pc:docMkLst>
        <pc:docMk/>
      </pc:docMkLst>
      <pc:sldChg chg="addSp delSp modSp new mod">
        <pc:chgData name="Schneider, John Brand" userId="0a27f970-e9e3-4a42-989b-114aef573237" providerId="ADAL" clId="{E2E09AE9-C7BC-2848-8A70-CA59C81933A9}" dt="2024-10-21T19:00:27.762" v="14" actId="20577"/>
        <pc:sldMkLst>
          <pc:docMk/>
          <pc:sldMk cId="2314525006" sldId="6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53.png"/><Relationship Id="rId7" Type="http://schemas.openxmlformats.org/officeDocument/2006/relationships/image" Target="../media/image39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55.png"/><Relationship Id="rId10" Type="http://schemas.openxmlformats.org/officeDocument/2006/relationships/image" Target="../media/image104.png"/><Relationship Id="rId4" Type="http://schemas.openxmlformats.org/officeDocument/2006/relationships/image" Target="../media/image54.png"/><Relationship Id="rId9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1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4" Type="http://schemas.openxmlformats.org/officeDocument/2006/relationships/image" Target="../media/image47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1.png"/><Relationship Id="rId18" Type="http://schemas.openxmlformats.org/officeDocument/2006/relationships/image" Target="../media/image391.png"/><Relationship Id="rId3" Type="http://schemas.openxmlformats.org/officeDocument/2006/relationships/image" Target="../media/image53.png"/><Relationship Id="rId7" Type="http://schemas.openxmlformats.org/officeDocument/2006/relationships/image" Target="../media/image70.png"/><Relationship Id="rId12" Type="http://schemas.openxmlformats.org/officeDocument/2006/relationships/image" Target="../media/image480.png"/><Relationship Id="rId2" Type="http://schemas.openxmlformats.org/officeDocument/2006/relationships/image" Target="../media/image211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470.png"/><Relationship Id="rId5" Type="http://schemas.openxmlformats.org/officeDocument/2006/relationships/image" Target="../media/image512.png"/><Relationship Id="rId10" Type="http://schemas.openxmlformats.org/officeDocument/2006/relationships/image" Target="../media/image4600.png"/><Relationship Id="rId19" Type="http://schemas.openxmlformats.org/officeDocument/2006/relationships/image" Target="../media/image101.png"/><Relationship Id="rId4" Type="http://schemas.openxmlformats.org/officeDocument/2006/relationships/image" Target="../media/image410.png"/><Relationship Id="rId9" Type="http://schemas.openxmlformats.org/officeDocument/2006/relationships/image" Target="../media/image4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.png"/><Relationship Id="rId3" Type="http://schemas.openxmlformats.org/officeDocument/2006/relationships/image" Target="../media/image56.png"/><Relationship Id="rId7" Type="http://schemas.openxmlformats.org/officeDocument/2006/relationships/image" Target="../media/image610.png"/><Relationship Id="rId12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90.png"/><Relationship Id="rId5" Type="http://schemas.openxmlformats.org/officeDocument/2006/relationships/image" Target="../media/image7.png"/><Relationship Id="rId10" Type="http://schemas.openxmlformats.org/officeDocument/2006/relationships/image" Target="../media/image8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3.png"/><Relationship Id="rId26" Type="http://schemas.openxmlformats.org/officeDocument/2006/relationships/image" Target="../media/image29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5" Type="http://schemas.openxmlformats.org/officeDocument/2006/relationships/image" Target="../media/image25.png"/><Relationship Id="rId2" Type="http://schemas.openxmlformats.org/officeDocument/2006/relationships/image" Target="../media/image6.emf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15.png"/><Relationship Id="rId24" Type="http://schemas.openxmlformats.org/officeDocument/2006/relationships/image" Target="../media/image24.png"/><Relationship Id="rId5" Type="http://schemas.openxmlformats.org/officeDocument/2006/relationships/image" Target="../media/image100.png"/><Relationship Id="rId15" Type="http://schemas.openxmlformats.org/officeDocument/2006/relationships/image" Target="../media/image19.png"/><Relationship Id="rId23" Type="http://schemas.openxmlformats.org/officeDocument/2006/relationships/image" Target="../media/image28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7.png"/><Relationship Id="rId27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82.png"/><Relationship Id="rId3" Type="http://schemas.openxmlformats.org/officeDocument/2006/relationships/image" Target="../media/image60.png"/><Relationship Id="rId21" Type="http://schemas.openxmlformats.org/officeDocument/2006/relationships/image" Target="../media/image32.png"/><Relationship Id="rId7" Type="http://schemas.openxmlformats.org/officeDocument/2006/relationships/image" Target="../media/image5100.png"/><Relationship Id="rId12" Type="http://schemas.openxmlformats.org/officeDocument/2006/relationships/image" Target="../media/image64.png"/><Relationship Id="rId17" Type="http://schemas.openxmlformats.org/officeDocument/2006/relationships/image" Target="../media/image81.png"/><Relationship Id="rId2" Type="http://schemas.openxmlformats.org/officeDocument/2006/relationships/image" Target="../media/image7.emf"/><Relationship Id="rId16" Type="http://schemas.openxmlformats.org/officeDocument/2006/relationships/image" Target="../media/image79.png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550.png"/><Relationship Id="rId5" Type="http://schemas.openxmlformats.org/officeDocument/2006/relationships/image" Target="../media/image62.png"/><Relationship Id="rId15" Type="http://schemas.openxmlformats.org/officeDocument/2006/relationships/image" Target="../media/image78.png"/><Relationship Id="rId10" Type="http://schemas.openxmlformats.org/officeDocument/2006/relationships/image" Target="../media/image301.png"/><Relationship Id="rId19" Type="http://schemas.openxmlformats.org/officeDocument/2006/relationships/image" Target="../media/image8.emf"/><Relationship Id="rId4" Type="http://schemas.openxmlformats.org/officeDocument/2006/relationships/image" Target="../media/image61.png"/><Relationship Id="rId9" Type="http://schemas.openxmlformats.org/officeDocument/2006/relationships/image" Target="../media/image76.png"/><Relationship Id="rId1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2.png"/><Relationship Id="rId3" Type="http://schemas.openxmlformats.org/officeDocument/2006/relationships/image" Target="../media/image8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840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13" Type="http://schemas.openxmlformats.org/officeDocument/2006/relationships/image" Target="../media/image1800.png"/><Relationship Id="rId3" Type="http://schemas.openxmlformats.org/officeDocument/2006/relationships/image" Target="../media/image33.png"/><Relationship Id="rId7" Type="http://schemas.openxmlformats.org/officeDocument/2006/relationships/image" Target="../media/image1200.png"/><Relationship Id="rId12" Type="http://schemas.openxmlformats.org/officeDocument/2006/relationships/image" Target="../media/image17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11" Type="http://schemas.openxmlformats.org/officeDocument/2006/relationships/image" Target="../media/image161.png"/><Relationship Id="rId5" Type="http://schemas.openxmlformats.org/officeDocument/2006/relationships/image" Target="../media/image1000.png"/><Relationship Id="rId10" Type="http://schemas.openxmlformats.org/officeDocument/2006/relationships/image" Target="../media/image150.png"/><Relationship Id="rId4" Type="http://schemas.openxmlformats.org/officeDocument/2006/relationships/image" Target="../media/image44.png"/><Relationship Id="rId9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220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2000.png"/><Relationship Id="rId4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0.png"/><Relationship Id="rId4" Type="http://schemas.openxmlformats.org/officeDocument/2006/relationships/image" Target="../media/image48.png"/><Relationship Id="rId9" Type="http://schemas.openxmlformats.org/officeDocument/2006/relationships/image" Target="../media/image5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523400" y="477348"/>
            <a:ext cx="914526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25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RC circuit initial conditions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Voltage division (and some basics) refresher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First-order RC circuit (natural response)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Forced responses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71868-F27C-A643-9AD6-CD0584C16924}"/>
              </a:ext>
            </a:extLst>
          </p:cNvPr>
          <p:cNvSpPr txBox="1"/>
          <p:nvPr/>
        </p:nvSpPr>
        <p:spPr>
          <a:xfrm>
            <a:off x="513708" y="4921185"/>
            <a:ext cx="7312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Announcement:  Homework </a:t>
            </a:r>
            <a:r>
              <a:rPr lang="en-US" sz="3200"/>
              <a:t>8 due Sunday.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6D43A-01FA-B8C7-3FA7-ACFAC0F1D279}"/>
              </a:ext>
            </a:extLst>
          </p:cNvPr>
          <p:cNvSpPr txBox="1"/>
          <p:nvPr/>
        </p:nvSpPr>
        <p:spPr>
          <a:xfrm>
            <a:off x="9156068" y="1255704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C0AF350-E7F2-C645-941A-30F75996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65" y="808630"/>
            <a:ext cx="8509000" cy="365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8E96F-E675-5448-B829-66BD25A758B4}"/>
              </a:ext>
            </a:extLst>
          </p:cNvPr>
          <p:cNvSpPr txBox="1"/>
          <p:nvPr/>
        </p:nvSpPr>
        <p:spPr>
          <a:xfrm>
            <a:off x="188708" y="94593"/>
            <a:ext cx="4991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Natural Response</a:t>
            </a:r>
            <a:r>
              <a:rPr lang="en-US" dirty="0"/>
              <a:t> (no source present)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5B1DB2-020C-4E40-99BA-E55E3CBA2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465" y="808630"/>
            <a:ext cx="8509001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D367F5-5268-1A4C-8900-FD4691D03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465" y="808630"/>
            <a:ext cx="8509000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4357BC-183A-1641-84BD-349DC808B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465" y="808630"/>
            <a:ext cx="8509001" cy="3657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E24941-86D7-F94B-90E0-9ACE24F1D35B}"/>
              </a:ext>
            </a:extLst>
          </p:cNvPr>
          <p:cNvSpPr txBox="1"/>
          <p:nvPr/>
        </p:nvSpPr>
        <p:spPr>
          <a:xfrm>
            <a:off x="188708" y="4668124"/>
            <a:ext cx="689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What is governing differential equation?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C127B-43BD-AF48-B0F9-6B9CBFEEED5E}"/>
              </a:ext>
            </a:extLst>
          </p:cNvPr>
          <p:cNvSpPr txBox="1"/>
          <p:nvPr/>
        </p:nvSpPr>
        <p:spPr>
          <a:xfrm>
            <a:off x="188708" y="5201301"/>
            <a:ext cx="4330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What is initial condition?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A5A26-1D38-694D-9A75-6DF746E9E6DD}"/>
              </a:ext>
            </a:extLst>
          </p:cNvPr>
          <p:cNvSpPr txBox="1"/>
          <p:nvPr/>
        </p:nvSpPr>
        <p:spPr>
          <a:xfrm>
            <a:off x="188708" y="5734477"/>
            <a:ext cx="4128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What is final condition?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785612-5C32-CD41-9E6A-FB6336F6EEDA}"/>
              </a:ext>
            </a:extLst>
          </p:cNvPr>
          <p:cNvSpPr txBox="1"/>
          <p:nvPr/>
        </p:nvSpPr>
        <p:spPr>
          <a:xfrm>
            <a:off x="5125069" y="5201301"/>
            <a:ext cx="5015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Need additional information.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3E31A4-C3E7-E140-A0C8-54F18A546162}"/>
              </a:ext>
            </a:extLst>
          </p:cNvPr>
          <p:cNvSpPr txBox="1"/>
          <p:nvPr/>
        </p:nvSpPr>
        <p:spPr>
          <a:xfrm>
            <a:off x="5125069" y="5734477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Circuit dictates.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9532E7-BE73-684E-ABC3-3AE4184E636C}"/>
                  </a:ext>
                </a:extLst>
              </p:cNvPr>
              <p:cNvSpPr txBox="1"/>
              <p:nvPr/>
            </p:nvSpPr>
            <p:spPr>
              <a:xfrm>
                <a:off x="8503215" y="5734477"/>
                <a:ext cx="3550074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3200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9532E7-BE73-684E-ABC3-3AE4184E6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215" y="5734477"/>
                <a:ext cx="3550074" cy="573427"/>
              </a:xfrm>
              <a:prstGeom prst="rect">
                <a:avLst/>
              </a:prstGeom>
              <a:blipFill>
                <a:blip r:embed="rId6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9A2C3D1-C81E-FF4F-86F2-0484D55BA844}"/>
              </a:ext>
            </a:extLst>
          </p:cNvPr>
          <p:cNvSpPr txBox="1"/>
          <p:nvPr/>
        </p:nvSpPr>
        <p:spPr>
          <a:xfrm>
            <a:off x="6096000" y="121408"/>
            <a:ext cx="458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Forced Response</a:t>
            </a:r>
            <a:r>
              <a:rPr lang="en-US" dirty="0"/>
              <a:t> (source present)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1CB39-1181-C841-8A6B-CEE33E1B323C}"/>
              </a:ext>
            </a:extLst>
          </p:cNvPr>
          <p:cNvSpPr txBox="1"/>
          <p:nvPr/>
        </p:nvSpPr>
        <p:spPr>
          <a:xfrm>
            <a:off x="9622689" y="3797959"/>
            <a:ext cx="2493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(Obtained via KCL at top </a:t>
            </a:r>
            <a:br>
              <a:rPr lang="en-US" dirty="0"/>
            </a:br>
            <a:r>
              <a:rPr lang="en-US" dirty="0"/>
              <a:t>or bottom nodes or via</a:t>
            </a:r>
            <a:br>
              <a:rPr lang="en-US" dirty="0"/>
            </a:br>
            <a:r>
              <a:rPr lang="en-US" dirty="0"/>
              <a:t>KVL around right mesh.)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12078C-1722-3340-809C-C5D2F245BCEB}"/>
                  </a:ext>
                </a:extLst>
              </p:cNvPr>
              <p:cNvSpPr txBox="1"/>
              <p:nvPr/>
            </p:nvSpPr>
            <p:spPr>
              <a:xfrm>
                <a:off x="188708" y="805355"/>
                <a:ext cx="2939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Circuit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12078C-1722-3340-809C-C5D2F245B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805355"/>
                <a:ext cx="2939203" cy="584775"/>
              </a:xfrm>
              <a:prstGeom prst="rect">
                <a:avLst/>
              </a:prstGeom>
              <a:blipFill>
                <a:blip r:embed="rId7"/>
                <a:stretch>
                  <a:fillRect l="-5150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044E553-FCCA-E04D-AD2B-BFEDBD05958D}"/>
              </a:ext>
            </a:extLst>
          </p:cNvPr>
          <p:cNvSpPr txBox="1"/>
          <p:nvPr/>
        </p:nvSpPr>
        <p:spPr>
          <a:xfrm>
            <a:off x="7961765" y="4668907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Circuit dictates.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7E91F-DEFB-D845-8062-401DEAE3E1A1}"/>
              </a:ext>
            </a:extLst>
          </p:cNvPr>
          <p:cNvSpPr txBox="1"/>
          <p:nvPr/>
        </p:nvSpPr>
        <p:spPr>
          <a:xfrm>
            <a:off x="7047907" y="645803"/>
            <a:ext cx="5095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Original circuit can be much more complicated,</a:t>
            </a:r>
            <a:br>
              <a:rPr lang="en-US" sz="2000" dirty="0"/>
            </a:br>
            <a:r>
              <a:rPr lang="en-US" sz="2000" dirty="0"/>
              <a:t>but inductor merely “sees” Norton equivalent!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3E10E9-0F56-F645-9919-E296F3598641}"/>
                  </a:ext>
                </a:extLst>
              </p:cNvPr>
              <p:cNvSpPr txBox="1"/>
              <p:nvPr/>
            </p:nvSpPr>
            <p:spPr>
              <a:xfrm>
                <a:off x="135315" y="1568499"/>
                <a:ext cx="239732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3E10E9-0F56-F645-9919-E296F3598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5" y="1568499"/>
                <a:ext cx="2397323" cy="622735"/>
              </a:xfrm>
              <a:prstGeom prst="rect">
                <a:avLst/>
              </a:prstGeom>
              <a:blipFill>
                <a:blip r:embed="rId8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57E36A3C-7ED6-3ACF-06B5-F61B74FB3FE6}"/>
              </a:ext>
            </a:extLst>
          </p:cNvPr>
          <p:cNvSpPr/>
          <p:nvPr/>
        </p:nvSpPr>
        <p:spPr>
          <a:xfrm>
            <a:off x="8011608" y="585117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506DC14-4A08-848F-54DF-9E83382D6552}"/>
              </a:ext>
            </a:extLst>
          </p:cNvPr>
          <p:cNvSpPr/>
          <p:nvPr/>
        </p:nvSpPr>
        <p:spPr>
          <a:xfrm>
            <a:off x="4554297" y="585166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65C2E89-4E5F-B90C-959E-FCD3B77DB5E2}"/>
              </a:ext>
            </a:extLst>
          </p:cNvPr>
          <p:cNvSpPr/>
          <p:nvPr/>
        </p:nvSpPr>
        <p:spPr>
          <a:xfrm>
            <a:off x="4554297" y="531657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02C0446-9642-6305-F88F-4ECE46BAAEF7}"/>
              </a:ext>
            </a:extLst>
          </p:cNvPr>
          <p:cNvSpPr/>
          <p:nvPr/>
        </p:nvSpPr>
        <p:spPr>
          <a:xfrm>
            <a:off x="7280635" y="478196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EB362E9F-FEC2-52B3-BF68-358101B0A8D0}"/>
              </a:ext>
            </a:extLst>
          </p:cNvPr>
          <p:cNvSpPr/>
          <p:nvPr/>
        </p:nvSpPr>
        <p:spPr>
          <a:xfrm>
            <a:off x="5396595" y="23727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7A5454-F334-E545-03BA-B7EF9A457781}"/>
              </a:ext>
            </a:extLst>
          </p:cNvPr>
          <p:cNvSpPr txBox="1"/>
          <p:nvPr/>
        </p:nvSpPr>
        <p:spPr>
          <a:xfrm>
            <a:off x="129164" y="3144099"/>
            <a:ext cx="2278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Will consider</a:t>
            </a:r>
            <a:br>
              <a:rPr lang="en-US" sz="2400" dirty="0"/>
            </a:br>
            <a:r>
              <a:rPr lang="en-US" sz="2400" dirty="0"/>
              <a:t>only constant</a:t>
            </a:r>
            <a:br>
              <a:rPr lang="en-US" sz="2400" dirty="0"/>
            </a:br>
            <a:r>
              <a:rPr lang="en-US" sz="2400" dirty="0"/>
              <a:t>forcing functions</a:t>
            </a:r>
            <a:br>
              <a:rPr lang="en-US" sz="2400" dirty="0"/>
            </a:br>
            <a:r>
              <a:rPr lang="en-US" sz="2400" dirty="0"/>
              <a:t>(for now).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156E3C-67DF-24D3-1B55-66F0BC302668}"/>
                  </a:ext>
                </a:extLst>
              </p:cNvPr>
              <p:cNvSpPr txBox="1"/>
              <p:nvPr/>
            </p:nvSpPr>
            <p:spPr>
              <a:xfrm>
                <a:off x="188708" y="6247132"/>
                <a:ext cx="95274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(Will see that solution only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.)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156E3C-67DF-24D3-1B55-66F0BC302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6247132"/>
                <a:ext cx="9527480" cy="584775"/>
              </a:xfrm>
              <a:prstGeom prst="rect">
                <a:avLst/>
              </a:prstGeom>
              <a:blipFill>
                <a:blip r:embed="rId9"/>
                <a:stretch>
                  <a:fillRect l="-1596" t="-14894" r="-159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1518C8-005F-EBCC-C8B1-66C82E32B4A6}"/>
                  </a:ext>
                </a:extLst>
              </p:cNvPr>
              <p:cNvSpPr txBox="1"/>
              <p:nvPr/>
            </p:nvSpPr>
            <p:spPr>
              <a:xfrm>
                <a:off x="8503215" y="5734477"/>
                <a:ext cx="3550074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3200" i="1" baseline="-250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1518C8-005F-EBCC-C8B1-66C82E32B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215" y="5734477"/>
                <a:ext cx="3550074" cy="573427"/>
              </a:xfrm>
              <a:prstGeom prst="rect">
                <a:avLst/>
              </a:prstGeom>
              <a:blipFill>
                <a:blip r:embed="rId10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D2A556-9DFD-51CE-EF25-FDAEAF15E4AD}"/>
              </a:ext>
            </a:extLst>
          </p:cNvPr>
          <p:cNvCxnSpPr>
            <a:cxnSpLocks/>
          </p:cNvCxnSpPr>
          <p:nvPr/>
        </p:nvCxnSpPr>
        <p:spPr>
          <a:xfrm flipH="1">
            <a:off x="4317596" y="4592626"/>
            <a:ext cx="405658" cy="186719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0B5784A-DC70-31FE-C12F-605668A80621}"/>
              </a:ext>
            </a:extLst>
          </p:cNvPr>
          <p:cNvSpPr txBox="1"/>
          <p:nvPr/>
        </p:nvSpPr>
        <p:spPr>
          <a:xfrm>
            <a:off x="4687609" y="4383983"/>
            <a:ext cx="2764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and hence time constant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B5EC817-8FDF-43AB-13DC-54AB84CC9C29}"/>
              </a:ext>
            </a:extLst>
          </p:cNvPr>
          <p:cNvSpPr/>
          <p:nvPr/>
        </p:nvSpPr>
        <p:spPr>
          <a:xfrm>
            <a:off x="5630272" y="712002"/>
            <a:ext cx="1484071" cy="1026383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1" grpId="0"/>
      <p:bldP spid="23" grpId="0"/>
      <p:bldP spid="3" grpId="0"/>
      <p:bldP spid="5" grpId="0"/>
      <p:bldP spid="5" grpId="1"/>
      <p:bldP spid="27" grpId="0"/>
      <p:bldP spid="4" grpId="0"/>
      <p:bldP spid="6" grpId="0"/>
      <p:bldP spid="6" grpId="1"/>
      <p:bldP spid="8" grpId="0" animBg="1"/>
      <p:bldP spid="10" grpId="0" animBg="1"/>
      <p:bldP spid="12" grpId="0" animBg="1"/>
      <p:bldP spid="25" grpId="0" animBg="1"/>
      <p:bldP spid="28" grpId="0" animBg="1"/>
      <p:bldP spid="29" grpId="0"/>
      <p:bldP spid="17" grpId="0"/>
      <p:bldP spid="18" grpId="0"/>
      <p:bldP spid="26" grpId="0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F54D9A-19CF-2644-AB5D-8594211B2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90" y="773452"/>
            <a:ext cx="6958045" cy="3840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580D24-0F2B-1340-ABAA-B0B5F77E2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191" y="773452"/>
            <a:ext cx="6958043" cy="3840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57E568-9865-A74C-84D2-D935F06EB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190" y="773452"/>
            <a:ext cx="6958045" cy="3840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84DB0A-16A5-FA45-A8BF-285784C56164}"/>
              </a:ext>
            </a:extLst>
          </p:cNvPr>
          <p:cNvSpPr txBox="1"/>
          <p:nvPr/>
        </p:nvSpPr>
        <p:spPr>
          <a:xfrm>
            <a:off x="188708" y="4595164"/>
            <a:ext cx="689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What is governing differential equation?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9A90DA-8727-9046-833E-6A09B279A03C}"/>
              </a:ext>
            </a:extLst>
          </p:cNvPr>
          <p:cNvSpPr txBox="1"/>
          <p:nvPr/>
        </p:nvSpPr>
        <p:spPr>
          <a:xfrm>
            <a:off x="188708" y="5118446"/>
            <a:ext cx="4330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What is initial condition?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6F19DF-B89D-D04A-8723-65C4493273D6}"/>
              </a:ext>
            </a:extLst>
          </p:cNvPr>
          <p:cNvSpPr txBox="1"/>
          <p:nvPr/>
        </p:nvSpPr>
        <p:spPr>
          <a:xfrm>
            <a:off x="188708" y="5652237"/>
            <a:ext cx="4128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What is final condition?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CCEC7-1898-3048-81EE-1D05E60579B2}"/>
              </a:ext>
            </a:extLst>
          </p:cNvPr>
          <p:cNvSpPr txBox="1"/>
          <p:nvPr/>
        </p:nvSpPr>
        <p:spPr>
          <a:xfrm>
            <a:off x="4939399" y="5118446"/>
            <a:ext cx="5015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Need additional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F499DD-10D0-BB42-8FBF-EA1DD82ADC77}"/>
              </a:ext>
            </a:extLst>
          </p:cNvPr>
          <p:cNvSpPr txBox="1"/>
          <p:nvPr/>
        </p:nvSpPr>
        <p:spPr>
          <a:xfrm>
            <a:off x="4939399" y="5652237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Circuit dictates.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0498ED-F346-8A42-B2F4-EA52485652B9}"/>
                  </a:ext>
                </a:extLst>
              </p:cNvPr>
              <p:cNvSpPr txBox="1"/>
              <p:nvPr/>
            </p:nvSpPr>
            <p:spPr>
              <a:xfrm>
                <a:off x="8251408" y="5652237"/>
                <a:ext cx="3999300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i="1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0498ED-F346-8A42-B2F4-EA5248565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408" y="5652237"/>
                <a:ext cx="3999300" cy="573427"/>
              </a:xfrm>
              <a:prstGeom prst="rect">
                <a:avLst/>
              </a:prstGeom>
              <a:blipFill>
                <a:blip r:embed="rId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7F544CF-C170-024C-8572-8915FFFB15D1}"/>
              </a:ext>
            </a:extLst>
          </p:cNvPr>
          <p:cNvSpPr txBox="1"/>
          <p:nvPr/>
        </p:nvSpPr>
        <p:spPr>
          <a:xfrm>
            <a:off x="188708" y="94593"/>
            <a:ext cx="4991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Natural Response</a:t>
            </a:r>
            <a:r>
              <a:rPr lang="en-US" dirty="0"/>
              <a:t> (no source present)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3F16B2-AE47-4B42-A4AD-DD1B8CB05810}"/>
              </a:ext>
            </a:extLst>
          </p:cNvPr>
          <p:cNvSpPr txBox="1"/>
          <p:nvPr/>
        </p:nvSpPr>
        <p:spPr>
          <a:xfrm>
            <a:off x="6096000" y="121408"/>
            <a:ext cx="458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Forced Response</a:t>
            </a:r>
            <a:r>
              <a:rPr lang="en-US" dirty="0"/>
              <a:t> (source present)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62681E-FE8B-4E40-B219-7383D374BD57}"/>
              </a:ext>
            </a:extLst>
          </p:cNvPr>
          <p:cNvSpPr txBox="1"/>
          <p:nvPr/>
        </p:nvSpPr>
        <p:spPr>
          <a:xfrm>
            <a:off x="9340606" y="3724216"/>
            <a:ext cx="2683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(Obtained via KCL at upper</a:t>
            </a:r>
            <a:br>
              <a:rPr lang="en-US" dirty="0"/>
            </a:br>
            <a:r>
              <a:rPr lang="en-US" dirty="0"/>
              <a:t> right corner or via KVL</a:t>
            </a:r>
            <a:br>
              <a:rPr lang="en-US" dirty="0"/>
            </a:br>
            <a:r>
              <a:rPr lang="en-US" dirty="0"/>
              <a:t>around mesh.)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6AF392-0827-8942-9D3F-B1010AABA434}"/>
              </a:ext>
            </a:extLst>
          </p:cNvPr>
          <p:cNvSpPr txBox="1"/>
          <p:nvPr/>
        </p:nvSpPr>
        <p:spPr>
          <a:xfrm>
            <a:off x="7961765" y="4599031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Circuit dictates.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BB0668-7C1A-BD41-AA25-72E0BFDAEFB5}"/>
              </a:ext>
            </a:extLst>
          </p:cNvPr>
          <p:cNvSpPr txBox="1"/>
          <p:nvPr/>
        </p:nvSpPr>
        <p:spPr>
          <a:xfrm>
            <a:off x="6951691" y="645803"/>
            <a:ext cx="5300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Original circuit can be much more complicated,</a:t>
            </a:r>
            <a:br>
              <a:rPr lang="en-US" sz="2000" dirty="0"/>
            </a:br>
            <a:r>
              <a:rPr lang="en-US" sz="2000" dirty="0"/>
              <a:t>but capacitor merely “sees” </a:t>
            </a:r>
            <a:r>
              <a:rPr lang="en-US" sz="2000" dirty="0" err="1"/>
              <a:t>Thévenin</a:t>
            </a:r>
            <a:r>
              <a:rPr lang="en-US" sz="2000" dirty="0"/>
              <a:t> equivalent!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F37060A8-1FF8-A43B-F414-51C6C2FA8139}"/>
              </a:ext>
            </a:extLst>
          </p:cNvPr>
          <p:cNvSpPr/>
          <p:nvPr/>
        </p:nvSpPr>
        <p:spPr>
          <a:xfrm>
            <a:off x="7771279" y="576893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86C78D1-0233-E8E8-875B-C53402B0047D}"/>
              </a:ext>
            </a:extLst>
          </p:cNvPr>
          <p:cNvSpPr/>
          <p:nvPr/>
        </p:nvSpPr>
        <p:spPr>
          <a:xfrm>
            <a:off x="4456514" y="576942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3AA5E01-1D9E-CE10-B033-0BDD079BA06E}"/>
              </a:ext>
            </a:extLst>
          </p:cNvPr>
          <p:cNvSpPr/>
          <p:nvPr/>
        </p:nvSpPr>
        <p:spPr>
          <a:xfrm>
            <a:off x="4456514" y="523371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92DBEBB-E0C3-4087-60A9-E6F36AF5890B}"/>
              </a:ext>
            </a:extLst>
          </p:cNvPr>
          <p:cNvSpPr/>
          <p:nvPr/>
        </p:nvSpPr>
        <p:spPr>
          <a:xfrm>
            <a:off x="7280635" y="470900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B66E583-962C-C19B-3982-C4B145103A12}"/>
              </a:ext>
            </a:extLst>
          </p:cNvPr>
          <p:cNvSpPr/>
          <p:nvPr/>
        </p:nvSpPr>
        <p:spPr>
          <a:xfrm>
            <a:off x="5396595" y="23727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56C942-A665-4D08-BEE8-9F975725DE92}"/>
                  </a:ext>
                </a:extLst>
              </p:cNvPr>
              <p:cNvSpPr txBox="1"/>
              <p:nvPr/>
            </p:nvSpPr>
            <p:spPr>
              <a:xfrm>
                <a:off x="188708" y="6194582"/>
                <a:ext cx="97094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(Will see that solution only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.)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56C942-A665-4D08-BEE8-9F975725D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6194582"/>
                <a:ext cx="9709453" cy="584775"/>
              </a:xfrm>
              <a:prstGeom prst="rect">
                <a:avLst/>
              </a:prstGeom>
              <a:blipFill>
                <a:blip r:embed="rId6"/>
                <a:stretch>
                  <a:fillRect l="-1567" t="-12766" r="-130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A6DB28-3C95-1D66-7AAF-1C55AEDD89B1}"/>
                  </a:ext>
                </a:extLst>
              </p:cNvPr>
              <p:cNvSpPr txBox="1"/>
              <p:nvPr/>
            </p:nvSpPr>
            <p:spPr>
              <a:xfrm>
                <a:off x="8251408" y="5652237"/>
                <a:ext cx="3999300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i="1" baseline="-25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A6DB28-3C95-1D66-7AAF-1C55AEDD8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408" y="5652237"/>
                <a:ext cx="3999300" cy="573427"/>
              </a:xfrm>
              <a:prstGeom prst="rect">
                <a:avLst/>
              </a:prstGeom>
              <a:blipFill>
                <a:blip r:embed="rId7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7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21" grpId="0"/>
      <p:bldP spid="23" grpId="0"/>
      <p:bldP spid="26" grpId="0"/>
      <p:bldP spid="24" grpId="0"/>
      <p:bldP spid="2" grpId="0" animBg="1"/>
      <p:bldP spid="3" grpId="0" animBg="1"/>
      <p:bldP spid="5" grpId="0" animBg="1"/>
      <p:bldP spid="7" grpId="0" animBg="1"/>
      <p:bldP spid="8" grpId="0" animBg="1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04ED18-569E-C14C-B857-4D46993788A3}"/>
              </a:ext>
            </a:extLst>
          </p:cNvPr>
          <p:cNvSpPr txBox="1"/>
          <p:nvPr/>
        </p:nvSpPr>
        <p:spPr>
          <a:xfrm>
            <a:off x="188708" y="94593"/>
            <a:ext cx="2526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Guiding Facts: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A16E3F-81F9-944B-ABE9-1C1DAD1D3C6D}"/>
              </a:ext>
            </a:extLst>
          </p:cNvPr>
          <p:cNvSpPr txBox="1"/>
          <p:nvPr/>
        </p:nvSpPr>
        <p:spPr>
          <a:xfrm>
            <a:off x="1452131" y="693667"/>
            <a:ext cx="88106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Inductor current cannot change instantaneously.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Capacitor voltage cannot change instantaneously.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i="1" dirty="0"/>
              <a:t>In steady state</a:t>
            </a:r>
            <a:r>
              <a:rPr lang="en-US" sz="3200" dirty="0"/>
              <a:t>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/>
              <a:t>Inductor behaves as a short circuit.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/>
              <a:t>Capacitor behaves as an open circuit.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E2777-F4F5-4744-9E22-C40ADD9867DB}"/>
              </a:ext>
            </a:extLst>
          </p:cNvPr>
          <p:cNvSpPr txBox="1"/>
          <p:nvPr/>
        </p:nvSpPr>
        <p:spPr>
          <a:xfrm>
            <a:off x="188708" y="3295669"/>
            <a:ext cx="176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83661E-F4CB-434F-9609-BC2A4257A490}"/>
                  </a:ext>
                </a:extLst>
              </p:cNvPr>
              <p:cNvSpPr txBox="1"/>
              <p:nvPr/>
            </p:nvSpPr>
            <p:spPr>
              <a:xfrm>
                <a:off x="1927898" y="3295669"/>
                <a:ext cx="51678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If a switch is thrown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,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83661E-F4CB-434F-9609-BC2A4257A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98" y="3295669"/>
                <a:ext cx="5167825" cy="584775"/>
              </a:xfrm>
              <a:prstGeom prst="rect">
                <a:avLst/>
              </a:prstGeom>
              <a:blipFill>
                <a:blip r:embed="rId2"/>
                <a:stretch>
                  <a:fillRect l="-2941" t="-12766" r="-196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92DDB0-EC08-4146-86FD-F8AC3E6F42EE}"/>
                  </a:ext>
                </a:extLst>
              </p:cNvPr>
              <p:cNvSpPr txBox="1"/>
              <p:nvPr/>
            </p:nvSpPr>
            <p:spPr>
              <a:xfrm>
                <a:off x="1927898" y="3828803"/>
                <a:ext cx="67895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/>
                  <a:t> is instant before switch thrown,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92DDB0-EC08-4146-86FD-F8AC3E6F4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98" y="3828803"/>
                <a:ext cx="6789551" cy="584775"/>
              </a:xfrm>
              <a:prstGeom prst="rect">
                <a:avLst/>
              </a:prstGeom>
              <a:blipFill>
                <a:blip r:embed="rId3"/>
                <a:stretch>
                  <a:fillRect l="-373" t="-12766" r="-130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63F498-DAD5-EA4A-B2BB-633AF197410C}"/>
                  </a:ext>
                </a:extLst>
              </p:cNvPr>
              <p:cNvSpPr txBox="1"/>
              <p:nvPr/>
            </p:nvSpPr>
            <p:spPr>
              <a:xfrm>
                <a:off x="1927898" y="4361937"/>
                <a:ext cx="64075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/>
                  <a:t> is instant after switch thrown.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63F498-DAD5-EA4A-B2BB-633AF1974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98" y="4361937"/>
                <a:ext cx="6407523" cy="584775"/>
              </a:xfrm>
              <a:prstGeom prst="rect">
                <a:avLst/>
              </a:prstGeom>
              <a:blipFill>
                <a:blip r:embed="rId4"/>
                <a:stretch>
                  <a:fillRect l="-395" t="-12766" r="-13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A180FA-EE42-B949-B25E-58986540B3E1}"/>
                  </a:ext>
                </a:extLst>
              </p:cNvPr>
              <p:cNvSpPr txBox="1"/>
              <p:nvPr/>
            </p:nvSpPr>
            <p:spPr>
              <a:xfrm>
                <a:off x="3035129" y="5053082"/>
                <a:ext cx="68402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inductors,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A180FA-EE42-B949-B25E-58986540B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129" y="5053082"/>
                <a:ext cx="6840206" cy="584775"/>
              </a:xfrm>
              <a:prstGeom prst="rect">
                <a:avLst/>
              </a:prstGeom>
              <a:blipFill>
                <a:blip r:embed="rId5"/>
                <a:stretch>
                  <a:fillRect l="-2226" t="-12500" r="-185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A4CF0B-1D7D-0D4A-A652-FEA28FA276AB}"/>
                  </a:ext>
                </a:extLst>
              </p:cNvPr>
              <p:cNvSpPr txBox="1"/>
              <p:nvPr/>
            </p:nvSpPr>
            <p:spPr>
              <a:xfrm>
                <a:off x="3035129" y="5807219"/>
                <a:ext cx="72276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capacitors,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A4CF0B-1D7D-0D4A-A652-FEA28FA27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129" y="5807219"/>
                <a:ext cx="7227684" cy="584775"/>
              </a:xfrm>
              <a:prstGeom prst="rect">
                <a:avLst/>
              </a:prstGeom>
              <a:blipFill>
                <a:blip r:embed="rId6"/>
                <a:stretch>
                  <a:fillRect l="-2105" t="-12766" r="-1053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158E8EB-35EF-B44B-A8F6-63C30C7F72BE}"/>
              </a:ext>
            </a:extLst>
          </p:cNvPr>
          <p:cNvGrpSpPr/>
          <p:nvPr/>
        </p:nvGrpSpPr>
        <p:grpSpPr>
          <a:xfrm>
            <a:off x="9829800" y="1005840"/>
            <a:ext cx="1074420" cy="4320540"/>
            <a:chOff x="9829800" y="1005840"/>
            <a:chExt cx="1074420" cy="432054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86DCB0E-55A5-014B-9BD9-907C1176A8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2220" y="1005840"/>
              <a:ext cx="762000" cy="0"/>
            </a:xfrm>
            <a:prstGeom prst="straightConnector1">
              <a:avLst/>
            </a:prstGeom>
            <a:ln w="25400">
              <a:headEnd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839F86D-A740-4647-9B8C-3588616F63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9800" y="5326380"/>
              <a:ext cx="1074420" cy="0"/>
            </a:xfrm>
            <a:prstGeom prst="straightConnector1">
              <a:avLst/>
            </a:prstGeom>
            <a:ln w="25400">
              <a:headEnd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E7E785-E465-294D-B059-6B8EE0ED3798}"/>
                </a:ext>
              </a:extLst>
            </p:cNvPr>
            <p:cNvCxnSpPr>
              <a:cxnSpLocks/>
            </p:cNvCxnSpPr>
            <p:nvPr/>
          </p:nvCxnSpPr>
          <p:spPr>
            <a:xfrm>
              <a:off x="10904220" y="1005840"/>
              <a:ext cx="0" cy="4320540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A2E2D1-C917-2F4F-8703-9D8FF8E02CCF}"/>
              </a:ext>
            </a:extLst>
          </p:cNvPr>
          <p:cNvGrpSpPr/>
          <p:nvPr/>
        </p:nvGrpSpPr>
        <p:grpSpPr>
          <a:xfrm>
            <a:off x="10142220" y="1486678"/>
            <a:ext cx="1074420" cy="4625359"/>
            <a:chOff x="9829800" y="1005840"/>
            <a:chExt cx="1074420" cy="432054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389DAF6-C7FE-F041-900E-CAA167992A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50393" y="1005840"/>
              <a:ext cx="95382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CBAE565-0BE4-8A46-B1B9-B8F775D34D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9800" y="5326380"/>
              <a:ext cx="107442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703E95D-BB67-A44C-A5C4-8E54331FBC71}"/>
                </a:ext>
              </a:extLst>
            </p:cNvPr>
            <p:cNvCxnSpPr>
              <a:cxnSpLocks/>
            </p:cNvCxnSpPr>
            <p:nvPr/>
          </p:nvCxnSpPr>
          <p:spPr>
            <a:xfrm>
              <a:off x="10904220" y="1005840"/>
              <a:ext cx="0" cy="4320540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D6208A7-6613-44F8-4400-5D644268325C}"/>
              </a:ext>
            </a:extLst>
          </p:cNvPr>
          <p:cNvSpPr/>
          <p:nvPr/>
        </p:nvSpPr>
        <p:spPr>
          <a:xfrm>
            <a:off x="2504764" y="519203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23F9DB0-12E9-1CC1-2189-411ED04FCA17}"/>
              </a:ext>
            </a:extLst>
          </p:cNvPr>
          <p:cNvSpPr/>
          <p:nvPr/>
        </p:nvSpPr>
        <p:spPr>
          <a:xfrm>
            <a:off x="2504764" y="594946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C5A7AE-FBDC-EC4C-83C6-E537FCF5A2CD}"/>
              </a:ext>
            </a:extLst>
          </p:cNvPr>
          <p:cNvSpPr txBox="1"/>
          <p:nvPr/>
        </p:nvSpPr>
        <p:spPr>
          <a:xfrm>
            <a:off x="188708" y="94593"/>
            <a:ext cx="895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Initial conditions:  May have to find or may be given.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49372-EDBB-414F-BF8F-95FF04D59EB5}"/>
              </a:ext>
            </a:extLst>
          </p:cNvPr>
          <p:cNvSpPr txBox="1"/>
          <p:nvPr/>
        </p:nvSpPr>
        <p:spPr>
          <a:xfrm>
            <a:off x="235906" y="1144838"/>
            <a:ext cx="119560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Assume (or are told) steady state exists </a:t>
            </a:r>
            <a:r>
              <a:rPr lang="en-US" sz="3200" i="1" dirty="0"/>
              <a:t>prior to</a:t>
            </a:r>
            <a:r>
              <a:rPr lang="en-US" sz="3200" dirty="0"/>
              <a:t> any change.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Replace inductor with short and find current through short.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Replace capacitor with an open circuit and find voltage across open.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405DB-4AEA-8D48-9F11-1988BDE08B8E}"/>
              </a:ext>
            </a:extLst>
          </p:cNvPr>
          <p:cNvSpPr txBox="1"/>
          <p:nvPr/>
        </p:nvSpPr>
        <p:spPr>
          <a:xfrm>
            <a:off x="188708" y="2714498"/>
            <a:ext cx="8695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Final conditions:  </a:t>
            </a:r>
            <a:r>
              <a:rPr lang="en-US" sz="3200" i="1" dirty="0"/>
              <a:t>Independent of initial conditions.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9DF88-3BA6-2940-8065-D71C2452D97D}"/>
              </a:ext>
            </a:extLst>
          </p:cNvPr>
          <p:cNvSpPr txBox="1"/>
          <p:nvPr/>
        </p:nvSpPr>
        <p:spPr>
          <a:xfrm>
            <a:off x="235906" y="3237281"/>
            <a:ext cx="12345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Assume steady state exists </a:t>
            </a:r>
            <a:r>
              <a:rPr lang="en-US" sz="3200" i="1" dirty="0"/>
              <a:t>after</a:t>
            </a:r>
            <a:r>
              <a:rPr lang="en-US" sz="3200" dirty="0"/>
              <a:t> change </a:t>
            </a:r>
            <a:r>
              <a:rPr lang="en-US" sz="2800" dirty="0"/>
              <a:t>(and a long time has elapsed)</a:t>
            </a:r>
            <a:r>
              <a:rPr lang="en-US" sz="3200" dirty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Replace inductor with short and find current through short.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Replace capacitor with an open circuit and find voltage across open.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92558-1EB9-034F-A0B2-01C76DE262D4}"/>
              </a:ext>
            </a:extLst>
          </p:cNvPr>
          <p:cNvSpPr txBox="1"/>
          <p:nvPr/>
        </p:nvSpPr>
        <p:spPr>
          <a:xfrm>
            <a:off x="1558212" y="4777638"/>
            <a:ext cx="90835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Simply find the current (for inductor) or voltage (for </a:t>
            </a:r>
            <a:br>
              <a:rPr lang="en-US" sz="3200" dirty="0"/>
            </a:br>
            <a:r>
              <a:rPr lang="en-US" sz="3200" dirty="0"/>
              <a:t>capacitor) for what are now </a:t>
            </a:r>
            <a:r>
              <a:rPr lang="en-US" sz="3200" b="1" i="1" dirty="0"/>
              <a:t>purely resistive circuits</a:t>
            </a:r>
            <a:r>
              <a:rPr lang="en-US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245A8-51F1-DC45-9F9C-F11685E6C864}"/>
              </a:ext>
            </a:extLst>
          </p:cNvPr>
          <p:cNvSpPr txBox="1"/>
          <p:nvPr/>
        </p:nvSpPr>
        <p:spPr>
          <a:xfrm>
            <a:off x="188708" y="651358"/>
            <a:ext cx="9129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/>
              <a:t>If</a:t>
            </a:r>
            <a:r>
              <a:rPr lang="en-US" sz="3200" dirty="0"/>
              <a:t> initial conditions must be found (i.e., are not given):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123D4-E152-D648-99FA-10F90478BC3F}"/>
              </a:ext>
            </a:extLst>
          </p:cNvPr>
          <p:cNvSpPr txBox="1"/>
          <p:nvPr/>
        </p:nvSpPr>
        <p:spPr>
          <a:xfrm>
            <a:off x="1550211" y="5780782"/>
            <a:ext cx="96893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All analysis techniques we’ve considered are still relevant</a:t>
            </a:r>
            <a:br>
              <a:rPr lang="en-US" sz="3200" i="1" dirty="0"/>
            </a:br>
            <a:r>
              <a:rPr lang="en-US" sz="3200" i="1" dirty="0"/>
              <a:t>when solving for these values.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8C316B4-11AA-74FE-6C47-A44DC78F6636}"/>
              </a:ext>
            </a:extLst>
          </p:cNvPr>
          <p:cNvSpPr/>
          <p:nvPr/>
        </p:nvSpPr>
        <p:spPr>
          <a:xfrm>
            <a:off x="928921" y="490143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37E55D-68B5-9747-A456-429D3D0A2356}"/>
                  </a:ext>
                </a:extLst>
              </p:cNvPr>
              <p:cNvSpPr txBox="1"/>
              <p:nvPr/>
            </p:nvSpPr>
            <p:spPr>
              <a:xfrm>
                <a:off x="146668" y="2026106"/>
                <a:ext cx="39478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Note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37E55D-68B5-9747-A456-429D3D0A2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8" y="2026106"/>
                <a:ext cx="3947876" cy="584775"/>
              </a:xfrm>
              <a:prstGeom prst="rect">
                <a:avLst/>
              </a:prstGeom>
              <a:blipFill>
                <a:blip r:embed="rId2"/>
                <a:stretch>
                  <a:fillRect l="-384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5363657-D642-A842-962F-57418D0D3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011" y="26438"/>
            <a:ext cx="7445376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EF4607-465C-474E-9E53-5FD08CFFBA20}"/>
                  </a:ext>
                </a:extLst>
              </p:cNvPr>
              <p:cNvSpPr txBox="1"/>
              <p:nvPr/>
            </p:nvSpPr>
            <p:spPr>
              <a:xfrm>
                <a:off x="146668" y="72657"/>
                <a:ext cx="3702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Consider:  Want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EF4607-465C-474E-9E53-5FD08CFF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8" y="72657"/>
                <a:ext cx="3702617" cy="584775"/>
              </a:xfrm>
              <a:prstGeom prst="rect">
                <a:avLst/>
              </a:prstGeom>
              <a:blipFill>
                <a:blip r:embed="rId4"/>
                <a:stretch>
                  <a:fillRect l="-4110" t="-12766" r="-342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76EEB3-0F7F-DD49-A738-3A6250FAAD10}"/>
                  </a:ext>
                </a:extLst>
              </p:cNvPr>
              <p:cNvSpPr txBox="1"/>
              <p:nvPr/>
            </p:nvSpPr>
            <p:spPr>
              <a:xfrm>
                <a:off x="146668" y="1427085"/>
                <a:ext cx="4287969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||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76EEB3-0F7F-DD49-A738-3A6250FA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8" y="1427085"/>
                <a:ext cx="4287969" cy="622735"/>
              </a:xfrm>
              <a:prstGeom prst="rect">
                <a:avLst/>
              </a:prstGeom>
              <a:blipFill>
                <a:blip r:embed="rId5"/>
                <a:stretch>
                  <a:fillRect l="-3550" t="-12000" r="-2959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E8B3DD5-4F19-C44B-A13D-FA70997FC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011" y="26438"/>
            <a:ext cx="7445376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D1B4D-C831-C444-9A9E-06801FE9A970}"/>
              </a:ext>
            </a:extLst>
          </p:cNvPr>
          <p:cNvSpPr txBox="1"/>
          <p:nvPr/>
        </p:nvSpPr>
        <p:spPr>
          <a:xfrm>
            <a:off x="146667" y="2661489"/>
            <a:ext cx="3592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KCL at bottom node: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6F8CD6-9E78-B140-A4DD-CD3B39EEFBDA}"/>
                  </a:ext>
                </a:extLst>
              </p:cNvPr>
              <p:cNvSpPr txBox="1"/>
              <p:nvPr/>
            </p:nvSpPr>
            <p:spPr>
              <a:xfrm>
                <a:off x="146668" y="2026106"/>
                <a:ext cx="38314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Note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6F8CD6-9E78-B140-A4DD-CD3B39EEF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8" y="2026106"/>
                <a:ext cx="3831433" cy="584775"/>
              </a:xfrm>
              <a:prstGeom prst="rect">
                <a:avLst/>
              </a:prstGeom>
              <a:blipFill>
                <a:blip r:embed="rId7"/>
                <a:stretch>
                  <a:fillRect l="-3960" t="-12766" r="-264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8FE82-6DED-6148-81DB-BAFD5DAB5FE2}"/>
                  </a:ext>
                </a:extLst>
              </p:cNvPr>
              <p:cNvSpPr txBox="1"/>
              <p:nvPr/>
            </p:nvSpPr>
            <p:spPr>
              <a:xfrm>
                <a:off x="146668" y="774223"/>
                <a:ext cx="48649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Assume (given)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32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8FE82-6DED-6148-81DB-BAFD5DAB5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8" y="774223"/>
                <a:ext cx="4864986" cy="584775"/>
              </a:xfrm>
              <a:prstGeom prst="rect">
                <a:avLst/>
              </a:prstGeom>
              <a:blipFill>
                <a:blip r:embed="rId8"/>
                <a:stretch>
                  <a:fillRect l="-3125" t="-12500" r="-2083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784A04-87A7-234A-85C7-3E8435DF2CBB}"/>
              </a:ext>
            </a:extLst>
          </p:cNvPr>
          <p:cNvCxnSpPr>
            <a:cxnSpLocks/>
          </p:cNvCxnSpPr>
          <p:nvPr/>
        </p:nvCxnSpPr>
        <p:spPr>
          <a:xfrm rot="10800000">
            <a:off x="8350723" y="2970465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51D79B-4EE4-AC4D-AEF5-CAC55707831F}"/>
              </a:ext>
            </a:extLst>
          </p:cNvPr>
          <p:cNvCxnSpPr>
            <a:cxnSpLocks/>
          </p:cNvCxnSpPr>
          <p:nvPr/>
        </p:nvCxnSpPr>
        <p:spPr>
          <a:xfrm rot="-5400000">
            <a:off x="9057830" y="254699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DCFB14-226E-3E4B-BB82-FA25246AEA76}"/>
              </a:ext>
            </a:extLst>
          </p:cNvPr>
          <p:cNvCxnSpPr>
            <a:cxnSpLocks/>
          </p:cNvCxnSpPr>
          <p:nvPr/>
        </p:nvCxnSpPr>
        <p:spPr>
          <a:xfrm>
            <a:off x="10079120" y="2970465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B46845-6E20-A54E-A0A5-A07DBD0F8B97}"/>
                  </a:ext>
                </a:extLst>
              </p:cNvPr>
              <p:cNvSpPr txBox="1"/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B46845-6E20-A54E-A0A5-A07DBD0F8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blipFill>
                <a:blip r:embed="rId9"/>
                <a:stretch>
                  <a:fillRect r="-1626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057CE1-36DF-9F40-9F18-ED94C64F8501}"/>
                  </a:ext>
                </a:extLst>
              </p:cNvPr>
              <p:cNvSpPr txBox="1"/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057CE1-36DF-9F40-9F18-ED94C64F8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blipFill>
                <a:blip r:embed="rId10"/>
                <a:stretch>
                  <a:fillRect r="-1626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1B780B-328A-B448-A060-35DBDC88FCDB}"/>
                  </a:ext>
                </a:extLst>
              </p:cNvPr>
              <p:cNvSpPr txBox="1"/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1B780B-328A-B448-A060-35DBDC88F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blipFill>
                <a:blip r:embed="rId11"/>
                <a:stretch>
                  <a:fillRect r="-1626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A8F661-A2C1-EF4E-B18B-5F536AE906FE}"/>
                  </a:ext>
                </a:extLst>
              </p:cNvPr>
              <p:cNvSpPr txBox="1"/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A8F661-A2C1-EF4E-B18B-5F536AE90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09" y="3404004"/>
                <a:ext cx="4673587" cy="1092992"/>
              </a:xfrm>
              <a:prstGeom prst="rect">
                <a:avLst/>
              </a:prstGeom>
              <a:blipFill>
                <a:blip r:embed="rId12"/>
                <a:stretch>
                  <a:fillRect r="-1626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D1135ABF-97D2-DB41-93B2-F80174A360FD}"/>
              </a:ext>
            </a:extLst>
          </p:cNvPr>
          <p:cNvSpPr/>
          <p:nvPr/>
        </p:nvSpPr>
        <p:spPr>
          <a:xfrm>
            <a:off x="9210411" y="2901838"/>
            <a:ext cx="465470" cy="46547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5E9D04-C3B6-A847-8858-33386009D110}"/>
                  </a:ext>
                </a:extLst>
              </p:cNvPr>
              <p:cNvSpPr txBox="1"/>
              <p:nvPr/>
            </p:nvSpPr>
            <p:spPr>
              <a:xfrm>
                <a:off x="9912988" y="910090"/>
                <a:ext cx="1077539" cy="1969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br>
                  <a:rPr lang="en-US" sz="32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br>
                  <a:rPr lang="en-US" sz="10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:br>
                  <a:rPr lang="en-US" sz="16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5E9D04-C3B6-A847-8858-33386009D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88" y="910090"/>
                <a:ext cx="1077539" cy="19697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2D1C6B7-518F-01C4-1084-D03C26670FB1}"/>
              </a:ext>
            </a:extLst>
          </p:cNvPr>
          <p:cNvSpPr txBox="1"/>
          <p:nvPr/>
        </p:nvSpPr>
        <p:spPr>
          <a:xfrm>
            <a:off x="10477471" y="3226838"/>
            <a:ext cx="1442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constant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D34C0-3E30-6C16-1A3A-8640A633C133}"/>
              </a:ext>
            </a:extLst>
          </p:cNvPr>
          <p:cNvSpPr txBox="1"/>
          <p:nvPr/>
        </p:nvSpPr>
        <p:spPr>
          <a:xfrm>
            <a:off x="176732" y="515772"/>
            <a:ext cx="3906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(Forced system, i.e., step response.)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2BB532-AE4A-D6D0-D87F-9ABD87F7915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3467477" y="2950625"/>
            <a:ext cx="655200" cy="453379"/>
          </a:xfrm>
          <a:prstGeom prst="straightConnector1">
            <a:avLst/>
          </a:prstGeom>
          <a:ln w="38100">
            <a:solidFill>
              <a:schemeClr val="accent5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F90566-E793-F6DD-4FEF-A5019EB76085}"/>
                  </a:ext>
                </a:extLst>
              </p:cNvPr>
              <p:cNvSpPr txBox="1"/>
              <p:nvPr/>
            </p:nvSpPr>
            <p:spPr>
              <a:xfrm>
                <a:off x="4122677" y="2475110"/>
                <a:ext cx="812081" cy="951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F90566-E793-F6DD-4FEF-A5019EB76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677" y="2475110"/>
                <a:ext cx="812081" cy="951030"/>
              </a:xfrm>
              <a:prstGeom prst="rect">
                <a:avLst/>
              </a:prstGeom>
              <a:blipFill>
                <a:blip r:embed="rId1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FE2907-8C74-9739-3284-CCC6315C9CB3}"/>
                  </a:ext>
                </a:extLst>
              </p:cNvPr>
              <p:cNvSpPr txBox="1"/>
              <p:nvPr/>
            </p:nvSpPr>
            <p:spPr>
              <a:xfrm>
                <a:off x="146667" y="1191285"/>
                <a:ext cx="34122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1"/>
                    </a:solidFill>
                  </a:rPr>
                  <a:t>(Not in steady state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.)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FE2907-8C74-9739-3284-CCC6315C9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7" y="1191285"/>
                <a:ext cx="3412281" cy="400110"/>
              </a:xfrm>
              <a:prstGeom prst="rect">
                <a:avLst/>
              </a:prstGeom>
              <a:blipFill>
                <a:blip r:embed="rId19"/>
                <a:stretch>
                  <a:fillRect l="-1852" t="-6061" r="-74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DFC8F5-E769-A50D-B199-8A86E5E45435}"/>
                  </a:ext>
                </a:extLst>
              </p:cNvPr>
              <p:cNvSpPr txBox="1"/>
              <p:nvPr/>
            </p:nvSpPr>
            <p:spPr>
              <a:xfrm>
                <a:off x="146666" y="2448827"/>
                <a:ext cx="2665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1"/>
                    </a:solidFill>
                  </a:rPr>
                  <a:t>(Steady state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.)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DFC8F5-E769-A50D-B199-8A86E5E45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6" y="2448827"/>
                <a:ext cx="2665538" cy="400110"/>
              </a:xfrm>
              <a:prstGeom prst="rect">
                <a:avLst/>
              </a:prstGeom>
              <a:blipFill>
                <a:blip r:embed="rId20"/>
                <a:stretch>
                  <a:fillRect l="-2370" t="-6061" r="-142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7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8" grpId="0"/>
      <p:bldP spid="9" grpId="0"/>
      <p:bldP spid="5" grpId="0"/>
      <p:bldP spid="29" grpId="0"/>
      <p:bldP spid="30" grpId="0"/>
      <p:bldP spid="31" grpId="0"/>
      <p:bldP spid="32" grpId="0"/>
      <p:bldP spid="33" grpId="0" animBg="1"/>
      <p:bldP spid="2" grpId="0"/>
      <p:bldP spid="12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47D2B4-E939-8FE0-17B1-D6645C113449}"/>
                  </a:ext>
                </a:extLst>
              </p:cNvPr>
              <p:cNvSpPr txBox="1"/>
              <p:nvPr/>
            </p:nvSpPr>
            <p:spPr>
              <a:xfrm>
                <a:off x="2565088" y="1281118"/>
                <a:ext cx="3190168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47D2B4-E939-8FE0-17B1-D6645C113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88" y="1281118"/>
                <a:ext cx="3190168" cy="1048044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F37E42-8A1E-73BF-88FE-4890CBC455B0}"/>
                  </a:ext>
                </a:extLst>
              </p:cNvPr>
              <p:cNvSpPr txBox="1"/>
              <p:nvPr/>
            </p:nvSpPr>
            <p:spPr>
              <a:xfrm>
                <a:off x="6547009" y="1055521"/>
                <a:ext cx="5543954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F37E42-8A1E-73BF-88FE-4890CBC45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009" y="1055521"/>
                <a:ext cx="5543954" cy="1631216"/>
              </a:xfrm>
              <a:prstGeom prst="rect">
                <a:avLst/>
              </a:prstGeom>
              <a:blipFill>
                <a:blip r:embed="rId3"/>
                <a:stretch>
                  <a:fillRect t="-110078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C5F7A84-45F7-C14D-A761-495237A405AF}"/>
              </a:ext>
            </a:extLst>
          </p:cNvPr>
          <p:cNvSpPr txBox="1"/>
          <p:nvPr/>
        </p:nvSpPr>
        <p:spPr>
          <a:xfrm>
            <a:off x="2511674" y="3148088"/>
            <a:ext cx="9421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Behaves as an open circuit in steady-state (i.e., when</a:t>
            </a:r>
            <a:br>
              <a:rPr lang="en-US" sz="3200" dirty="0"/>
            </a:br>
            <a:r>
              <a:rPr lang="en-US" sz="3200" dirty="0"/>
              <a:t>no variation in time).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E8C30-8EE6-F94C-B5DF-6D7A02FB7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00" y="771746"/>
            <a:ext cx="1605666" cy="2106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99A4A-41CA-6747-91F0-9A3793628445}"/>
              </a:ext>
            </a:extLst>
          </p:cNvPr>
          <p:cNvSpPr txBox="1"/>
          <p:nvPr/>
        </p:nvSpPr>
        <p:spPr>
          <a:xfrm>
            <a:off x="188708" y="94593"/>
            <a:ext cx="2997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Recall Capacitors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3A992-9929-3D48-9413-2BA50B81E57D}"/>
              </a:ext>
            </a:extLst>
          </p:cNvPr>
          <p:cNvSpPr txBox="1"/>
          <p:nvPr/>
        </p:nvSpPr>
        <p:spPr>
          <a:xfrm>
            <a:off x="2511674" y="2478942"/>
            <a:ext cx="3804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Important properties: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204ED0-759A-8A46-A8E3-B2A1FA6DE27D}"/>
              </a:ext>
            </a:extLst>
          </p:cNvPr>
          <p:cNvSpPr txBox="1"/>
          <p:nvPr/>
        </p:nvSpPr>
        <p:spPr>
          <a:xfrm>
            <a:off x="2511674" y="4224037"/>
            <a:ext cx="723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Voltage cannot change instantaneously.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950541-7631-0D46-93C7-A92DE8F8B1BE}"/>
              </a:ext>
            </a:extLst>
          </p:cNvPr>
          <p:cNvSpPr txBox="1"/>
          <p:nvPr/>
        </p:nvSpPr>
        <p:spPr>
          <a:xfrm>
            <a:off x="2978864" y="4807543"/>
            <a:ext cx="5488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(“Opposes” changes in voltage.)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7231A2-FB24-DB45-B3A4-418FA92459A2}"/>
              </a:ext>
            </a:extLst>
          </p:cNvPr>
          <p:cNvSpPr txBox="1"/>
          <p:nvPr/>
        </p:nvSpPr>
        <p:spPr>
          <a:xfrm>
            <a:off x="2511674" y="5974556"/>
            <a:ext cx="3247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(Stores energy.)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5B3F1A-FE16-4746-807B-CDCD8E28F95D}"/>
              </a:ext>
            </a:extLst>
          </p:cNvPr>
          <p:cNvSpPr txBox="1"/>
          <p:nvPr/>
        </p:nvSpPr>
        <p:spPr>
          <a:xfrm>
            <a:off x="2511674" y="5391049"/>
            <a:ext cx="946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Current </a:t>
            </a:r>
            <a:r>
              <a:rPr lang="en-US" sz="3200" i="1"/>
              <a:t>can</a:t>
            </a:r>
            <a:r>
              <a:rPr lang="en-US" sz="3200"/>
              <a:t> change discontinuously/instantaneously.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8D773-6397-1247-AFC4-7F56529C916C}"/>
              </a:ext>
            </a:extLst>
          </p:cNvPr>
          <p:cNvSpPr txBox="1"/>
          <p:nvPr/>
        </p:nvSpPr>
        <p:spPr>
          <a:xfrm>
            <a:off x="5823501" y="1557772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6E87F1-FFF9-D146-A061-41C4E5F7B1CE}"/>
                  </a:ext>
                </a:extLst>
              </p:cNvPr>
              <p:cNvSpPr txBox="1"/>
              <p:nvPr/>
            </p:nvSpPr>
            <p:spPr>
              <a:xfrm>
                <a:off x="2511674" y="629740"/>
                <a:ext cx="43743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Governing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equations: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6E87F1-FFF9-D146-A061-41C4E5F7B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674" y="629740"/>
                <a:ext cx="4374339" cy="584775"/>
              </a:xfrm>
              <a:prstGeom prst="rect">
                <a:avLst/>
              </a:prstGeom>
              <a:blipFill>
                <a:blip r:embed="rId5"/>
                <a:stretch>
                  <a:fillRect l="-3468" t="-14894" r="-260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7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9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AB0148-E190-454C-B2DA-D4D34F87A9DF}"/>
              </a:ext>
            </a:extLst>
          </p:cNvPr>
          <p:cNvSpPr txBox="1"/>
          <p:nvPr/>
        </p:nvSpPr>
        <p:spPr>
          <a:xfrm>
            <a:off x="6219267" y="462021"/>
            <a:ext cx="58664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Even if circuit not in steady-state,</a:t>
            </a:r>
            <a:br>
              <a:rPr lang="en-US" sz="2800" dirty="0"/>
            </a:br>
            <a:r>
              <a:rPr lang="en-US" sz="2800" dirty="0"/>
              <a:t>at any given time, all circuits laws</a:t>
            </a:r>
            <a:br>
              <a:rPr lang="en-US" sz="2800" dirty="0"/>
            </a:br>
            <a:r>
              <a:rPr lang="en-US" sz="2800" dirty="0"/>
              <a:t>we’ve already learned hold</a:t>
            </a:r>
            <a:r>
              <a:rPr lang="en-US" sz="2800" dirty="0">
                <a:solidFill>
                  <a:schemeClr val="bg1"/>
                </a:solidFill>
              </a:rPr>
              <a:t>: Ohm’s law,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KVL, KCL, etc.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74B328-D083-5CA4-F812-087044299463}"/>
              </a:ext>
            </a:extLst>
          </p:cNvPr>
          <p:cNvSpPr txBox="1"/>
          <p:nvPr/>
        </p:nvSpPr>
        <p:spPr>
          <a:xfrm>
            <a:off x="6219267" y="462021"/>
            <a:ext cx="58664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Even if circuit not in steady-state,</a:t>
            </a:r>
            <a:br>
              <a:rPr lang="en-US" sz="2800" dirty="0"/>
            </a:br>
            <a:r>
              <a:rPr lang="en-US" sz="2800" dirty="0"/>
              <a:t>at any given time, all circuits laws</a:t>
            </a:r>
            <a:br>
              <a:rPr lang="en-US" sz="2800" dirty="0"/>
            </a:br>
            <a:r>
              <a:rPr lang="en-US" sz="2800" dirty="0"/>
              <a:t>we’ve already learned hold: Ohm’s law,</a:t>
            </a:r>
            <a:br>
              <a:rPr lang="en-US" sz="2800" dirty="0"/>
            </a:br>
            <a:r>
              <a:rPr lang="en-US" sz="2800" dirty="0"/>
              <a:t>KVL, KCL, etc.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819F53-FD66-5B48-888E-4C7E818051E6}"/>
              </a:ext>
            </a:extLst>
          </p:cNvPr>
          <p:cNvSpPr txBox="1"/>
          <p:nvPr/>
        </p:nvSpPr>
        <p:spPr>
          <a:xfrm>
            <a:off x="9233713" y="5150825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/>
              <a:t> = –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 = –0.5 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FA680-E2B5-9F45-A857-1EBE421C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35" y="248813"/>
            <a:ext cx="5486400" cy="2927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C397A-706E-A346-9BC8-21E70B2D48D6}"/>
              </a:ext>
            </a:extLst>
          </p:cNvPr>
          <p:cNvSpPr txBox="1"/>
          <p:nvPr/>
        </p:nvSpPr>
        <p:spPr>
          <a:xfrm>
            <a:off x="88541" y="92555"/>
            <a:ext cx="1270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35AD5D-3081-A74F-8E66-4639FABAD3B9}"/>
                  </a:ext>
                </a:extLst>
              </p:cNvPr>
              <p:cNvSpPr txBox="1"/>
              <p:nvPr/>
            </p:nvSpPr>
            <p:spPr>
              <a:xfrm>
                <a:off x="94470" y="3177311"/>
                <a:ext cx="39953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35AD5D-3081-A74F-8E66-4639FABAD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0" y="3177311"/>
                <a:ext cx="3995325" cy="584775"/>
              </a:xfrm>
              <a:prstGeom prst="rect">
                <a:avLst/>
              </a:prstGeom>
              <a:blipFill>
                <a:blip r:embed="rId3"/>
                <a:stretch>
                  <a:fillRect l="-3797" t="-14894" r="-158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CED125-5BC1-8842-98CD-CAB17E1E3D7D}"/>
                  </a:ext>
                </a:extLst>
              </p:cNvPr>
              <p:cNvSpPr txBox="1"/>
              <p:nvPr/>
            </p:nvSpPr>
            <p:spPr>
              <a:xfrm>
                <a:off x="94470" y="3789549"/>
                <a:ext cx="30346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CED125-5BC1-8842-98CD-CAB17E1E3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0" y="3789549"/>
                <a:ext cx="3034677" cy="584775"/>
              </a:xfrm>
              <a:prstGeom prst="rect">
                <a:avLst/>
              </a:prstGeom>
              <a:blipFill>
                <a:blip r:embed="rId4"/>
                <a:stretch>
                  <a:fillRect l="-5000" t="-12766" r="-83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29E67F6-FC45-E14B-8333-E2B9691831C3}"/>
              </a:ext>
            </a:extLst>
          </p:cNvPr>
          <p:cNvSpPr txBox="1"/>
          <p:nvPr/>
        </p:nvSpPr>
        <p:spPr>
          <a:xfrm>
            <a:off x="4293126" y="3811002"/>
            <a:ext cx="2973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(0 A)(20 </a:t>
            </a:r>
            <a:r>
              <a:rPr lang="en-US" sz="3200" dirty="0">
                <a:latin typeface="Symbol" pitchFamily="2" charset="2"/>
              </a:rPr>
              <a:t>W</a:t>
            </a:r>
            <a:r>
              <a:rPr lang="en-US" sz="3200" dirty="0"/>
              <a:t>) = 0 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C044BE-1530-0944-BA1F-B47D36E51F48}"/>
              </a:ext>
            </a:extLst>
          </p:cNvPr>
          <p:cNvSpPr/>
          <p:nvPr/>
        </p:nvSpPr>
        <p:spPr>
          <a:xfrm>
            <a:off x="6563653" y="3862357"/>
            <a:ext cx="635003" cy="48206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8D671E-75AF-4E47-9B8E-1793447907F8}"/>
                  </a:ext>
                </a:extLst>
              </p:cNvPr>
              <p:cNvSpPr txBox="1"/>
              <p:nvPr/>
            </p:nvSpPr>
            <p:spPr>
              <a:xfrm>
                <a:off x="88541" y="4482634"/>
                <a:ext cx="30346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8D671E-75AF-4E47-9B8E-179344790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1" y="4482634"/>
                <a:ext cx="3034677" cy="584775"/>
              </a:xfrm>
              <a:prstGeom prst="rect">
                <a:avLst/>
              </a:prstGeom>
              <a:blipFill>
                <a:blip r:embed="rId5"/>
                <a:stretch>
                  <a:fillRect l="-5439" t="-10638" r="-125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3C8D83-BCE4-1E4D-9543-66FF51C1D2E9}"/>
              </a:ext>
            </a:extLst>
          </p:cNvPr>
          <p:cNvSpPr txBox="1"/>
          <p:nvPr/>
        </p:nvSpPr>
        <p:spPr>
          <a:xfrm>
            <a:off x="4293126" y="5193202"/>
            <a:ext cx="4294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 = (10 V)/(20 </a:t>
            </a:r>
            <a:r>
              <a:rPr lang="en-US" sz="3200" dirty="0">
                <a:latin typeface="Symbol" pitchFamily="2" charset="2"/>
              </a:rPr>
              <a:t>W</a:t>
            </a:r>
            <a:r>
              <a:rPr lang="en-US" sz="3200" dirty="0"/>
              <a:t>) = 0.5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71FFCA-67FC-2443-9721-0C8D292D3968}"/>
              </a:ext>
            </a:extLst>
          </p:cNvPr>
          <p:cNvSpPr/>
          <p:nvPr/>
        </p:nvSpPr>
        <p:spPr>
          <a:xfrm>
            <a:off x="10765145" y="5202180"/>
            <a:ext cx="1216256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31B62-2291-7D40-BE40-6F26CE5AD21D}"/>
              </a:ext>
            </a:extLst>
          </p:cNvPr>
          <p:cNvSpPr txBox="1"/>
          <p:nvPr/>
        </p:nvSpPr>
        <p:spPr>
          <a:xfrm>
            <a:off x="4293126" y="5193202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 = (10 V)/(20 </a:t>
            </a:r>
            <a:r>
              <a:rPr lang="en-US" sz="3200" dirty="0">
                <a:latin typeface="Symbol" pitchFamily="2" charset="2"/>
              </a:rPr>
              <a:t>W</a:t>
            </a:r>
            <a:r>
              <a:rPr lang="en-US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D1754A-4BE3-324C-9C18-AEF99442724D}"/>
                  </a:ext>
                </a:extLst>
              </p:cNvPr>
              <p:cNvSpPr txBox="1"/>
              <p:nvPr/>
            </p:nvSpPr>
            <p:spPr>
              <a:xfrm>
                <a:off x="109026" y="5193852"/>
                <a:ext cx="43735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D1754A-4BE3-324C-9C18-AEF994427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6" y="5193852"/>
                <a:ext cx="4373505" cy="584775"/>
              </a:xfrm>
              <a:prstGeom prst="rect">
                <a:avLst/>
              </a:prstGeom>
              <a:blipFill>
                <a:blip r:embed="rId6"/>
                <a:stretch>
                  <a:fillRect l="-3478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0B0124-76D0-6B4C-BABB-C350E6CDC9A6}"/>
                  </a:ext>
                </a:extLst>
              </p:cNvPr>
              <p:cNvSpPr txBox="1"/>
              <p:nvPr/>
            </p:nvSpPr>
            <p:spPr>
              <a:xfrm>
                <a:off x="4293126" y="4544126"/>
                <a:ext cx="62241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Now parallel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0B0124-76D0-6B4C-BABB-C350E6CDC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26" y="4544126"/>
                <a:ext cx="6224140" cy="523220"/>
              </a:xfrm>
              <a:prstGeom prst="rect">
                <a:avLst/>
              </a:prstGeom>
              <a:blipFill>
                <a:blip r:embed="rId7"/>
                <a:stretch>
                  <a:fillRect l="-2033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B9CE3AE-51A9-6648-BF36-3CBAD68A526D}"/>
              </a:ext>
            </a:extLst>
          </p:cNvPr>
          <p:cNvSpPr txBox="1"/>
          <p:nvPr/>
        </p:nvSpPr>
        <p:spPr>
          <a:xfrm>
            <a:off x="11002739" y="4485403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10 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8F0EFA-5475-B840-BE0D-62A7858A485A}"/>
              </a:ext>
            </a:extLst>
          </p:cNvPr>
          <p:cNvSpPr/>
          <p:nvPr/>
        </p:nvSpPr>
        <p:spPr>
          <a:xfrm>
            <a:off x="11002739" y="4536758"/>
            <a:ext cx="926856" cy="48206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0D2FD4-5DBA-0E46-B998-96DA6CF0FB42}"/>
                  </a:ext>
                </a:extLst>
              </p:cNvPr>
              <p:cNvSpPr txBox="1"/>
              <p:nvPr/>
            </p:nvSpPr>
            <p:spPr>
              <a:xfrm>
                <a:off x="82262" y="5867604"/>
                <a:ext cx="42845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0D2FD4-5DBA-0E46-B998-96DA6CF0F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2" y="5867604"/>
                <a:ext cx="4284506" cy="584775"/>
              </a:xfrm>
              <a:prstGeom prst="rect">
                <a:avLst/>
              </a:prstGeom>
              <a:blipFill>
                <a:blip r:embed="rId8"/>
                <a:stretch>
                  <a:fillRect l="-3550" t="-13043" r="-29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233090AC-519C-CC40-9B89-A46DD76799F5}"/>
              </a:ext>
            </a:extLst>
          </p:cNvPr>
          <p:cNvSpPr txBox="1"/>
          <p:nvPr/>
        </p:nvSpPr>
        <p:spPr>
          <a:xfrm>
            <a:off x="9233713" y="5150825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/>
              <a:t> = –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FBC10A-F497-A44D-B9B4-502131DC12B5}"/>
              </a:ext>
            </a:extLst>
          </p:cNvPr>
          <p:cNvSpPr txBox="1"/>
          <p:nvPr/>
        </p:nvSpPr>
        <p:spPr>
          <a:xfrm>
            <a:off x="4293126" y="5867604"/>
            <a:ext cx="443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/>
              <a:t> = –(10 V)/(10 </a:t>
            </a:r>
            <a:r>
              <a:rPr lang="en-US" sz="3200" dirty="0">
                <a:latin typeface="Symbol" pitchFamily="2" charset="2"/>
              </a:rPr>
              <a:t>W</a:t>
            </a:r>
            <a:r>
              <a:rPr lang="en-US" sz="3200" dirty="0"/>
              <a:t>) = –1 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65C6E3-5C82-F642-81C4-DEE0B4D5DA10}"/>
              </a:ext>
            </a:extLst>
          </p:cNvPr>
          <p:cNvSpPr txBox="1"/>
          <p:nvPr/>
        </p:nvSpPr>
        <p:spPr>
          <a:xfrm>
            <a:off x="4293126" y="5867604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/>
              <a:t> = –(10 V)/(10 </a:t>
            </a:r>
            <a:r>
              <a:rPr lang="en-US" sz="3200" dirty="0">
                <a:latin typeface="Symbol" pitchFamily="2" charset="2"/>
              </a:rPr>
              <a:t>W</a:t>
            </a:r>
            <a:r>
              <a:rPr lang="en-US" sz="3200" dirty="0"/>
              <a:t>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79B808-3C32-C446-BCED-9CA847E549E7}"/>
              </a:ext>
            </a:extLst>
          </p:cNvPr>
          <p:cNvSpPr/>
          <p:nvPr/>
        </p:nvSpPr>
        <p:spPr>
          <a:xfrm>
            <a:off x="7779927" y="5942166"/>
            <a:ext cx="952235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30099-C90F-354A-A185-CBF88C9B04B6}"/>
              </a:ext>
            </a:extLst>
          </p:cNvPr>
          <p:cNvSpPr txBox="1"/>
          <p:nvPr/>
        </p:nvSpPr>
        <p:spPr>
          <a:xfrm>
            <a:off x="6219267" y="2278553"/>
            <a:ext cx="59703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May not need to be concerned with</a:t>
            </a:r>
            <a:br>
              <a:rPr lang="en-US" sz="2800" dirty="0"/>
            </a:br>
            <a:r>
              <a:rPr lang="en-US" sz="2800" dirty="0"/>
              <a:t>details of governing diff. eq. if we’re</a:t>
            </a:r>
            <a:br>
              <a:rPr lang="en-US" sz="2800" dirty="0"/>
            </a:br>
            <a:r>
              <a:rPr lang="en-US" sz="2800" dirty="0"/>
              <a:t>interested in values at a particular time.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F6AE9-5986-214B-A2C3-BE8193CF0EED}"/>
              </a:ext>
            </a:extLst>
          </p:cNvPr>
          <p:cNvSpPr txBox="1"/>
          <p:nvPr/>
        </p:nvSpPr>
        <p:spPr>
          <a:xfrm>
            <a:off x="9023456" y="5747677"/>
            <a:ext cx="2263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Current changed</a:t>
            </a:r>
            <a:br>
              <a:rPr lang="en-US" sz="2400" dirty="0"/>
            </a:br>
            <a:r>
              <a:rPr lang="en-US" sz="2400" dirty="0"/>
              <a:t>discontinuously.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CEF2A90-104E-4010-DD87-5D289D806EEA}"/>
              </a:ext>
            </a:extLst>
          </p:cNvPr>
          <p:cNvSpPr/>
          <p:nvPr/>
        </p:nvSpPr>
        <p:spPr>
          <a:xfrm>
            <a:off x="8660211" y="530065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BAC93B0-518F-F17B-03D4-1FE7D7916166}"/>
              </a:ext>
            </a:extLst>
          </p:cNvPr>
          <p:cNvSpPr/>
          <p:nvPr/>
        </p:nvSpPr>
        <p:spPr>
          <a:xfrm>
            <a:off x="10426078" y="458461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C46995-0E76-4367-D603-55B790A09D57}"/>
                  </a:ext>
                </a:extLst>
              </p:cNvPr>
              <p:cNvSpPr txBox="1"/>
              <p:nvPr/>
            </p:nvSpPr>
            <p:spPr>
              <a:xfrm>
                <a:off x="4293126" y="4544126"/>
                <a:ext cx="62241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Now parallel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C46995-0E76-4367-D603-55B790A09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26" y="4544126"/>
                <a:ext cx="6224140" cy="523220"/>
              </a:xfrm>
              <a:prstGeom prst="rect">
                <a:avLst/>
              </a:prstGeom>
              <a:blipFill>
                <a:blip r:embed="rId10"/>
                <a:stretch>
                  <a:fillRect l="-2033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C54AA3-63DF-FABC-C20E-1A0F91EAFFF1}"/>
                  </a:ext>
                </a:extLst>
              </p:cNvPr>
              <p:cNvSpPr txBox="1"/>
              <p:nvPr/>
            </p:nvSpPr>
            <p:spPr>
              <a:xfrm>
                <a:off x="1487257" y="6385460"/>
                <a:ext cx="590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Resistors now in parallel: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∥20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C54AA3-63DF-FABC-C20E-1A0F91EAF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57" y="6385460"/>
                <a:ext cx="5907258" cy="461665"/>
              </a:xfrm>
              <a:prstGeom prst="rect">
                <a:avLst/>
              </a:prstGeom>
              <a:blipFill>
                <a:blip r:embed="rId11"/>
                <a:stretch>
                  <a:fillRect l="-1717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4A8DCBB-1FC2-A2D7-9338-F93CA029E263}"/>
              </a:ext>
            </a:extLst>
          </p:cNvPr>
          <p:cNvSpPr txBox="1"/>
          <p:nvPr/>
        </p:nvSpPr>
        <p:spPr>
          <a:xfrm>
            <a:off x="5424363" y="4966672"/>
            <a:ext cx="136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Ohm’s Law.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2E6269-7C74-8E3D-5F7C-EFBDBF945A88}"/>
                  </a:ext>
                </a:extLst>
              </p:cNvPr>
              <p:cNvSpPr txBox="1"/>
              <p:nvPr/>
            </p:nvSpPr>
            <p:spPr>
              <a:xfrm>
                <a:off x="3740153" y="2994504"/>
                <a:ext cx="267085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Circuit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not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in steady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state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2E6269-7C74-8E3D-5F7C-EFBDBF945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153" y="2994504"/>
                <a:ext cx="2670859" cy="830997"/>
              </a:xfrm>
              <a:prstGeom prst="rect">
                <a:avLst/>
              </a:prstGeom>
              <a:blipFill>
                <a:blip r:embed="rId12"/>
                <a:stretch>
                  <a:fillRect l="-2844" t="-5970" r="-331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F2557F-1E44-A3C9-EF33-E2A45D015016}"/>
                  </a:ext>
                </a:extLst>
              </p:cNvPr>
              <p:cNvSpPr txBox="1"/>
              <p:nvPr/>
            </p:nvSpPr>
            <p:spPr>
              <a:xfrm>
                <a:off x="3579446" y="1817459"/>
                <a:ext cx="10029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F2557F-1E44-A3C9-EF33-E2A45D015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446" y="1817459"/>
                <a:ext cx="1002902" cy="400110"/>
              </a:xfrm>
              <a:prstGeom prst="rect">
                <a:avLst/>
              </a:prstGeom>
              <a:blipFill>
                <a:blip r:embed="rId1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2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5" grpId="0"/>
      <p:bldP spid="7" grpId="0"/>
      <p:bldP spid="8" grpId="0"/>
      <p:bldP spid="11" grpId="0"/>
      <p:bldP spid="12" grpId="0" animBg="1"/>
      <p:bldP spid="15" grpId="0"/>
      <p:bldP spid="16" grpId="0"/>
      <p:bldP spid="17" grpId="0" animBg="1"/>
      <p:bldP spid="18" grpId="0"/>
      <p:bldP spid="19" grpId="0"/>
      <p:bldP spid="23" grpId="0"/>
      <p:bldP spid="25" grpId="0"/>
      <p:bldP spid="26" grpId="0" animBg="1"/>
      <p:bldP spid="27" grpId="0"/>
      <p:bldP spid="37" grpId="0"/>
      <p:bldP spid="41" grpId="0"/>
      <p:bldP spid="42" grpId="0"/>
      <p:bldP spid="43" grpId="0" animBg="1"/>
      <p:bldP spid="6" grpId="0"/>
      <p:bldP spid="9" grpId="0"/>
      <p:bldP spid="10" grpId="0" animBg="1"/>
      <p:bldP spid="13" grpId="0" animBg="1"/>
      <p:bldP spid="20" grpId="0"/>
      <p:bldP spid="21" grpId="0"/>
      <p:bldP spid="22" grpId="0"/>
      <p:bldP spid="28" grpId="0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E401B4E-D0A0-B355-8BEA-777F9A1A5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0" y="984438"/>
            <a:ext cx="2080517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6C3448-45DA-4BF5-D747-FD80C744C7D9}"/>
                  </a:ext>
                </a:extLst>
              </p:cNvPr>
              <p:cNvSpPr txBox="1"/>
              <p:nvPr/>
            </p:nvSpPr>
            <p:spPr>
              <a:xfrm>
                <a:off x="1098757" y="5736561"/>
                <a:ext cx="1039727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 you first find current through series combination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then use current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then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+50 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?  Yes!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6C3448-45DA-4BF5-D747-FD80C744C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57" y="5736561"/>
                <a:ext cx="10397270" cy="1077218"/>
              </a:xfrm>
              <a:prstGeom prst="rect">
                <a:avLst/>
              </a:prstGeom>
              <a:blipFill>
                <a:blip r:embed="rId3"/>
                <a:stretch>
                  <a:fillRect l="-1463" t="-6977" r="-36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844F58-0702-3309-D573-6F12BF62C897}"/>
                  </a:ext>
                </a:extLst>
              </p:cNvPr>
              <p:cNvSpPr txBox="1"/>
              <p:nvPr/>
            </p:nvSpPr>
            <p:spPr>
              <a:xfrm>
                <a:off x="6198069" y="4728709"/>
                <a:ext cx="4934428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−90 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−50 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844F58-0702-3309-D573-6F12BF62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069" y="4728709"/>
                <a:ext cx="4934428" cy="1027525"/>
              </a:xfrm>
              <a:prstGeom prst="rect">
                <a:avLst/>
              </a:prstGeom>
              <a:blipFill>
                <a:blip r:embed="rId4"/>
                <a:stretch>
                  <a:fillRect t="-365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BFB0A56-82D8-EF4E-CAFA-6B3B4E7D3162}"/>
              </a:ext>
            </a:extLst>
          </p:cNvPr>
          <p:cNvSpPr txBox="1"/>
          <p:nvPr/>
        </p:nvSpPr>
        <p:spPr>
          <a:xfrm>
            <a:off x="106680" y="121920"/>
            <a:ext cx="4394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 division check-up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BDA23B-07CA-923E-FACC-4F94284772AF}"/>
                  </a:ext>
                </a:extLst>
              </p:cNvPr>
              <p:cNvSpPr txBox="1"/>
              <p:nvPr/>
            </p:nvSpPr>
            <p:spPr>
              <a:xfrm>
                <a:off x="2649113" y="1294182"/>
                <a:ext cx="3643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? 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BDA23B-07CA-923E-FACC-4F9428477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113" y="1294182"/>
                <a:ext cx="3643690" cy="584775"/>
              </a:xfrm>
              <a:prstGeom prst="rect">
                <a:avLst/>
              </a:prstGeom>
              <a:blipFill>
                <a:blip r:embed="rId5"/>
                <a:stretch>
                  <a:fillRect l="-4167" t="-10638" r="-34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2B1AAC-DA42-C14A-EED0-87A81FE93D6C}"/>
                  </a:ext>
                </a:extLst>
              </p:cNvPr>
              <p:cNvSpPr txBox="1"/>
              <p:nvPr/>
            </p:nvSpPr>
            <p:spPr>
              <a:xfrm>
                <a:off x="1630680" y="3130885"/>
                <a:ext cx="84709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2B1AAC-DA42-C14A-EED0-87A81FE93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3130885"/>
                <a:ext cx="847090" cy="1569660"/>
              </a:xfrm>
              <a:prstGeom prst="rect">
                <a:avLst/>
              </a:prstGeom>
              <a:blipFill>
                <a:blip r:embed="rId6"/>
                <a:stretch>
                  <a:fillRect l="-1343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6CB5753-FC31-C78D-4C6C-C1B1CB572A46}"/>
              </a:ext>
            </a:extLst>
          </p:cNvPr>
          <p:cNvSpPr txBox="1"/>
          <p:nvPr/>
        </p:nvSpPr>
        <p:spPr>
          <a:xfrm>
            <a:off x="1104524" y="5002834"/>
            <a:ext cx="5176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you solve using KCL?  </a:t>
            </a:r>
            <a:r>
              <a:rPr lang="en-US" sz="3200" dirty="0">
                <a:solidFill>
                  <a:schemeClr val="bg1"/>
                </a:solidFill>
              </a:rPr>
              <a:t>Yes!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FDA2D4-0204-6560-0981-51747B1D1B43}"/>
              </a:ext>
            </a:extLst>
          </p:cNvPr>
          <p:cNvSpPr/>
          <p:nvPr/>
        </p:nvSpPr>
        <p:spPr>
          <a:xfrm>
            <a:off x="1275344" y="2963771"/>
            <a:ext cx="286756" cy="2867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2B8CEC-D331-F346-0E05-5DD784DD5440}"/>
              </a:ext>
            </a:extLst>
          </p:cNvPr>
          <p:cNvCxnSpPr>
            <a:cxnSpLocks/>
          </p:cNvCxnSpPr>
          <p:nvPr/>
        </p:nvCxnSpPr>
        <p:spPr>
          <a:xfrm rot="5400000">
            <a:off x="972582" y="348721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954545-8C74-3AB3-50BC-DEDC08A091F0}"/>
              </a:ext>
            </a:extLst>
          </p:cNvPr>
          <p:cNvCxnSpPr>
            <a:cxnSpLocks/>
          </p:cNvCxnSpPr>
          <p:nvPr/>
        </p:nvCxnSpPr>
        <p:spPr>
          <a:xfrm rot="-5400000">
            <a:off x="1400340" y="263716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5193CDD-9514-CF70-FAF7-C07D4252FCCE}"/>
              </a:ext>
            </a:extLst>
          </p:cNvPr>
          <p:cNvSpPr txBox="1"/>
          <p:nvPr/>
        </p:nvSpPr>
        <p:spPr>
          <a:xfrm>
            <a:off x="1104524" y="5002834"/>
            <a:ext cx="5176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you solve using KCL?  Yes!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5CDA37-9BA6-987C-1F13-730949C6AF19}"/>
                  </a:ext>
                </a:extLst>
              </p:cNvPr>
              <p:cNvSpPr txBox="1"/>
              <p:nvPr/>
            </p:nvSpPr>
            <p:spPr>
              <a:xfrm>
                <a:off x="6403609" y="1272731"/>
                <a:ext cx="10711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80 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5CDA37-9BA6-987C-1F13-730949C6A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609" y="1272731"/>
                <a:ext cx="1071126" cy="584775"/>
              </a:xfrm>
              <a:prstGeom prst="rect">
                <a:avLst/>
              </a:prstGeom>
              <a:blipFill>
                <a:blip r:embed="rId7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86025B62-BC48-66F9-58A0-950736220033}"/>
              </a:ext>
            </a:extLst>
          </p:cNvPr>
          <p:cNvSpPr/>
          <p:nvPr/>
        </p:nvSpPr>
        <p:spPr>
          <a:xfrm>
            <a:off x="6403609" y="1332813"/>
            <a:ext cx="1071127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31537D-CD3A-5802-7F0A-F35D13008F45}"/>
                  </a:ext>
                </a:extLst>
              </p:cNvPr>
              <p:cNvSpPr txBox="1"/>
              <p:nvPr/>
            </p:nvSpPr>
            <p:spPr>
              <a:xfrm>
                <a:off x="2650203" y="659951"/>
                <a:ext cx="3366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3200" dirty="0"/>
                  <a:t>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?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31537D-CD3A-5802-7F0A-F35D13008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203" y="659951"/>
                <a:ext cx="3366499" cy="584775"/>
              </a:xfrm>
              <a:prstGeom prst="rect">
                <a:avLst/>
              </a:prstGeom>
              <a:blipFill>
                <a:blip r:embed="rId8"/>
                <a:stretch>
                  <a:fillRect l="-4511" t="-12766" r="-375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DF59E7-0883-0B53-FE6D-D0D72D52F3F1}"/>
                  </a:ext>
                </a:extLst>
              </p:cNvPr>
              <p:cNvSpPr txBox="1"/>
              <p:nvPr/>
            </p:nvSpPr>
            <p:spPr>
              <a:xfrm>
                <a:off x="2649113" y="1837472"/>
                <a:ext cx="913262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3200" dirty="0"/>
                  <a:t> is voltage across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resistor owing to difference</a:t>
                </a:r>
                <a:br>
                  <a:rPr lang="en-US" sz="3200" dirty="0"/>
                </a:br>
                <a:r>
                  <a:rPr lang="en-US" sz="3200" dirty="0"/>
                  <a:t>in voltage across the series combination.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DF59E7-0883-0B53-FE6D-D0D72D52F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113" y="1837472"/>
                <a:ext cx="9132628" cy="1077218"/>
              </a:xfrm>
              <a:prstGeom prst="rect">
                <a:avLst/>
              </a:prstGeom>
              <a:blipFill>
                <a:blip r:embed="rId9"/>
                <a:stretch>
                  <a:fillRect l="-1667" t="-6977" r="-694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38FF85F-D4C3-1025-A891-30A673FA199E}"/>
              </a:ext>
            </a:extLst>
          </p:cNvPr>
          <p:cNvSpPr txBox="1"/>
          <p:nvPr/>
        </p:nvSpPr>
        <p:spPr>
          <a:xfrm>
            <a:off x="6048694" y="659951"/>
            <a:ext cx="2282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  B)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D7985A-5425-5E86-D12A-E84F716A22DA}"/>
                  </a:ext>
                </a:extLst>
              </p:cNvPr>
              <p:cNvSpPr txBox="1"/>
              <p:nvPr/>
            </p:nvSpPr>
            <p:spPr>
              <a:xfrm>
                <a:off x="8433851" y="659951"/>
                <a:ext cx="30771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D7985A-5425-5E86-D12A-E84F716A2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851" y="659951"/>
                <a:ext cx="3077189" cy="584775"/>
              </a:xfrm>
              <a:prstGeom prst="rect">
                <a:avLst/>
              </a:prstGeom>
              <a:blipFill>
                <a:blip r:embed="rId1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643F35-6AB2-AD45-BE12-EEFE5CA635D9}"/>
                  </a:ext>
                </a:extLst>
              </p:cNvPr>
              <p:cNvSpPr txBox="1"/>
              <p:nvPr/>
            </p:nvSpPr>
            <p:spPr>
              <a:xfrm>
                <a:off x="2651494" y="4056981"/>
                <a:ext cx="44048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643F35-6AB2-AD45-BE12-EEFE5CA63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494" y="4056981"/>
                <a:ext cx="4404860" cy="584775"/>
              </a:xfrm>
              <a:prstGeom prst="rect">
                <a:avLst/>
              </a:prstGeom>
              <a:blipFill>
                <a:blip r:embed="rId11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351E2-582D-DF1A-97C9-D66B0831FC71}"/>
                  </a:ext>
                </a:extLst>
              </p:cNvPr>
              <p:cNvSpPr txBox="1"/>
              <p:nvPr/>
            </p:nvSpPr>
            <p:spPr>
              <a:xfrm>
                <a:off x="2651494" y="4056981"/>
                <a:ext cx="44048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=80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351E2-582D-DF1A-97C9-D66B0831F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494" y="4056981"/>
                <a:ext cx="4404860" cy="584775"/>
              </a:xfrm>
              <a:prstGeom prst="rect">
                <a:avLst/>
              </a:prstGeom>
              <a:blipFill>
                <a:blip r:embed="rId1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8AB5FE-07E5-9E9D-8456-97082EA16F4D}"/>
                  </a:ext>
                </a:extLst>
              </p:cNvPr>
              <p:cNvSpPr txBox="1"/>
              <p:nvPr/>
            </p:nvSpPr>
            <p:spPr>
              <a:xfrm>
                <a:off x="2591967" y="2894188"/>
                <a:ext cx="8707577" cy="1035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(90−50)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15 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8AB5FE-07E5-9E9D-8456-97082EA16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67" y="2894188"/>
                <a:ext cx="8707577" cy="1035733"/>
              </a:xfrm>
              <a:prstGeom prst="rect">
                <a:avLst/>
              </a:prstGeom>
              <a:blipFill>
                <a:blip r:embed="rId13"/>
                <a:stretch>
                  <a:fillRect t="-365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878F1E-A6E0-A3D4-D99F-703B80003AE8}"/>
                  </a:ext>
                </a:extLst>
              </p:cNvPr>
              <p:cNvSpPr txBox="1"/>
              <p:nvPr/>
            </p:nvSpPr>
            <p:spPr>
              <a:xfrm>
                <a:off x="8297599" y="1136149"/>
                <a:ext cx="36929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90 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are node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voltages relative to ground.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878F1E-A6E0-A3D4-D99F-703B80003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599" y="1136149"/>
                <a:ext cx="3692998" cy="830997"/>
              </a:xfrm>
              <a:prstGeom prst="rect">
                <a:avLst/>
              </a:prstGeom>
              <a:blipFill>
                <a:blip r:embed="rId14"/>
                <a:stretch>
                  <a:fillRect l="-685" t="-4478" r="-205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3F0CF7-CBFA-5E9A-E4BD-49A31C3F55DC}"/>
                  </a:ext>
                </a:extLst>
              </p:cNvPr>
              <p:cNvSpPr txBox="1"/>
              <p:nvPr/>
            </p:nvSpPr>
            <p:spPr>
              <a:xfrm>
                <a:off x="8686897" y="474548"/>
                <a:ext cx="32373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1"/>
                    </a:solidFill>
                  </a:rPr>
                  <a:t>(high polarity)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(low polarity)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3F0CF7-CBFA-5E9A-E4BD-49A31C3F5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97" y="474548"/>
                <a:ext cx="3237361" cy="400110"/>
              </a:xfrm>
              <a:prstGeom prst="rect">
                <a:avLst/>
              </a:prstGeom>
              <a:blipFill>
                <a:blip r:embed="rId15"/>
                <a:stretch>
                  <a:fillRect l="-1961" t="-9375" r="-1176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B54BEFB3-6DE0-3150-84F7-8A20254F257E}"/>
              </a:ext>
            </a:extLst>
          </p:cNvPr>
          <p:cNvSpPr/>
          <p:nvPr/>
        </p:nvSpPr>
        <p:spPr>
          <a:xfrm>
            <a:off x="1503945" y="952070"/>
            <a:ext cx="847090" cy="58477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C0FC19-B44E-1F9B-7720-D862787F2B89}"/>
              </a:ext>
            </a:extLst>
          </p:cNvPr>
          <p:cNvSpPr/>
          <p:nvPr/>
        </p:nvSpPr>
        <p:spPr>
          <a:xfrm>
            <a:off x="1503902" y="4501246"/>
            <a:ext cx="847090" cy="58477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313011-C9F0-85EF-7B8E-F55183B88FB7}"/>
                  </a:ext>
                </a:extLst>
              </p:cNvPr>
              <p:cNvSpPr txBox="1"/>
              <p:nvPr/>
            </p:nvSpPr>
            <p:spPr>
              <a:xfrm>
                <a:off x="2591967" y="2894188"/>
                <a:ext cx="8707577" cy="1035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(90−50)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313011-C9F0-85EF-7B8E-F55183B88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67" y="2894188"/>
                <a:ext cx="8707577" cy="1035733"/>
              </a:xfrm>
              <a:prstGeom prst="rect">
                <a:avLst/>
              </a:prstGeom>
              <a:blipFill>
                <a:blip r:embed="rId17"/>
                <a:stretch>
                  <a:fillRect t="-365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6CD7D03-5416-F29E-54D8-455A2C641599}"/>
                  </a:ext>
                </a:extLst>
              </p:cNvPr>
              <p:cNvSpPr txBox="1"/>
              <p:nvPr/>
            </p:nvSpPr>
            <p:spPr>
              <a:xfrm>
                <a:off x="2591967" y="2894188"/>
                <a:ext cx="8707577" cy="1035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(90−50)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=30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6CD7D03-5416-F29E-54D8-455A2C641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67" y="2894188"/>
                <a:ext cx="8707577" cy="1035733"/>
              </a:xfrm>
              <a:prstGeom prst="rect">
                <a:avLst/>
              </a:prstGeom>
              <a:blipFill>
                <a:blip r:embed="rId18"/>
                <a:stretch>
                  <a:fillRect t="-365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0BF7AE-CC91-3FF6-EB6A-5E9F754344E2}"/>
                  </a:ext>
                </a:extLst>
              </p:cNvPr>
              <p:cNvSpPr txBox="1"/>
              <p:nvPr/>
            </p:nvSpPr>
            <p:spPr>
              <a:xfrm>
                <a:off x="6198069" y="4728709"/>
                <a:ext cx="4934428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−90 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−50 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0BF7AE-CC91-3FF6-EB6A-5E9F75434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069" y="4728709"/>
                <a:ext cx="4934428" cy="1027525"/>
              </a:xfrm>
              <a:prstGeom prst="rect">
                <a:avLst/>
              </a:prstGeom>
              <a:blipFill>
                <a:blip r:embed="rId19"/>
                <a:stretch>
                  <a:fillRect t="-365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39BC6D-BE5B-7248-C9F0-9AE002703204}"/>
                  </a:ext>
                </a:extLst>
              </p:cNvPr>
              <p:cNvSpPr txBox="1"/>
              <p:nvPr/>
            </p:nvSpPr>
            <p:spPr>
              <a:xfrm>
                <a:off x="6198069" y="4728709"/>
                <a:ext cx="4934428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−90 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−50 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39BC6D-BE5B-7248-C9F0-9AE002703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069" y="4728709"/>
                <a:ext cx="4934428" cy="1027525"/>
              </a:xfrm>
              <a:prstGeom prst="rect">
                <a:avLst/>
              </a:prstGeom>
              <a:blipFill>
                <a:blip r:embed="rId20"/>
                <a:stretch>
                  <a:fillRect t="-365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F05A0D-ADBF-A43E-2A42-1A68EAF8C8AD}"/>
              </a:ext>
            </a:extLst>
          </p:cNvPr>
          <p:cNvCxnSpPr>
            <a:cxnSpLocks/>
          </p:cNvCxnSpPr>
          <p:nvPr/>
        </p:nvCxnSpPr>
        <p:spPr>
          <a:xfrm>
            <a:off x="1055648" y="5756234"/>
            <a:ext cx="112427" cy="191274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B48664D-0D2E-0F9A-3C7C-91417751AC64}"/>
              </a:ext>
            </a:extLst>
          </p:cNvPr>
          <p:cNvSpPr txBox="1"/>
          <p:nvPr/>
        </p:nvSpPr>
        <p:spPr>
          <a:xfrm>
            <a:off x="256956" y="5328834"/>
            <a:ext cx="138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Simplest?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2A8D86-6565-DC98-92D8-5681EE9C7B84}"/>
                  </a:ext>
                </a:extLst>
              </p:cNvPr>
              <p:cNvSpPr txBox="1"/>
              <p:nvPr/>
            </p:nvSpPr>
            <p:spPr>
              <a:xfrm>
                <a:off x="8787146" y="3591981"/>
                <a:ext cx="2485616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2A8D86-6565-DC98-92D8-5681EE9C7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46" y="3591981"/>
                <a:ext cx="2485616" cy="624210"/>
              </a:xfrm>
              <a:prstGeom prst="rect">
                <a:avLst/>
              </a:prstGeom>
              <a:blipFill>
                <a:blip r:embed="rId21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3283C1-4A47-12AF-860C-2A723E916B56}"/>
                  </a:ext>
                </a:extLst>
              </p:cNvPr>
              <p:cNvSpPr txBox="1"/>
              <p:nvPr/>
            </p:nvSpPr>
            <p:spPr>
              <a:xfrm>
                <a:off x="8787146" y="4175837"/>
                <a:ext cx="3474477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5×15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=80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3283C1-4A47-12AF-860C-2A723E916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46" y="4175837"/>
                <a:ext cx="3474477" cy="624210"/>
              </a:xfrm>
              <a:prstGeom prst="rect">
                <a:avLst/>
              </a:prstGeom>
              <a:blipFill>
                <a:blip r:embed="rId2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C53B31F-C4EA-BBF6-9F68-F934E6F35375}"/>
                  </a:ext>
                </a:extLst>
              </p:cNvPr>
              <p:cNvSpPr txBox="1"/>
              <p:nvPr/>
            </p:nvSpPr>
            <p:spPr>
              <a:xfrm>
                <a:off x="8787146" y="4175837"/>
                <a:ext cx="3474477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5×15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=80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C53B31F-C4EA-BBF6-9F68-F934E6F35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46" y="4175837"/>
                <a:ext cx="3474477" cy="624210"/>
              </a:xfrm>
              <a:prstGeom prst="rect">
                <a:avLst/>
              </a:prstGeom>
              <a:blipFill>
                <a:blip r:embed="rId2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884E3A2-60B0-AA0C-2B57-1CEC10D752F3}"/>
              </a:ext>
            </a:extLst>
          </p:cNvPr>
          <p:cNvSpPr/>
          <p:nvPr/>
        </p:nvSpPr>
        <p:spPr>
          <a:xfrm>
            <a:off x="7236201" y="752822"/>
            <a:ext cx="1071127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E759BF-7EBE-C5B1-A429-4048F2EF97DA}"/>
                  </a:ext>
                </a:extLst>
              </p:cNvPr>
              <p:cNvSpPr txBox="1"/>
              <p:nvPr/>
            </p:nvSpPr>
            <p:spPr>
              <a:xfrm>
                <a:off x="1098757" y="5736561"/>
                <a:ext cx="1039727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 you first find current through series combination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3200" dirty="0"/>
                  <a:t>, </a:t>
                </a:r>
                <a:br>
                  <a:rPr lang="en-US" sz="3200" dirty="0"/>
                </a:br>
                <a:r>
                  <a:rPr lang="en-US" sz="3200" dirty="0"/>
                  <a:t>then use current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then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+50 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?  Yes!</a:t>
                </a:r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E759BF-7EBE-C5B1-A429-4048F2EF9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57" y="5736561"/>
                <a:ext cx="10397270" cy="1077218"/>
              </a:xfrm>
              <a:prstGeom prst="rect">
                <a:avLst/>
              </a:prstGeom>
              <a:blipFill>
                <a:blip r:embed="rId24"/>
                <a:stretch>
                  <a:fillRect l="-1463" t="-6977" r="-36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A1EA3C-A2A1-575C-9A99-B974E78AF4B9}"/>
                  </a:ext>
                </a:extLst>
              </p:cNvPr>
              <p:cNvSpPr txBox="1"/>
              <p:nvPr/>
            </p:nvSpPr>
            <p:spPr>
              <a:xfrm>
                <a:off x="1098757" y="5736561"/>
                <a:ext cx="1039727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 you first find current through series combination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3200" dirty="0"/>
                  <a:t>, </a:t>
                </a:r>
                <a:br>
                  <a:rPr lang="en-US" sz="3200" dirty="0"/>
                </a:br>
                <a:r>
                  <a:rPr lang="en-US" sz="3200" dirty="0"/>
                  <a:t>then use current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3200" dirty="0"/>
                  <a:t>, then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+50 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?</a:t>
                </a:r>
                <a:r>
                  <a:rPr lang="en-US" sz="3200" dirty="0">
                    <a:solidFill>
                      <a:schemeClr val="bg1"/>
                    </a:solidFill>
                  </a:rPr>
                  <a:t>  Yes!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A1EA3C-A2A1-575C-9A99-B974E78AF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57" y="5736561"/>
                <a:ext cx="10397270" cy="1077218"/>
              </a:xfrm>
              <a:prstGeom prst="rect">
                <a:avLst/>
              </a:prstGeom>
              <a:blipFill>
                <a:blip r:embed="rId25"/>
                <a:stretch>
                  <a:fillRect l="-1463" t="-6977" r="-36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45A55E-5A05-7F3D-08EB-07D5CE9AB568}"/>
                  </a:ext>
                </a:extLst>
              </p:cNvPr>
              <p:cNvSpPr txBox="1"/>
              <p:nvPr/>
            </p:nvSpPr>
            <p:spPr>
              <a:xfrm>
                <a:off x="1098757" y="5736561"/>
                <a:ext cx="1039727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 you first find current through series combination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3200" dirty="0"/>
                  <a:t>, </a:t>
                </a:r>
                <a:br>
                  <a:rPr lang="en-US" sz="3200" dirty="0"/>
                </a:br>
                <a:r>
                  <a:rPr lang="en-US" sz="3200" dirty="0"/>
                  <a:t>then use current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3200" dirty="0"/>
                  <a:t>, then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+50 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?  Yes!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45A55E-5A05-7F3D-08EB-07D5CE9AB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57" y="5736561"/>
                <a:ext cx="10397270" cy="1077218"/>
              </a:xfrm>
              <a:prstGeom prst="rect">
                <a:avLst/>
              </a:prstGeom>
              <a:blipFill>
                <a:blip r:embed="rId26"/>
                <a:stretch>
                  <a:fillRect l="-1463" t="-6977" r="-36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94A6F03-4B7D-393C-A1A8-5209E1B4B81A}"/>
              </a:ext>
            </a:extLst>
          </p:cNvPr>
          <p:cNvSpPr/>
          <p:nvPr/>
        </p:nvSpPr>
        <p:spPr>
          <a:xfrm>
            <a:off x="1138555" y="2792628"/>
            <a:ext cx="847090" cy="58477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BF12C3-E2E5-8787-FCC0-16AD3927E085}"/>
                  </a:ext>
                </a:extLst>
              </p:cNvPr>
              <p:cNvSpPr txBox="1"/>
              <p:nvPr/>
            </p:nvSpPr>
            <p:spPr>
              <a:xfrm>
                <a:off x="8507810" y="116655"/>
                <a:ext cx="34164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is an element voltage.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BF12C3-E2E5-8787-FCC0-16AD3927E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810" y="116655"/>
                <a:ext cx="3416448" cy="461665"/>
              </a:xfrm>
              <a:prstGeom prst="rect">
                <a:avLst/>
              </a:prstGeom>
              <a:blipFill>
                <a:blip r:embed="rId27"/>
                <a:stretch>
                  <a:fillRect t="-8108" r="-185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5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  <p:bldP spid="6" grpId="0"/>
      <p:bldP spid="7" grpId="0"/>
      <p:bldP spid="9" grpId="0"/>
      <p:bldP spid="10" grpId="0" animBg="1"/>
      <p:bldP spid="10" grpId="1" animBg="1"/>
      <p:bldP spid="16" grpId="0"/>
      <p:bldP spid="17" grpId="0"/>
      <p:bldP spid="18" grpId="0" animBg="1"/>
      <p:bldP spid="23" grpId="0"/>
      <p:bldP spid="24" grpId="0"/>
      <p:bldP spid="26" grpId="0"/>
      <p:bldP spid="27" grpId="0"/>
      <p:bldP spid="28" grpId="0"/>
      <p:bldP spid="29" grpId="0"/>
      <p:bldP spid="33" grpId="0"/>
      <p:bldP spid="2" grpId="0"/>
      <p:bldP spid="3" grpId="0"/>
      <p:bldP spid="14" grpId="0" animBg="1"/>
      <p:bldP spid="14" grpId="1" animBg="1"/>
      <p:bldP spid="14" grpId="2" animBg="1"/>
      <p:bldP spid="14" grpId="3" animBg="1"/>
      <p:bldP spid="19" grpId="0" animBg="1"/>
      <p:bldP spid="19" grpId="1" animBg="1"/>
      <p:bldP spid="19" grpId="2" animBg="1"/>
      <p:bldP spid="19" grpId="3" animBg="1"/>
      <p:bldP spid="25" grpId="0"/>
      <p:bldP spid="34" grpId="0"/>
      <p:bldP spid="37" grpId="0"/>
      <p:bldP spid="36" grpId="0"/>
      <p:bldP spid="30" grpId="0"/>
      <p:bldP spid="32" grpId="0"/>
      <p:bldP spid="35" grpId="0"/>
      <p:bldP spid="39" grpId="0"/>
      <p:bldP spid="40" grpId="0" animBg="1"/>
      <p:bldP spid="15" grpId="0"/>
      <p:bldP spid="20" grpId="0"/>
      <p:bldP spid="22" grpId="0"/>
      <p:bldP spid="5" grpId="0" animBg="1"/>
      <p:bldP spid="5" grpId="1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57EB2BB-B6B1-D933-4433-0A70AA89C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915" y="130893"/>
            <a:ext cx="6400800" cy="3434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162239-4A30-A94C-B57B-4119685BE9A9}"/>
                  </a:ext>
                </a:extLst>
              </p:cNvPr>
              <p:cNvSpPr txBox="1"/>
              <p:nvPr/>
            </p:nvSpPr>
            <p:spPr>
              <a:xfrm>
                <a:off x="5042380" y="3683603"/>
                <a:ext cx="7217489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162239-4A30-A94C-B57B-4119685B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380" y="3683603"/>
                <a:ext cx="7217489" cy="573427"/>
              </a:xfrm>
              <a:prstGeom prst="rect">
                <a:avLst/>
              </a:prstGeom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50ABD7-74E6-EE41-B2C7-A2280194233E}"/>
                  </a:ext>
                </a:extLst>
              </p:cNvPr>
              <p:cNvSpPr txBox="1"/>
              <p:nvPr/>
            </p:nvSpPr>
            <p:spPr>
              <a:xfrm>
                <a:off x="5042380" y="3683603"/>
                <a:ext cx="7217489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50ABD7-74E6-EE41-B2C7-A22801942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380" y="3683603"/>
                <a:ext cx="7217489" cy="573427"/>
              </a:xfrm>
              <a:prstGeom prst="rect">
                <a:avLst/>
              </a:prstGeom>
              <a:blipFill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667034-DF74-894E-8F72-4596C4F62A53}"/>
                  </a:ext>
                </a:extLst>
              </p:cNvPr>
              <p:cNvSpPr txBox="1"/>
              <p:nvPr/>
            </p:nvSpPr>
            <p:spPr>
              <a:xfrm>
                <a:off x="5042380" y="3683603"/>
                <a:ext cx="7217489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667034-DF74-894E-8F72-4596C4F62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380" y="3683603"/>
                <a:ext cx="7217489" cy="573427"/>
              </a:xfrm>
              <a:prstGeom prst="rect">
                <a:avLst/>
              </a:prstGeom>
              <a:blipFill>
                <a:blip r:embed="rId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620841-D643-A64B-8286-8AE515F81A5C}"/>
                  </a:ext>
                </a:extLst>
              </p:cNvPr>
              <p:cNvSpPr txBox="1"/>
              <p:nvPr/>
            </p:nvSpPr>
            <p:spPr>
              <a:xfrm>
                <a:off x="5042380" y="3683603"/>
                <a:ext cx="7217489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620841-D643-A64B-8286-8AE515F81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380" y="3683603"/>
                <a:ext cx="7217489" cy="573427"/>
              </a:xfrm>
              <a:prstGeom prst="rect">
                <a:avLst/>
              </a:prstGeom>
              <a:blipFill>
                <a:blip r:embed="rId6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E73D81-3073-D342-BCDA-6619C44D351D}"/>
                  </a:ext>
                </a:extLst>
              </p:cNvPr>
              <p:cNvSpPr txBox="1"/>
              <p:nvPr/>
            </p:nvSpPr>
            <p:spPr>
              <a:xfrm>
                <a:off x="21737" y="94593"/>
                <a:ext cx="4284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RC Circuit: 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E73D81-3073-D342-BCDA-6619C44D3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7" y="94593"/>
                <a:ext cx="4284956" cy="584775"/>
              </a:xfrm>
              <a:prstGeom prst="rect">
                <a:avLst/>
              </a:prstGeom>
              <a:blipFill>
                <a:blip r:embed="rId7"/>
                <a:stretch>
                  <a:fillRect l="-3550" t="-12766" r="-266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F0FD1B-DB5D-3347-912D-964DD6B31272}"/>
                  </a:ext>
                </a:extLst>
              </p:cNvPr>
              <p:cNvSpPr txBox="1"/>
              <p:nvPr/>
            </p:nvSpPr>
            <p:spPr>
              <a:xfrm>
                <a:off x="21737" y="822519"/>
                <a:ext cx="4834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Switch is “thrown” 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F0FD1B-DB5D-3347-912D-964DD6B31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7" y="822519"/>
                <a:ext cx="4834593" cy="584775"/>
              </a:xfrm>
              <a:prstGeom prst="rect">
                <a:avLst/>
              </a:prstGeom>
              <a:blipFill>
                <a:blip r:embed="rId9"/>
                <a:stretch>
                  <a:fillRect l="-3141" t="-12766" r="-20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D34D3D-C127-684D-9C86-1081F8A9FEAC}"/>
                  </a:ext>
                </a:extLst>
              </p:cNvPr>
              <p:cNvSpPr txBox="1"/>
              <p:nvPr/>
            </p:nvSpPr>
            <p:spPr>
              <a:xfrm>
                <a:off x="21736" y="2063770"/>
                <a:ext cx="37563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D34D3D-C127-684D-9C86-1081F8A9F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6" y="2063770"/>
                <a:ext cx="3756349" cy="584775"/>
              </a:xfrm>
              <a:prstGeom prst="rect">
                <a:avLst/>
              </a:prstGeom>
              <a:blipFill>
                <a:blip r:embed="rId10"/>
                <a:stretch>
                  <a:fillRect l="-4040" t="-12766" r="-303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11C73D-B08B-6E47-8C99-C60B676CFA9B}"/>
                  </a:ext>
                </a:extLst>
              </p:cNvPr>
              <p:cNvSpPr txBox="1"/>
              <p:nvPr/>
            </p:nvSpPr>
            <p:spPr>
              <a:xfrm>
                <a:off x="730165" y="2880627"/>
                <a:ext cx="29828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&lt;0) 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11C73D-B08B-6E47-8C99-C60B676CF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5" y="2880627"/>
                <a:ext cx="2982804" cy="584775"/>
              </a:xfrm>
              <a:prstGeom prst="rect">
                <a:avLst/>
              </a:prstGeom>
              <a:blipFill>
                <a:blip r:embed="rId11"/>
                <a:stretch>
                  <a:fillRect t="-15217" r="-381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C755EBA-E142-D648-9711-C2183EDE863B}"/>
              </a:ext>
            </a:extLst>
          </p:cNvPr>
          <p:cNvSpPr txBox="1"/>
          <p:nvPr/>
        </p:nvSpPr>
        <p:spPr>
          <a:xfrm>
            <a:off x="21736" y="3682257"/>
            <a:ext cx="5354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 can’t change instantly: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7F2C98-DD7F-6047-9FBC-851E05711673}"/>
                  </a:ext>
                </a:extLst>
              </p:cNvPr>
              <p:cNvSpPr txBox="1"/>
              <p:nvPr/>
            </p:nvSpPr>
            <p:spPr>
              <a:xfrm>
                <a:off x="21736" y="4648250"/>
                <a:ext cx="46660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KCL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7F2C98-DD7F-6047-9FBC-851E05711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6" y="4648250"/>
                <a:ext cx="4666021" cy="584775"/>
              </a:xfrm>
              <a:prstGeom prst="rect">
                <a:avLst/>
              </a:prstGeom>
              <a:blipFill>
                <a:blip r:embed="rId12"/>
                <a:stretch>
                  <a:fillRect l="-3252" t="-13043" r="-216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87E2C91-9904-5144-A188-B3EB94784F5C}"/>
              </a:ext>
            </a:extLst>
          </p:cNvPr>
          <p:cNvSpPr txBox="1"/>
          <p:nvPr/>
        </p:nvSpPr>
        <p:spPr>
          <a:xfrm>
            <a:off x="21737" y="94593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RC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9935FB-0DD8-7740-9317-FE3EF18CB85E}"/>
                  </a:ext>
                </a:extLst>
              </p:cNvPr>
              <p:cNvSpPr txBox="1"/>
              <p:nvPr/>
            </p:nvSpPr>
            <p:spPr>
              <a:xfrm>
                <a:off x="3690191" y="5348523"/>
                <a:ext cx="2963953" cy="1017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9935FB-0DD8-7740-9317-FE3EF18CB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191" y="5348523"/>
                <a:ext cx="2963953" cy="1017715"/>
              </a:xfrm>
              <a:prstGeom prst="rect">
                <a:avLst/>
              </a:prstGeom>
              <a:blipFill>
                <a:blip r:embed="rId1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17E16C-ED2A-574E-8BBA-A0314C40453A}"/>
                  </a:ext>
                </a:extLst>
              </p:cNvPr>
              <p:cNvSpPr txBox="1"/>
              <p:nvPr/>
            </p:nvSpPr>
            <p:spPr>
              <a:xfrm>
                <a:off x="7424561" y="5250950"/>
                <a:ext cx="4401012" cy="1284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17E16C-ED2A-574E-8BBA-A0314C404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61" y="5250950"/>
                <a:ext cx="4401012" cy="1284582"/>
              </a:xfrm>
              <a:prstGeom prst="rect">
                <a:avLst/>
              </a:prstGeom>
              <a:blipFill>
                <a:blip r:embed="rId14"/>
                <a:stretch>
                  <a:fillRect l="-36207" t="-150980" r="-16379" b="-2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E8B8C7A-8EF1-7743-9358-198F32A0EA6E}"/>
                  </a:ext>
                </a:extLst>
              </p:cNvPr>
              <p:cNvSpPr txBox="1"/>
              <p:nvPr/>
            </p:nvSpPr>
            <p:spPr>
              <a:xfrm>
                <a:off x="0" y="5348523"/>
                <a:ext cx="2919774" cy="1059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E8B8C7A-8EF1-7743-9358-198F32A0E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48523"/>
                <a:ext cx="2919774" cy="1059970"/>
              </a:xfrm>
              <a:prstGeom prst="rect">
                <a:avLst/>
              </a:prstGeom>
              <a:blipFill>
                <a:blip r:embed="rId15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9430D2C-D0FD-1F4C-92FD-23FE53C3BBC7}"/>
              </a:ext>
            </a:extLst>
          </p:cNvPr>
          <p:cNvSpPr txBox="1"/>
          <p:nvPr/>
        </p:nvSpPr>
        <p:spPr>
          <a:xfrm>
            <a:off x="85344" y="1295037"/>
            <a:ext cx="5058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(Assumed in left position “for a long time,” i.e.,</a:t>
            </a:r>
            <a:br>
              <a:rPr lang="en-US" sz="2000" dirty="0"/>
            </a:br>
            <a:r>
              <a:rPr lang="en-US" sz="2000" dirty="0"/>
              <a:t>circuit in </a:t>
            </a:r>
            <a:r>
              <a:rPr lang="en-US" sz="2000" i="1" dirty="0"/>
              <a:t>steady state</a:t>
            </a:r>
            <a:r>
              <a:rPr lang="en-US" sz="2000" dirty="0"/>
              <a:t> prior to switch moving.)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07F14D-4DA5-BE46-9B23-EAFCDB522091}"/>
                  </a:ext>
                </a:extLst>
              </p:cNvPr>
              <p:cNvSpPr txBox="1"/>
              <p:nvPr/>
            </p:nvSpPr>
            <p:spPr>
              <a:xfrm>
                <a:off x="6003697" y="4649785"/>
                <a:ext cx="44988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(Note: For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.)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07F14D-4DA5-BE46-9B23-EAFCDB522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97" y="4649785"/>
                <a:ext cx="4498860" cy="584775"/>
              </a:xfrm>
              <a:prstGeom prst="rect">
                <a:avLst/>
              </a:prstGeom>
              <a:blipFill>
                <a:blip r:embed="rId16"/>
                <a:stretch>
                  <a:fillRect l="-3371" t="-12766" r="-280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DACAC9-6018-571F-A82B-294BCEE1CF51}"/>
                  </a:ext>
                </a:extLst>
              </p:cNvPr>
              <p:cNvSpPr txBox="1"/>
              <p:nvPr/>
            </p:nvSpPr>
            <p:spPr>
              <a:xfrm>
                <a:off x="0" y="5348523"/>
                <a:ext cx="2919774" cy="1059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DACAC9-6018-571F-A82B-294BCEE1C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48523"/>
                <a:ext cx="2919774" cy="1059970"/>
              </a:xfrm>
              <a:prstGeom prst="rect">
                <a:avLst/>
              </a:prstGeom>
              <a:blipFill>
                <a:blip r:embed="rId17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ADF8E6-C75C-0E4A-01DB-D1ACABBF88F9}"/>
                  </a:ext>
                </a:extLst>
              </p:cNvPr>
              <p:cNvSpPr txBox="1"/>
              <p:nvPr/>
            </p:nvSpPr>
            <p:spPr>
              <a:xfrm>
                <a:off x="0" y="5348523"/>
                <a:ext cx="2919774" cy="1059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ADF8E6-C75C-0E4A-01DB-D1ACABBF8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48523"/>
                <a:ext cx="2919774" cy="1059970"/>
              </a:xfrm>
              <a:prstGeom prst="rect">
                <a:avLst/>
              </a:prstGeom>
              <a:blipFill>
                <a:blip r:embed="rId18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3178D732-4C5D-D796-90AC-64AE0BD45F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80915" y="130893"/>
            <a:ext cx="6400800" cy="3434006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0F5889A6-0B65-9490-DEFF-A2C931958567}"/>
              </a:ext>
            </a:extLst>
          </p:cNvPr>
          <p:cNvSpPr/>
          <p:nvPr/>
        </p:nvSpPr>
        <p:spPr>
          <a:xfrm>
            <a:off x="6797909" y="571832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7CD61669-8EC0-25FC-7D26-E60FC303DDB7}"/>
              </a:ext>
            </a:extLst>
          </p:cNvPr>
          <p:cNvSpPr/>
          <p:nvPr/>
        </p:nvSpPr>
        <p:spPr>
          <a:xfrm>
            <a:off x="3063539" y="570534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8B9D4C4-855B-4E10-9629-4B7D267CE921}"/>
              </a:ext>
            </a:extLst>
          </p:cNvPr>
          <p:cNvSpPr/>
          <p:nvPr/>
        </p:nvSpPr>
        <p:spPr>
          <a:xfrm>
            <a:off x="232538" y="299589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36227B6-E3E1-23D0-A9ED-536CB85CDB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80915" y="130893"/>
            <a:ext cx="6400800" cy="3434006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E84C622-8EC0-404C-8A29-D44149E2BE80}"/>
              </a:ext>
            </a:extLst>
          </p:cNvPr>
          <p:cNvSpPr/>
          <p:nvPr/>
        </p:nvSpPr>
        <p:spPr>
          <a:xfrm>
            <a:off x="10190990" y="432416"/>
            <a:ext cx="599440" cy="5994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249BD8-E178-B14F-B510-6EEDE7727510}"/>
              </a:ext>
            </a:extLst>
          </p:cNvPr>
          <p:cNvCxnSpPr>
            <a:cxnSpLocks/>
          </p:cNvCxnSpPr>
          <p:nvPr/>
        </p:nvCxnSpPr>
        <p:spPr>
          <a:xfrm rot="5400000">
            <a:off x="9375468" y="141389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7CCB7F7-388B-E54E-A254-A17DB651CB37}"/>
              </a:ext>
            </a:extLst>
          </p:cNvPr>
          <p:cNvCxnSpPr>
            <a:cxnSpLocks/>
          </p:cNvCxnSpPr>
          <p:nvPr/>
        </p:nvCxnSpPr>
        <p:spPr>
          <a:xfrm rot="5400000">
            <a:off x="11141772" y="141389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ED7DF6-E197-D98F-357F-FB99496EDF71}"/>
              </a:ext>
            </a:extLst>
          </p:cNvPr>
          <p:cNvCxnSpPr>
            <a:cxnSpLocks/>
          </p:cNvCxnSpPr>
          <p:nvPr/>
        </p:nvCxnSpPr>
        <p:spPr>
          <a:xfrm flipV="1">
            <a:off x="10534185" y="4190700"/>
            <a:ext cx="1100673" cy="25935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3BCD5FA-FA9F-3EA5-DCFB-1C8421784788}"/>
              </a:ext>
            </a:extLst>
          </p:cNvPr>
          <p:cNvSpPr txBox="1"/>
          <p:nvPr/>
        </p:nvSpPr>
        <p:spPr>
          <a:xfrm>
            <a:off x="8443570" y="4308263"/>
            <a:ext cx="221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Initial condition.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1864A4-23F9-03F3-E055-BCD43F23AD28}"/>
              </a:ext>
            </a:extLst>
          </p:cNvPr>
          <p:cNvCxnSpPr>
            <a:cxnSpLocks/>
          </p:cNvCxnSpPr>
          <p:nvPr/>
        </p:nvCxnSpPr>
        <p:spPr>
          <a:xfrm flipV="1">
            <a:off x="10422673" y="4185153"/>
            <a:ext cx="394010" cy="203391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B3E2BC-00C3-8C4F-FAF4-911579672341}"/>
              </a:ext>
            </a:extLst>
          </p:cNvPr>
          <p:cNvSpPr/>
          <p:nvPr/>
        </p:nvSpPr>
        <p:spPr>
          <a:xfrm>
            <a:off x="5591885" y="116541"/>
            <a:ext cx="3066842" cy="346540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C3A46C-1BB9-BCA9-A0B6-86028721AB10}"/>
                  </a:ext>
                </a:extLst>
              </p:cNvPr>
              <p:cNvSpPr txBox="1"/>
              <p:nvPr/>
            </p:nvSpPr>
            <p:spPr>
              <a:xfrm>
                <a:off x="6690004" y="2560284"/>
                <a:ext cx="17411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Not relevant</a:t>
                </a:r>
                <a:br>
                  <a:rPr lang="en-US" sz="2400" dirty="0"/>
                </a:b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C3A46C-1BB9-BCA9-A0B6-86028721A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004" y="2560284"/>
                <a:ext cx="1741118" cy="830997"/>
              </a:xfrm>
              <a:prstGeom prst="rect">
                <a:avLst/>
              </a:prstGeom>
              <a:blipFill>
                <a:blip r:embed="rId21"/>
                <a:stretch>
                  <a:fillRect l="-5072" t="-6061" r="-507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1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29" grpId="0"/>
      <p:bldP spid="27" grpId="0"/>
      <p:bldP spid="2" grpId="0"/>
      <p:bldP spid="7" grpId="0"/>
      <p:bldP spid="8" grpId="0"/>
      <p:bldP spid="10" grpId="0"/>
      <p:bldP spid="11" grpId="0"/>
      <p:bldP spid="13" grpId="0"/>
      <p:bldP spid="32" grpId="0"/>
      <p:bldP spid="33" grpId="0"/>
      <p:bldP spid="34" grpId="0"/>
      <p:bldP spid="26" grpId="0"/>
      <p:bldP spid="28" grpId="0"/>
      <p:bldP spid="3" grpId="0"/>
      <p:bldP spid="5" grpId="0"/>
      <p:bldP spid="19" grpId="0" animBg="1"/>
      <p:bldP spid="22" grpId="0" animBg="1"/>
      <p:bldP spid="23" grpId="0" animBg="1"/>
      <p:bldP spid="35" grpId="0" animBg="1"/>
      <p:bldP spid="6" grpId="0"/>
      <p:bldP spid="12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FCAD3C-F04B-5CC6-13AB-88355A197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915" y="130893"/>
            <a:ext cx="6400800" cy="3434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0ACE0-AC20-CB44-9F65-FC45E06548B0}"/>
                  </a:ext>
                </a:extLst>
              </p:cNvPr>
              <p:cNvSpPr txBox="1"/>
              <p:nvPr/>
            </p:nvSpPr>
            <p:spPr>
              <a:xfrm>
                <a:off x="452071" y="1300877"/>
                <a:ext cx="4401012" cy="1284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0ACE0-AC20-CB44-9F65-FC45E065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71" y="1300877"/>
                <a:ext cx="4401012" cy="1284582"/>
              </a:xfrm>
              <a:prstGeom prst="rect">
                <a:avLst/>
              </a:prstGeom>
              <a:blipFill>
                <a:blip r:embed="rId3"/>
                <a:stretch>
                  <a:fillRect l="-36207" t="-150980" r="-16379" b="-2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FF08149-37DC-E74F-B86B-4BABAAED6F87}"/>
              </a:ext>
            </a:extLst>
          </p:cNvPr>
          <p:cNvSpPr txBox="1"/>
          <p:nvPr/>
        </p:nvSpPr>
        <p:spPr>
          <a:xfrm>
            <a:off x="188708" y="94593"/>
            <a:ext cx="4084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RC Circuit: What is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/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/>
              <a:t>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986CA7-F0E2-8044-9BD2-B138EFB43A2A}"/>
                  </a:ext>
                </a:extLst>
              </p:cNvPr>
              <p:cNvSpPr txBox="1"/>
              <p:nvPr/>
            </p:nvSpPr>
            <p:spPr>
              <a:xfrm>
                <a:off x="452071" y="3038277"/>
                <a:ext cx="5410584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986CA7-F0E2-8044-9BD2-B138EFB4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71" y="3038277"/>
                <a:ext cx="5410584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282DB4-779D-4C42-996E-8B744A4CA83F}"/>
                  </a:ext>
                </a:extLst>
              </p:cNvPr>
              <p:cNvSpPr txBox="1"/>
              <p:nvPr/>
            </p:nvSpPr>
            <p:spPr>
              <a:xfrm>
                <a:off x="452071" y="4214086"/>
                <a:ext cx="4957639" cy="809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282DB4-779D-4C42-996E-8B744A4CA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71" y="4214086"/>
                <a:ext cx="4957639" cy="809196"/>
              </a:xfrm>
              <a:prstGeom prst="rect">
                <a:avLst/>
              </a:prstGeom>
              <a:blipFill>
                <a:blip r:embed="rId5"/>
                <a:stretch>
                  <a:fillRect t="-44615" b="-8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0EDB2EF-BD60-D049-AA62-A0D4427507CC}"/>
              </a:ext>
            </a:extLst>
          </p:cNvPr>
          <p:cNvSpPr txBox="1"/>
          <p:nvPr/>
        </p:nvSpPr>
        <p:spPr>
          <a:xfrm>
            <a:off x="5409710" y="4436648"/>
            <a:ext cx="1238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271AA8-BC66-7940-90BB-FA6B4E32886C}"/>
                  </a:ext>
                </a:extLst>
              </p:cNvPr>
              <p:cNvSpPr txBox="1"/>
              <p:nvPr/>
            </p:nvSpPr>
            <p:spPr>
              <a:xfrm>
                <a:off x="452071" y="4214086"/>
                <a:ext cx="4957639" cy="809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271AA8-BC66-7940-90BB-FA6B4E328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71" y="4214086"/>
                <a:ext cx="4957639" cy="809196"/>
              </a:xfrm>
              <a:prstGeom prst="rect">
                <a:avLst/>
              </a:prstGeom>
              <a:blipFill>
                <a:blip r:embed="rId6"/>
                <a:stretch>
                  <a:fillRect t="-44615" b="-8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F9C41E-E09E-1F49-BB28-9361A3E0DD9A}"/>
                  </a:ext>
                </a:extLst>
              </p:cNvPr>
              <p:cNvSpPr txBox="1"/>
              <p:nvPr/>
            </p:nvSpPr>
            <p:spPr>
              <a:xfrm>
                <a:off x="6632235" y="4436648"/>
                <a:ext cx="29243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F9C41E-E09E-1F49-BB28-9361A3E0D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235" y="4436648"/>
                <a:ext cx="2924390" cy="58477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2ADA39F-6B60-0541-B98F-7BBC9FEFF8D1}"/>
              </a:ext>
            </a:extLst>
          </p:cNvPr>
          <p:cNvSpPr txBox="1"/>
          <p:nvPr/>
        </p:nvSpPr>
        <p:spPr>
          <a:xfrm>
            <a:off x="9456333" y="4436648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295901-CD5D-7249-807A-F9CC635D953F}"/>
                  </a:ext>
                </a:extLst>
              </p:cNvPr>
              <p:cNvSpPr txBox="1"/>
              <p:nvPr/>
            </p:nvSpPr>
            <p:spPr>
              <a:xfrm>
                <a:off x="10254640" y="4436648"/>
                <a:ext cx="1544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295901-CD5D-7249-807A-F9CC635D9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640" y="4436648"/>
                <a:ext cx="1544012" cy="584775"/>
              </a:xfrm>
              <a:prstGeom prst="rect">
                <a:avLst/>
              </a:prstGeom>
              <a:blipFill>
                <a:blip r:embed="rId8"/>
                <a:stretch>
                  <a:fillRect l="-820" t="-12766" r="-901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429705-68DD-DC43-A29C-B0B6B40844A9}"/>
                  </a:ext>
                </a:extLst>
              </p:cNvPr>
              <p:cNvSpPr txBox="1"/>
              <p:nvPr/>
            </p:nvSpPr>
            <p:spPr>
              <a:xfrm>
                <a:off x="2596860" y="5267037"/>
                <a:ext cx="289297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429705-68DD-DC43-A29C-B0B6B4084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860" y="5267037"/>
                <a:ext cx="2892971" cy="615553"/>
              </a:xfrm>
              <a:prstGeom prst="rect">
                <a:avLst/>
              </a:prstGeom>
              <a:blipFill>
                <a:blip r:embed="rId9"/>
                <a:stretch>
                  <a:fillRect t="-88000" r="-1747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3179A-24DE-F54E-B267-96808BA63A8C}"/>
                  </a:ext>
                </a:extLst>
              </p:cNvPr>
              <p:cNvSpPr txBox="1"/>
              <p:nvPr/>
            </p:nvSpPr>
            <p:spPr>
              <a:xfrm>
                <a:off x="5461466" y="5297815"/>
                <a:ext cx="1885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3179A-24DE-F54E-B267-96808BA63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466" y="5297815"/>
                <a:ext cx="1885644" cy="584775"/>
              </a:xfrm>
              <a:prstGeom prst="rect">
                <a:avLst/>
              </a:prstGeom>
              <a:blipFill>
                <a:blip r:embed="rId10"/>
                <a:stretch>
                  <a:fillRect l="-8054" t="-14894" r="-671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>
            <a:extLst>
              <a:ext uri="{FF2B5EF4-FFF2-40B4-BE49-F238E27FC236}">
                <a16:creationId xmlns:a16="http://schemas.microsoft.com/office/drawing/2014/main" id="{656E30A0-604E-8849-88F4-EBE5284E3061}"/>
              </a:ext>
            </a:extLst>
          </p:cNvPr>
          <p:cNvSpPr/>
          <p:nvPr/>
        </p:nvSpPr>
        <p:spPr>
          <a:xfrm>
            <a:off x="1989362" y="540511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BC463F-41DF-F049-8C65-409E50AEB8B1}"/>
              </a:ext>
            </a:extLst>
          </p:cNvPr>
          <p:cNvSpPr/>
          <p:nvPr/>
        </p:nvSpPr>
        <p:spPr>
          <a:xfrm>
            <a:off x="2652416" y="5235233"/>
            <a:ext cx="4724061" cy="70962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2EE7D-BDAF-AE66-F59B-FCF90BA8E92B}"/>
              </a:ext>
            </a:extLst>
          </p:cNvPr>
          <p:cNvSpPr txBox="1"/>
          <p:nvPr/>
        </p:nvSpPr>
        <p:spPr>
          <a:xfrm>
            <a:off x="8102010" y="5036204"/>
            <a:ext cx="32457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Same form as all</a:t>
            </a:r>
            <a:br>
              <a:rPr lang="en-US" sz="3200" dirty="0"/>
            </a:br>
            <a:r>
              <a:rPr lang="en-US" sz="3200" dirty="0"/>
              <a:t>first-order circuits.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A93ECF-420F-A16A-8CC6-1B294C40B135}"/>
                  </a:ext>
                </a:extLst>
              </p:cNvPr>
              <p:cNvSpPr txBox="1"/>
              <p:nvPr/>
            </p:nvSpPr>
            <p:spPr>
              <a:xfrm>
                <a:off x="6632235" y="4436648"/>
                <a:ext cx="29243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A93ECF-420F-A16A-8CC6-1B294C40B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235" y="4436648"/>
                <a:ext cx="2924390" cy="584775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BE1242-3402-0A6B-D1ED-A3CE223A4D40}"/>
                  </a:ext>
                </a:extLst>
              </p:cNvPr>
              <p:cNvSpPr txBox="1"/>
              <p:nvPr/>
            </p:nvSpPr>
            <p:spPr>
              <a:xfrm>
                <a:off x="9322621" y="3731407"/>
                <a:ext cx="28464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1"/>
                    </a:solidFill>
                  </a:rPr>
                  <a:t>Time constant </a:t>
                </a:r>
                <a:r>
                  <a:rPr lang="en-US" sz="2000" b="1" i="1" dirty="0">
                    <a:solidFill>
                      <a:schemeClr val="accent1"/>
                    </a:solidFill>
                  </a:rPr>
                  <a:t>always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br>
                  <a:rPr lang="en-US" sz="2000" dirty="0">
                    <a:solidFill>
                      <a:schemeClr val="accent1"/>
                    </a:solidFill>
                  </a:rPr>
                </a:br>
                <a:r>
                  <a:rPr lang="en-US" sz="2000" dirty="0">
                    <a:solidFill>
                      <a:schemeClr val="accent1"/>
                    </a:solidFill>
                  </a:rPr>
                  <a:t>for an “RC” circuit.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BE1242-3402-0A6B-D1ED-A3CE223A4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621" y="3731407"/>
                <a:ext cx="2846420" cy="707886"/>
              </a:xfrm>
              <a:prstGeom prst="rect">
                <a:avLst/>
              </a:prstGeom>
              <a:blipFill>
                <a:blip r:embed="rId12"/>
                <a:stretch>
                  <a:fillRect l="-1327"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77E995E-3C86-EE91-4AF0-FD9C507CF4C9}"/>
              </a:ext>
            </a:extLst>
          </p:cNvPr>
          <p:cNvSpPr/>
          <p:nvPr/>
        </p:nvSpPr>
        <p:spPr>
          <a:xfrm>
            <a:off x="10254641" y="4444574"/>
            <a:ext cx="1544012" cy="576849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40DEB4-4C19-6EC2-6F5B-3142313EA8BF}"/>
              </a:ext>
            </a:extLst>
          </p:cNvPr>
          <p:cNvSpPr/>
          <p:nvPr/>
        </p:nvSpPr>
        <p:spPr>
          <a:xfrm>
            <a:off x="5591885" y="116541"/>
            <a:ext cx="3066842" cy="346540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3EC90-4995-692C-DCC7-4ACD26D21F85}"/>
                  </a:ext>
                </a:extLst>
              </p:cNvPr>
              <p:cNvSpPr txBox="1"/>
              <p:nvPr/>
            </p:nvSpPr>
            <p:spPr>
              <a:xfrm>
                <a:off x="6690004" y="2560284"/>
                <a:ext cx="17411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Not relevant</a:t>
                </a:r>
                <a:br>
                  <a:rPr lang="en-US" sz="2400" dirty="0"/>
                </a:b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3EC90-4995-692C-DCC7-4ACD26D21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004" y="2560284"/>
                <a:ext cx="1741118" cy="830997"/>
              </a:xfrm>
              <a:prstGeom prst="rect">
                <a:avLst/>
              </a:prstGeom>
              <a:blipFill>
                <a:blip r:embed="rId13"/>
                <a:stretch>
                  <a:fillRect l="-5072" t="-6061" r="-507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2EC533F-E22E-9321-813F-322EFCB358F9}"/>
              </a:ext>
            </a:extLst>
          </p:cNvPr>
          <p:cNvSpPr txBox="1"/>
          <p:nvPr/>
        </p:nvSpPr>
        <p:spPr>
          <a:xfrm>
            <a:off x="865295" y="6045225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But</a:t>
            </a:r>
            <a:r>
              <a:rPr lang="en-US" sz="3200" dirty="0"/>
              <a:t>, also: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38DFE0-B0F8-42CE-8B70-E3FD120B3836}"/>
                  </a:ext>
                </a:extLst>
              </p:cNvPr>
              <p:cNvSpPr txBox="1"/>
              <p:nvPr/>
            </p:nvSpPr>
            <p:spPr>
              <a:xfrm>
                <a:off x="2596859" y="6031309"/>
                <a:ext cx="17868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38DFE0-B0F8-42CE-8B70-E3FD120B3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859" y="6031309"/>
                <a:ext cx="1786835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A61CA4-4264-C4AA-A2CE-EBBD4F88E7EF}"/>
                  </a:ext>
                </a:extLst>
              </p:cNvPr>
              <p:cNvSpPr txBox="1"/>
              <p:nvPr/>
            </p:nvSpPr>
            <p:spPr>
              <a:xfrm>
                <a:off x="4374729" y="6025787"/>
                <a:ext cx="1885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A61CA4-4264-C4AA-A2CE-EBBD4F88E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29" y="6025787"/>
                <a:ext cx="1885644" cy="584775"/>
              </a:xfrm>
              <a:prstGeom prst="rect">
                <a:avLst/>
              </a:prstGeom>
              <a:blipFill>
                <a:blip r:embed="rId15"/>
                <a:stretch>
                  <a:fillRect l="-8054" t="-12766" r="-73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2" grpId="0"/>
      <p:bldP spid="23" grpId="0"/>
      <p:bldP spid="24" grpId="0"/>
      <p:bldP spid="25" grpId="0" animBg="1"/>
      <p:bldP spid="27" grpId="0" animBg="1"/>
      <p:bldP spid="3" grpId="0"/>
      <p:bldP spid="4" grpId="0"/>
      <p:bldP spid="5" grpId="0"/>
      <p:bldP spid="6" grpId="0" animBg="1"/>
      <p:bldP spid="9" grpId="0"/>
      <p:bldP spid="10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31E1A7-8921-5647-8A07-5401CCCB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12" y="2469344"/>
            <a:ext cx="4544253" cy="2007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223C3-FF8F-1D4E-AC59-D88C2C9C3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12" y="189937"/>
            <a:ext cx="5263620" cy="2014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06797A-49A3-B342-8E6F-6CC8B7AAB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19" y="4637159"/>
            <a:ext cx="3827238" cy="20143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AAA2BD6-7FE4-2044-BE3D-AC4A1F18FD77}"/>
              </a:ext>
            </a:extLst>
          </p:cNvPr>
          <p:cNvSpPr txBox="1"/>
          <p:nvPr/>
        </p:nvSpPr>
        <p:spPr>
          <a:xfrm>
            <a:off x="9495902" y="1467125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&amp;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F5316-A91F-7446-8244-4506E47329C4}"/>
              </a:ext>
            </a:extLst>
          </p:cNvPr>
          <p:cNvSpPr txBox="1"/>
          <p:nvPr/>
        </p:nvSpPr>
        <p:spPr>
          <a:xfrm>
            <a:off x="8966229" y="5903291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&amp;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46188B-A65F-4A4B-B0B3-CA3F40FE4C98}"/>
              </a:ext>
            </a:extLst>
          </p:cNvPr>
          <p:cNvSpPr txBox="1"/>
          <p:nvPr/>
        </p:nvSpPr>
        <p:spPr>
          <a:xfrm>
            <a:off x="8830073" y="3664505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&amp;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6EF2C7-AE13-4D4A-AB9B-FD69971C0B6F}"/>
                  </a:ext>
                </a:extLst>
              </p:cNvPr>
              <p:cNvSpPr txBox="1"/>
              <p:nvPr/>
            </p:nvSpPr>
            <p:spPr>
              <a:xfrm>
                <a:off x="6587418" y="154668"/>
                <a:ext cx="4230069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6EF2C7-AE13-4D4A-AB9B-FD69971C0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418" y="154668"/>
                <a:ext cx="4230069" cy="1030347"/>
              </a:xfrm>
              <a:prstGeom prst="rect">
                <a:avLst/>
              </a:prstGeom>
              <a:blipFill>
                <a:blip r:embed="rId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E777AF-564D-B04D-A608-D6493A5E63CF}"/>
                  </a:ext>
                </a:extLst>
              </p:cNvPr>
              <p:cNvSpPr txBox="1"/>
              <p:nvPr/>
            </p:nvSpPr>
            <p:spPr>
              <a:xfrm>
                <a:off x="5551773" y="1433654"/>
                <a:ext cx="390029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E777AF-564D-B04D-A608-D6493A5E6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73" y="1433654"/>
                <a:ext cx="3900298" cy="618246"/>
              </a:xfrm>
              <a:prstGeom prst="rect">
                <a:avLst/>
              </a:prstGeom>
              <a:blipFill>
                <a:blip r:embed="rId6"/>
                <a:stretch>
                  <a:fillRect t="-88000" r="-649" b="-1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B8C8D3-5DA1-414F-ACA0-B77DEA0618D6}"/>
                  </a:ext>
                </a:extLst>
              </p:cNvPr>
              <p:cNvSpPr txBox="1"/>
              <p:nvPr/>
            </p:nvSpPr>
            <p:spPr>
              <a:xfrm>
                <a:off x="6046207" y="3633727"/>
                <a:ext cx="271196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B8C8D3-5DA1-414F-ACA0-B77DEA061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207" y="3633727"/>
                <a:ext cx="2711961" cy="615553"/>
              </a:xfrm>
              <a:prstGeom prst="rect">
                <a:avLst/>
              </a:prstGeom>
              <a:blipFill>
                <a:blip r:embed="rId7"/>
                <a:stretch>
                  <a:fillRect t="-91837" r="-1869" b="-1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7F1943-FA2E-264D-8F57-7C3C69EF10B1}"/>
                  </a:ext>
                </a:extLst>
              </p:cNvPr>
              <p:cNvSpPr txBox="1"/>
              <p:nvPr/>
            </p:nvSpPr>
            <p:spPr>
              <a:xfrm>
                <a:off x="10004925" y="1467125"/>
                <a:ext cx="19079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7F1943-FA2E-264D-8F57-7C3C69EF1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925" y="1467125"/>
                <a:ext cx="1907958" cy="584775"/>
              </a:xfrm>
              <a:prstGeom prst="rect">
                <a:avLst/>
              </a:prstGeom>
              <a:blipFill>
                <a:blip r:embed="rId8"/>
                <a:stretch>
                  <a:fillRect t="-131915" r="-3974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D51F16-08AE-0642-89AD-BB0AA3B468BD}"/>
                  </a:ext>
                </a:extLst>
              </p:cNvPr>
              <p:cNvSpPr txBox="1"/>
              <p:nvPr/>
            </p:nvSpPr>
            <p:spPr>
              <a:xfrm>
                <a:off x="9367169" y="3664505"/>
                <a:ext cx="17352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D51F16-08AE-0642-89AD-BB0AA3B4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169" y="3664505"/>
                <a:ext cx="1735219" cy="584775"/>
              </a:xfrm>
              <a:prstGeom prst="rect">
                <a:avLst/>
              </a:prstGeom>
              <a:blipFill>
                <a:blip r:embed="rId9"/>
                <a:stretch>
                  <a:fillRect t="-131915" r="-5797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6E9FC9-A356-7644-88FB-B226A9285BDC}"/>
                  </a:ext>
                </a:extLst>
              </p:cNvPr>
              <p:cNvSpPr txBox="1"/>
              <p:nvPr/>
            </p:nvSpPr>
            <p:spPr>
              <a:xfrm>
                <a:off x="5922889" y="5872513"/>
                <a:ext cx="289297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6E9FC9-A356-7644-88FB-B226A9285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89" y="5872513"/>
                <a:ext cx="2892971" cy="615553"/>
              </a:xfrm>
              <a:prstGeom prst="rect">
                <a:avLst/>
              </a:prstGeom>
              <a:blipFill>
                <a:blip r:embed="rId10"/>
                <a:stretch>
                  <a:fillRect t="-89796" r="-1310" b="-1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2B14CC-CEE4-BC40-98D8-423A6EA69FAC}"/>
                  </a:ext>
                </a:extLst>
              </p:cNvPr>
              <p:cNvSpPr txBox="1"/>
              <p:nvPr/>
            </p:nvSpPr>
            <p:spPr>
              <a:xfrm>
                <a:off x="9581790" y="5903291"/>
                <a:ext cx="15327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2B14CC-CEE4-BC40-98D8-423A6EA69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90" y="5903291"/>
                <a:ext cx="153279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C98623-91B1-D84E-9579-199AB93876E9}"/>
                  </a:ext>
                </a:extLst>
              </p:cNvPr>
              <p:cNvSpPr txBox="1"/>
              <p:nvPr/>
            </p:nvSpPr>
            <p:spPr>
              <a:xfrm>
                <a:off x="6872319" y="2466527"/>
                <a:ext cx="3631315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C98623-91B1-D84E-9579-199AB938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319" y="2466527"/>
                <a:ext cx="3631315" cy="1030347"/>
              </a:xfrm>
              <a:prstGeom prst="rect">
                <a:avLst/>
              </a:prstGeom>
              <a:blipFill>
                <a:blip r:embed="rId1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9EFEE9-DF94-0441-A0E0-0C134670C62D}"/>
                  </a:ext>
                </a:extLst>
              </p:cNvPr>
              <p:cNvSpPr txBox="1"/>
              <p:nvPr/>
            </p:nvSpPr>
            <p:spPr>
              <a:xfrm>
                <a:off x="6688487" y="4687159"/>
                <a:ext cx="3895810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9EFEE9-DF94-0441-A0E0-0C134670C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487" y="4687159"/>
                <a:ext cx="3895810" cy="1030347"/>
              </a:xfrm>
              <a:prstGeom prst="rect">
                <a:avLst/>
              </a:prstGeom>
              <a:blipFill>
                <a:blip r:embed="rId1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E30FB7-AF48-6449-B748-16D46C70DFBE}"/>
              </a:ext>
            </a:extLst>
          </p:cNvPr>
          <p:cNvCxnSpPr>
            <a:cxnSpLocks/>
          </p:cNvCxnSpPr>
          <p:nvPr/>
        </p:nvCxnSpPr>
        <p:spPr>
          <a:xfrm>
            <a:off x="5692068" y="2347870"/>
            <a:ext cx="590774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5E1856-EE3B-E141-90E8-2C49E59E2C8A}"/>
              </a:ext>
            </a:extLst>
          </p:cNvPr>
          <p:cNvCxnSpPr>
            <a:cxnSpLocks/>
          </p:cNvCxnSpPr>
          <p:nvPr/>
        </p:nvCxnSpPr>
        <p:spPr>
          <a:xfrm>
            <a:off x="5692068" y="4571439"/>
            <a:ext cx="590774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3D94DB-E19A-2D7D-2B7F-6D2C44E0624A}"/>
              </a:ext>
            </a:extLst>
          </p:cNvPr>
          <p:cNvSpPr txBox="1"/>
          <p:nvPr/>
        </p:nvSpPr>
        <p:spPr>
          <a:xfrm>
            <a:off x="76785" y="29399"/>
            <a:ext cx="1297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23701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9" grpId="0"/>
      <p:bldP spid="21" grpId="0"/>
      <p:bldP spid="27" grpId="0"/>
      <p:bldP spid="2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CEFB253-D81C-4AB9-8BD1-6CFF107CF218}"/>
              </a:ext>
            </a:extLst>
          </p:cNvPr>
          <p:cNvSpPr txBox="1"/>
          <p:nvPr/>
        </p:nvSpPr>
        <p:spPr>
          <a:xfrm>
            <a:off x="6596606" y="5507807"/>
            <a:ext cx="5467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/>
              <a:t>May be given or may have to determine from</a:t>
            </a:r>
            <a:br>
              <a:rPr lang="en-US" sz="2200" dirty="0"/>
            </a:br>
            <a:r>
              <a:rPr lang="en-US" sz="2200" dirty="0"/>
              <a:t>circuit.  </a:t>
            </a:r>
            <a:r>
              <a:rPr lang="en-US" sz="2200" dirty="0">
                <a:solidFill>
                  <a:schemeClr val="bg1"/>
                </a:solidFill>
              </a:rPr>
              <a:t>Requires some additional information.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03696-6AA7-0435-C798-332E68EC9AB6}"/>
              </a:ext>
            </a:extLst>
          </p:cNvPr>
          <p:cNvSpPr txBox="1"/>
          <p:nvPr/>
        </p:nvSpPr>
        <p:spPr>
          <a:xfrm>
            <a:off x="6596606" y="5507807"/>
            <a:ext cx="5467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/>
              <a:t>May be given or may have to determine from</a:t>
            </a:r>
            <a:br>
              <a:rPr lang="en-US" sz="2200" dirty="0"/>
            </a:br>
            <a:r>
              <a:rPr lang="en-US" sz="2200" dirty="0"/>
              <a:t>circuit.  Requires some additional information.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E342E2-F95C-2F43-A6D1-370ECC87C714}"/>
              </a:ext>
            </a:extLst>
          </p:cNvPr>
          <p:cNvSpPr txBox="1"/>
          <p:nvPr/>
        </p:nvSpPr>
        <p:spPr>
          <a:xfrm>
            <a:off x="188708" y="94593"/>
            <a:ext cx="2102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Comments: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644696-88A3-3C49-82B2-5C8B0354C3C8}"/>
                  </a:ext>
                </a:extLst>
              </p:cNvPr>
              <p:cNvSpPr txBox="1"/>
              <p:nvPr/>
            </p:nvSpPr>
            <p:spPr>
              <a:xfrm>
                <a:off x="1014052" y="623704"/>
                <a:ext cx="10250050" cy="4052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 previous slide, if switches thrown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, replace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with</a:t>
                </a:r>
                <a:br>
                  <a:rPr lang="en-US" sz="3200" dirty="0"/>
                </a:br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in solution, i.e.,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US" sz="3200" dirty="0"/>
                  <a:t>.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All are governed by same type of differential equation: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200" dirty="0"/>
                  <a:t>First-order system with constant coefficients.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200" dirty="0"/>
                  <a:t>Homogeneous equation (no forcing function) which</a:t>
                </a:r>
                <a:br>
                  <a:rPr lang="en-US" sz="3200" dirty="0"/>
                </a:br>
                <a:r>
                  <a:rPr lang="en-US" sz="3200" dirty="0"/>
                  <a:t>yields “natural response” of system.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Same solution: exponential decay.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Behavior dictated by constants </a:t>
                </a:r>
                <a:r>
                  <a:rPr lang="en-US" sz="3200" i="1" dirty="0"/>
                  <a:t>and</a:t>
                </a:r>
                <a:r>
                  <a:rPr lang="en-US" sz="3200" dirty="0"/>
                  <a:t> initial conditions.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644696-88A3-3C49-82B2-5C8B0354C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52" y="623704"/>
                <a:ext cx="10250050" cy="4052391"/>
              </a:xfrm>
              <a:prstGeom prst="rect">
                <a:avLst/>
              </a:prstGeom>
              <a:blipFill>
                <a:blip r:embed="rId2"/>
                <a:stretch>
                  <a:fillRect l="-1360" t="-1558" r="-494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DF5998-DE05-1A42-A44C-53E89F9A9F75}"/>
                  </a:ext>
                </a:extLst>
              </p:cNvPr>
              <p:cNvSpPr txBox="1"/>
              <p:nvPr/>
            </p:nvSpPr>
            <p:spPr>
              <a:xfrm>
                <a:off x="1398564" y="4615299"/>
                <a:ext cx="3561681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DF5998-DE05-1A42-A44C-53E89F9A9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64" y="4615299"/>
                <a:ext cx="3561681" cy="1030347"/>
              </a:xfrm>
              <a:prstGeom prst="rect">
                <a:avLst/>
              </a:prstGeom>
              <a:blipFill>
                <a:blip r:embed="rId3"/>
                <a:stretch>
                  <a:fillRect l="-709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0A8ACE-F2F7-0340-BA5C-0400F66D550F}"/>
                  </a:ext>
                </a:extLst>
              </p:cNvPr>
              <p:cNvSpPr txBox="1"/>
              <p:nvPr/>
            </p:nvSpPr>
            <p:spPr>
              <a:xfrm>
                <a:off x="6539020" y="4850533"/>
                <a:ext cx="359566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0A8ACE-F2F7-0340-BA5C-0400F66D5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020" y="4850533"/>
                <a:ext cx="3595664" cy="618246"/>
              </a:xfrm>
              <a:prstGeom prst="rect">
                <a:avLst/>
              </a:prstGeom>
              <a:blipFill>
                <a:blip r:embed="rId4"/>
                <a:stretch>
                  <a:fillRect l="-1056" t="-91837" r="-1056" b="-1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41EF27-B2E3-2144-9278-E4B051D29E6E}"/>
                  </a:ext>
                </a:extLst>
              </p:cNvPr>
              <p:cNvSpPr txBox="1"/>
              <p:nvPr/>
            </p:nvSpPr>
            <p:spPr>
              <a:xfrm>
                <a:off x="188708" y="5646821"/>
                <a:ext cx="34556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Initial condition: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41EF27-B2E3-2144-9278-E4B051D29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646821"/>
                <a:ext cx="3455626" cy="584775"/>
              </a:xfrm>
              <a:prstGeom prst="rect">
                <a:avLst/>
              </a:prstGeom>
              <a:blipFill>
                <a:blip r:embed="rId5"/>
                <a:stretch>
                  <a:fillRect l="-4380" t="-12766" r="-328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309B1B-6F75-5A44-B7B0-C59C5EB42D1D}"/>
                  </a:ext>
                </a:extLst>
              </p:cNvPr>
              <p:cNvSpPr txBox="1"/>
              <p:nvPr/>
            </p:nvSpPr>
            <p:spPr>
              <a:xfrm>
                <a:off x="3683275" y="5646821"/>
                <a:ext cx="29310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Value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309B1B-6F75-5A44-B7B0-C59C5EB4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75" y="5646821"/>
                <a:ext cx="2931059" cy="584775"/>
              </a:xfrm>
              <a:prstGeom prst="rect">
                <a:avLst/>
              </a:prstGeom>
              <a:blipFill>
                <a:blip r:embed="rId6"/>
                <a:stretch>
                  <a:fillRect l="-5172" t="-12766" r="-431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F0F69A-FD8D-2445-B61C-8037F1F19538}"/>
                  </a:ext>
                </a:extLst>
              </p:cNvPr>
              <p:cNvSpPr txBox="1"/>
              <p:nvPr/>
            </p:nvSpPr>
            <p:spPr>
              <a:xfrm>
                <a:off x="188708" y="6158612"/>
                <a:ext cx="3047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Time constant: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F0F69A-FD8D-2445-B61C-8037F1F19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6158612"/>
                <a:ext cx="3047694" cy="584775"/>
              </a:xfrm>
              <a:prstGeom prst="rect">
                <a:avLst/>
              </a:prstGeom>
              <a:blipFill>
                <a:blip r:embed="rId7"/>
                <a:stretch>
                  <a:fillRect l="-4979" t="-12766" r="-414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0011426-8F67-73DB-A86D-B1C7284E5297}"/>
              </a:ext>
            </a:extLst>
          </p:cNvPr>
          <p:cNvSpPr txBox="1"/>
          <p:nvPr/>
        </p:nvSpPr>
        <p:spPr>
          <a:xfrm>
            <a:off x="3723030" y="6158611"/>
            <a:ext cx="7140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Dictated solely by circuit (i.e., by diff. eq.).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E035E5C-C596-C7DF-E9FC-EB22FF2B9909}"/>
              </a:ext>
            </a:extLst>
          </p:cNvPr>
          <p:cNvSpPr/>
          <p:nvPr/>
        </p:nvSpPr>
        <p:spPr>
          <a:xfrm>
            <a:off x="5508189" y="498254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4" grpId="0"/>
      <p:bldP spid="6" grpId="0"/>
      <p:bldP spid="7" grpId="0"/>
      <p:bldP spid="9" grpId="0"/>
      <p:bldP spid="11" grpId="0"/>
      <p:bldP spid="1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AD4091-2065-FC47-8A75-2BE7B5D179B6}"/>
              </a:ext>
            </a:extLst>
          </p:cNvPr>
          <p:cNvSpPr txBox="1"/>
          <p:nvPr/>
        </p:nvSpPr>
        <p:spPr>
          <a:xfrm>
            <a:off x="188708" y="41428"/>
            <a:ext cx="981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What about more complicated arrangements of resistors?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97885-36B0-7445-BD45-6972B486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034" y="881541"/>
            <a:ext cx="8670813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F3C7EA-6FD0-7F45-95FB-EE8C74B0D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3" y="881541"/>
            <a:ext cx="8670815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90788A-0E95-A148-8E34-1EA918394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033" y="881541"/>
            <a:ext cx="8670815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B72616-453D-E444-84FE-5B6BA7D66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032" y="881541"/>
            <a:ext cx="8670816" cy="3657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2FFA07-87FD-3D4E-A92C-105508C07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032" y="881541"/>
            <a:ext cx="8670817" cy="365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43BA17-535B-B04D-9A3D-2CAB9AB23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8033" y="881541"/>
            <a:ext cx="8670815" cy="3657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F7EACB-1AF8-A442-AC86-998056050357}"/>
              </a:ext>
            </a:extLst>
          </p:cNvPr>
          <p:cNvSpPr txBox="1"/>
          <p:nvPr/>
        </p:nvSpPr>
        <p:spPr>
          <a:xfrm>
            <a:off x="188708" y="4769694"/>
            <a:ext cx="2834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Doesn’t matter!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B1233-3727-8D49-845A-0F2F9B165EC6}"/>
              </a:ext>
            </a:extLst>
          </p:cNvPr>
          <p:cNvSpPr txBox="1"/>
          <p:nvPr/>
        </p:nvSpPr>
        <p:spPr>
          <a:xfrm>
            <a:off x="3023523" y="4769693"/>
            <a:ext cx="936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Replace all resistors with single equivalent resistance.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A619DD-E03E-5640-9582-C6E5CA878F10}"/>
              </a:ext>
            </a:extLst>
          </p:cNvPr>
          <p:cNvSpPr txBox="1"/>
          <p:nvPr/>
        </p:nvSpPr>
        <p:spPr>
          <a:xfrm>
            <a:off x="8768989" y="5679512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 &amp;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63CED8-D4A9-C243-97BD-D68890301555}"/>
                  </a:ext>
                </a:extLst>
              </p:cNvPr>
              <p:cNvSpPr txBox="1"/>
              <p:nvPr/>
            </p:nvSpPr>
            <p:spPr>
              <a:xfrm>
                <a:off x="6021588" y="5648735"/>
                <a:ext cx="288752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63CED8-D4A9-C243-97BD-D6889030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588" y="5648735"/>
                <a:ext cx="2887522" cy="615553"/>
              </a:xfrm>
              <a:prstGeom prst="rect">
                <a:avLst/>
              </a:prstGeom>
              <a:blipFill>
                <a:blip r:embed="rId8"/>
                <a:stretch>
                  <a:fillRect t="-88000" r="-1754" b="-1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E86F42-817F-C244-B46C-2A1E64F97A53}"/>
                  </a:ext>
                </a:extLst>
              </p:cNvPr>
              <p:cNvSpPr txBox="1"/>
              <p:nvPr/>
            </p:nvSpPr>
            <p:spPr>
              <a:xfrm>
                <a:off x="9483911" y="5676160"/>
                <a:ext cx="2083712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E86F42-817F-C244-B46C-2A1E64F97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911" y="5676160"/>
                <a:ext cx="2083712" cy="622735"/>
              </a:xfrm>
              <a:prstGeom prst="rect">
                <a:avLst/>
              </a:prstGeom>
              <a:blipFill>
                <a:blip r:embed="rId9"/>
                <a:stretch>
                  <a:fillRect t="-124000" b="-18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3F6A2D-5753-2341-8AB1-81E891B66223}"/>
                  </a:ext>
                </a:extLst>
              </p:cNvPr>
              <p:cNvSpPr txBox="1"/>
              <p:nvPr/>
            </p:nvSpPr>
            <p:spPr>
              <a:xfrm>
                <a:off x="905242" y="5410121"/>
                <a:ext cx="4356000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3F6A2D-5753-2341-8AB1-81E891B66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42" y="5410121"/>
                <a:ext cx="4356000" cy="1030347"/>
              </a:xfrm>
              <a:prstGeom prst="rect">
                <a:avLst/>
              </a:prstGeom>
              <a:blipFill>
                <a:blip r:embed="rId10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01573CF-A594-76B7-68A1-594ED2D7AC58}"/>
              </a:ext>
            </a:extLst>
          </p:cNvPr>
          <p:cNvSpPr/>
          <p:nvPr/>
        </p:nvSpPr>
        <p:spPr>
          <a:xfrm>
            <a:off x="1633256" y="1377971"/>
            <a:ext cx="4451666" cy="3224773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C2CA4-2A0A-7AFB-B343-0B22603659DA}"/>
              </a:ext>
            </a:extLst>
          </p:cNvPr>
          <p:cNvSpPr txBox="1"/>
          <p:nvPr/>
        </p:nvSpPr>
        <p:spPr>
          <a:xfrm>
            <a:off x="2318760" y="430084"/>
            <a:ext cx="2921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Norton equivalent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of arbitrary circuit.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BB643D0-18CB-100D-85B5-9042FEC31575}"/>
              </a:ext>
            </a:extLst>
          </p:cNvPr>
          <p:cNvSpPr/>
          <p:nvPr/>
        </p:nvSpPr>
        <p:spPr>
          <a:xfrm>
            <a:off x="5378070" y="581947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4ADFB03-5570-8564-DD33-4F255B6F4DDD}"/>
              </a:ext>
            </a:extLst>
          </p:cNvPr>
          <p:cNvSpPr/>
          <p:nvPr/>
        </p:nvSpPr>
        <p:spPr>
          <a:xfrm>
            <a:off x="453253" y="581947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3AAEF-B0AD-77F6-C584-650555FD750B}"/>
              </a:ext>
            </a:extLst>
          </p:cNvPr>
          <p:cNvSpPr txBox="1"/>
          <p:nvPr/>
        </p:nvSpPr>
        <p:spPr>
          <a:xfrm>
            <a:off x="6709460" y="6261798"/>
            <a:ext cx="4083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Essentially same as before.</a:t>
            </a:r>
          </a:p>
        </p:txBody>
      </p:sp>
    </p:spTree>
    <p:extLst>
      <p:ext uri="{BB962C8B-B14F-4D97-AF65-F5344CB8AC3E}">
        <p14:creationId xmlns:p14="http://schemas.microsoft.com/office/powerpoint/2010/main" val="989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18" grpId="0"/>
      <p:bldP spid="23" grpId="0"/>
      <p:bldP spid="25" grpId="0"/>
      <p:bldP spid="3" grpId="0" animBg="1"/>
      <p:bldP spid="5" grpId="0"/>
      <p:bldP spid="7" grpId="0" animBg="1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10611</TotalTime>
  <Words>1824</Words>
  <Application>Microsoft Macintosh PowerPoint</Application>
  <PresentationFormat>Widescreen</PresentationFormat>
  <Paragraphs>218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197</cp:revision>
  <cp:lastPrinted>2021-03-24T20:05:08Z</cp:lastPrinted>
  <dcterms:created xsi:type="dcterms:W3CDTF">2020-01-15T03:07:09Z</dcterms:created>
  <dcterms:modified xsi:type="dcterms:W3CDTF">2025-03-20T04:34:24Z</dcterms:modified>
</cp:coreProperties>
</file>