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950" r:id="rId3"/>
    <p:sldId id="613" r:id="rId4"/>
    <p:sldId id="614" r:id="rId5"/>
    <p:sldId id="615" r:id="rId6"/>
    <p:sldId id="635" r:id="rId7"/>
    <p:sldId id="637" r:id="rId8"/>
    <p:sldId id="638" r:id="rId9"/>
    <p:sldId id="639" r:id="rId10"/>
    <p:sldId id="604" r:id="rId11"/>
    <p:sldId id="585" r:id="rId12"/>
    <p:sldId id="588" r:id="rId13"/>
    <p:sldId id="949" r:id="rId14"/>
    <p:sldId id="620" r:id="rId15"/>
    <p:sldId id="63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32"/>
    <p:restoredTop sz="94627"/>
  </p:normalViewPr>
  <p:slideViewPr>
    <p:cSldViewPr snapToGrid="0">
      <p:cViewPr varScale="1">
        <p:scale>
          <a:sx n="150" d="100"/>
          <a:sy n="150" d="100"/>
        </p:scale>
        <p:origin x="176" y="5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chneider, John Brand" userId="0a27f970-e9e3-4a42-989b-114aef573237" providerId="ADAL" clId="{0574831E-1F00-DE4A-A983-731B0CCE6790}"/>
    <pc:docChg chg="undo custSel addSld delSld modSld sldOrd">
      <pc:chgData name="Schneider, John Brand" userId="0a27f970-e9e3-4a42-989b-114aef573237" providerId="ADAL" clId="{0574831E-1F00-DE4A-A983-731B0CCE6790}" dt="2024-03-22T22:01:29.203" v="610" actId="2696"/>
      <pc:docMkLst>
        <pc:docMk/>
      </pc:docMkLst>
      <pc:sldChg chg="modSp mod modAnim">
        <pc:chgData name="Schneider, John Brand" userId="0a27f970-e9e3-4a42-989b-114aef573237" providerId="ADAL" clId="{0574831E-1F00-DE4A-A983-731B0CCE6790}" dt="2024-03-22T18:58:58.662" v="287" actId="20577"/>
        <pc:sldMkLst>
          <pc:docMk/>
          <pc:sldMk cId="1602654446" sldId="256"/>
        </pc:sldMkLst>
      </pc:sldChg>
      <pc:sldChg chg="addSp modSp mod modAnim">
        <pc:chgData name="Schneider, John Brand" userId="0a27f970-e9e3-4a42-989b-114aef573237" providerId="ADAL" clId="{0574831E-1F00-DE4A-A983-731B0CCE6790}" dt="2024-03-22T19:04:50.904" v="382" actId="1038"/>
        <pc:sldMkLst>
          <pc:docMk/>
          <pc:sldMk cId="3237687272" sldId="578"/>
        </pc:sldMkLst>
      </pc:sldChg>
      <pc:sldChg chg="modSp mod">
        <pc:chgData name="Schneider, John Brand" userId="0a27f970-e9e3-4a42-989b-114aef573237" providerId="ADAL" clId="{0574831E-1F00-DE4A-A983-731B0CCE6790}" dt="2024-03-22T19:05:03.097" v="392" actId="1038"/>
        <pc:sldMkLst>
          <pc:docMk/>
          <pc:sldMk cId="3300780701" sldId="579"/>
        </pc:sldMkLst>
      </pc:sldChg>
      <pc:sldChg chg="addSp delSp modSp mod modTransition modAnim">
        <pc:chgData name="Schneider, John Brand" userId="0a27f970-e9e3-4a42-989b-114aef573237" providerId="ADAL" clId="{0574831E-1F00-DE4A-A983-731B0CCE6790}" dt="2024-03-22T19:38:04.555" v="591"/>
        <pc:sldMkLst>
          <pc:docMk/>
          <pc:sldMk cId="1941922003" sldId="585"/>
        </pc:sldMkLst>
      </pc:sldChg>
      <pc:sldChg chg="add modTransition">
        <pc:chgData name="Schneider, John Brand" userId="0a27f970-e9e3-4a42-989b-114aef573237" providerId="ADAL" clId="{0574831E-1F00-DE4A-A983-731B0CCE6790}" dt="2024-03-22T19:43:53.875" v="606"/>
        <pc:sldMkLst>
          <pc:docMk/>
          <pc:sldMk cId="3602490440" sldId="588"/>
        </pc:sldMkLst>
      </pc:sldChg>
      <pc:sldChg chg="del">
        <pc:chgData name="Schneider, John Brand" userId="0a27f970-e9e3-4a42-989b-114aef573237" providerId="ADAL" clId="{0574831E-1F00-DE4A-A983-731B0CCE6790}" dt="2024-03-22T06:41:27.815" v="30" actId="2696"/>
        <pc:sldMkLst>
          <pc:docMk/>
          <pc:sldMk cId="2370104078" sldId="603"/>
        </pc:sldMkLst>
      </pc:sldChg>
      <pc:sldChg chg="addSp modSp modAnim">
        <pc:chgData name="Schneider, John Brand" userId="0a27f970-e9e3-4a42-989b-114aef573237" providerId="ADAL" clId="{0574831E-1F00-DE4A-A983-731B0CCE6790}" dt="2024-03-22T19:43:06.053" v="605"/>
        <pc:sldMkLst>
          <pc:docMk/>
          <pc:sldMk cId="1762592271" sldId="604"/>
        </pc:sldMkLst>
      </pc:sldChg>
      <pc:sldChg chg="del">
        <pc:chgData name="Schneider, John Brand" userId="0a27f970-e9e3-4a42-989b-114aef573237" providerId="ADAL" clId="{0574831E-1F00-DE4A-A983-731B0CCE6790}" dt="2024-03-22T06:41:27.952" v="32" actId="2696"/>
        <pc:sldMkLst>
          <pc:docMk/>
          <pc:sldMk cId="98926956" sldId="605"/>
        </pc:sldMkLst>
      </pc:sldChg>
      <pc:sldChg chg="addSp delSp modSp add del mod modTransition modAnim">
        <pc:chgData name="Schneider, John Brand" userId="0a27f970-e9e3-4a42-989b-114aef573237" providerId="ADAL" clId="{0574831E-1F00-DE4A-A983-731B0CCE6790}" dt="2024-03-22T22:01:29.014" v="608" actId="2696"/>
        <pc:sldMkLst>
          <pc:docMk/>
          <pc:sldMk cId="361318397" sldId="605"/>
        </pc:sldMkLst>
      </pc:sldChg>
      <pc:sldChg chg="modSp del mod">
        <pc:chgData name="Schneider, John Brand" userId="0a27f970-e9e3-4a42-989b-114aef573237" providerId="ADAL" clId="{0574831E-1F00-DE4A-A983-731B0CCE6790}" dt="2024-03-22T19:29:23.353" v="556" actId="2696"/>
        <pc:sldMkLst>
          <pc:docMk/>
          <pc:sldMk cId="3329399834" sldId="612"/>
        </pc:sldMkLst>
      </pc:sldChg>
      <pc:sldChg chg="addSp delSp modSp mod modTransition modAnim">
        <pc:chgData name="Schneider, John Brand" userId="0a27f970-e9e3-4a42-989b-114aef573237" providerId="ADAL" clId="{0574831E-1F00-DE4A-A983-731B0CCE6790}" dt="2024-03-22T06:48:52.819" v="40"/>
        <pc:sldMkLst>
          <pc:docMk/>
          <pc:sldMk cId="2427435389" sldId="614"/>
        </pc:sldMkLst>
      </pc:sldChg>
      <pc:sldChg chg="del">
        <pc:chgData name="Schneider, John Brand" userId="0a27f970-e9e3-4a42-989b-114aef573237" providerId="ADAL" clId="{0574831E-1F00-DE4A-A983-731B0CCE6790}" dt="2024-03-22T06:41:27.898" v="31" actId="2696"/>
        <pc:sldMkLst>
          <pc:docMk/>
          <pc:sldMk cId="3306488735" sldId="616"/>
        </pc:sldMkLst>
      </pc:sldChg>
      <pc:sldChg chg="add del">
        <pc:chgData name="Schneider, John Brand" userId="0a27f970-e9e3-4a42-989b-114aef573237" providerId="ADAL" clId="{0574831E-1F00-DE4A-A983-731B0CCE6790}" dt="2024-03-22T22:01:29.124" v="609" actId="2696"/>
        <pc:sldMkLst>
          <pc:docMk/>
          <pc:sldMk cId="1793721066" sldId="620"/>
        </pc:sldMkLst>
      </pc:sldChg>
      <pc:sldChg chg="add del">
        <pc:chgData name="Schneider, John Brand" userId="0a27f970-e9e3-4a42-989b-114aef573237" providerId="ADAL" clId="{0574831E-1F00-DE4A-A983-731B0CCE6790}" dt="2024-03-22T22:01:29.203" v="610" actId="2696"/>
        <pc:sldMkLst>
          <pc:docMk/>
          <pc:sldMk cId="3136332218" sldId="631"/>
        </pc:sldMkLst>
      </pc:sldChg>
      <pc:sldChg chg="del">
        <pc:chgData name="Schneider, John Brand" userId="0a27f970-e9e3-4a42-989b-114aef573237" providerId="ADAL" clId="{0574831E-1F00-DE4A-A983-731B0CCE6790}" dt="2024-03-22T06:40:33.328" v="12" actId="2696"/>
        <pc:sldMkLst>
          <pc:docMk/>
          <pc:sldMk cId="119806864" sldId="632"/>
        </pc:sldMkLst>
      </pc:sldChg>
      <pc:sldChg chg="add">
        <pc:chgData name="Schneider, John Brand" userId="0a27f970-e9e3-4a42-989b-114aef573237" providerId="ADAL" clId="{0574831E-1F00-DE4A-A983-731B0CCE6790}" dt="2024-03-22T06:40:39.622" v="13"/>
        <pc:sldMkLst>
          <pc:docMk/>
          <pc:sldMk cId="153509190" sldId="632"/>
        </pc:sldMkLst>
      </pc:sldChg>
      <pc:sldChg chg="add">
        <pc:chgData name="Schneider, John Brand" userId="0a27f970-e9e3-4a42-989b-114aef573237" providerId="ADAL" clId="{0574831E-1F00-DE4A-A983-731B0CCE6790}" dt="2024-03-22T06:40:39.622" v="13"/>
        <pc:sldMkLst>
          <pc:docMk/>
          <pc:sldMk cId="761346999" sldId="633"/>
        </pc:sldMkLst>
      </pc:sldChg>
      <pc:sldChg chg="del">
        <pc:chgData name="Schneider, John Brand" userId="0a27f970-e9e3-4a42-989b-114aef573237" providerId="ADAL" clId="{0574831E-1F00-DE4A-A983-731B0CCE6790}" dt="2024-03-22T06:40:33.328" v="12" actId="2696"/>
        <pc:sldMkLst>
          <pc:docMk/>
          <pc:sldMk cId="3373520138" sldId="633"/>
        </pc:sldMkLst>
      </pc:sldChg>
      <pc:sldChg chg="addSp delSp modSp new mod">
        <pc:chgData name="Schneider, John Brand" userId="0a27f970-e9e3-4a42-989b-114aef573237" providerId="ADAL" clId="{0574831E-1F00-DE4A-A983-731B0CCE6790}" dt="2024-03-22T06:56:26.882" v="210" actId="12788"/>
        <pc:sldMkLst>
          <pc:docMk/>
          <pc:sldMk cId="3349694432" sldId="634"/>
        </pc:sldMkLst>
      </pc:sldChg>
      <pc:sldChg chg="addSp delSp modSp add mod ord delAnim modAnim">
        <pc:chgData name="Schneider, John Brand" userId="0a27f970-e9e3-4a42-989b-114aef573237" providerId="ADAL" clId="{0574831E-1F00-DE4A-A983-731B0CCE6790}" dt="2024-03-22T19:27:34.398" v="553"/>
        <pc:sldMkLst>
          <pc:docMk/>
          <pc:sldMk cId="2206546017" sldId="635"/>
        </pc:sldMkLst>
      </pc:sldChg>
      <pc:sldChg chg="add del">
        <pc:chgData name="Schneider, John Brand" userId="0a27f970-e9e3-4a42-989b-114aef573237" providerId="ADAL" clId="{0574831E-1F00-DE4A-A983-731B0CCE6790}" dt="2024-03-22T19:29:26.105" v="557" actId="2696"/>
        <pc:sldMkLst>
          <pc:docMk/>
          <pc:sldMk cId="3130038642" sldId="636"/>
        </pc:sldMkLst>
      </pc:sldChg>
      <pc:sldChg chg="delSp modSp add mod ord modTransition delAnim modAnim">
        <pc:chgData name="Schneider, John Brand" userId="0a27f970-e9e3-4a42-989b-114aef573237" providerId="ADAL" clId="{0574831E-1F00-DE4A-A983-731B0CCE6790}" dt="2024-03-22T19:30:36.239" v="560" actId="478"/>
        <pc:sldMkLst>
          <pc:docMk/>
          <pc:sldMk cId="454865084" sldId="637"/>
        </pc:sldMkLst>
      </pc:sldChg>
      <pc:sldChg chg="delSp modSp add mod modTransition delAnim modAnim">
        <pc:chgData name="Schneider, John Brand" userId="0a27f970-e9e3-4a42-989b-114aef573237" providerId="ADAL" clId="{0574831E-1F00-DE4A-A983-731B0CCE6790}" dt="2024-03-22T19:33:56.103" v="574" actId="478"/>
        <pc:sldMkLst>
          <pc:docMk/>
          <pc:sldMk cId="764305813" sldId="638"/>
        </pc:sldMkLst>
      </pc:sldChg>
      <pc:sldChg chg="delSp modSp add mod modTransition delAnim modAnim">
        <pc:chgData name="Schneider, John Brand" userId="0a27f970-e9e3-4a42-989b-114aef573237" providerId="ADAL" clId="{0574831E-1F00-DE4A-A983-731B0CCE6790}" dt="2024-03-22T19:35:05.689" v="585"/>
        <pc:sldMkLst>
          <pc:docMk/>
          <pc:sldMk cId="109158444" sldId="639"/>
        </pc:sldMkLst>
      </pc:sldChg>
      <pc:sldChg chg="add del">
        <pc:chgData name="Schneider, John Brand" userId="0a27f970-e9e3-4a42-989b-114aef573237" providerId="ADAL" clId="{0574831E-1F00-DE4A-A983-731B0CCE6790}" dt="2024-03-22T19:37:36.585" v="588"/>
        <pc:sldMkLst>
          <pc:docMk/>
          <pc:sldMk cId="2826791037" sldId="640"/>
        </pc:sldMkLst>
      </pc:sldChg>
    </pc:docChg>
  </pc:docChgLst>
  <pc:docChgLst>
    <pc:chgData name="Schneider, John Brand" userId="0a27f970-e9e3-4a42-989b-114aef573237" providerId="ADAL" clId="{3C58AECE-3B3A-1040-8DFA-BBC26C76393A}"/>
    <pc:docChg chg="undo custSel addSld delSld modSld">
      <pc:chgData name="Schneider, John Brand" userId="0a27f970-e9e3-4a42-989b-114aef573237" providerId="ADAL" clId="{3C58AECE-3B3A-1040-8DFA-BBC26C76393A}" dt="2024-10-23T17:44:09.998" v="560" actId="1038"/>
      <pc:docMkLst>
        <pc:docMk/>
      </pc:docMkLst>
      <pc:sldChg chg="modSp modAnim">
        <pc:chgData name="Schneider, John Brand" userId="0a27f970-e9e3-4a42-989b-114aef573237" providerId="ADAL" clId="{3C58AECE-3B3A-1040-8DFA-BBC26C76393A}" dt="2024-10-21T23:37:09.011" v="18" actId="5793"/>
        <pc:sldMkLst>
          <pc:docMk/>
          <pc:sldMk cId="1602654446" sldId="256"/>
        </pc:sldMkLst>
      </pc:sldChg>
      <pc:sldChg chg="del">
        <pc:chgData name="Schneider, John Brand" userId="0a27f970-e9e3-4a42-989b-114aef573237" providerId="ADAL" clId="{3C58AECE-3B3A-1040-8DFA-BBC26C76393A}" dt="2024-10-23T00:25:15.205" v="148" actId="2696"/>
        <pc:sldMkLst>
          <pc:docMk/>
          <pc:sldMk cId="3237687272" sldId="578"/>
        </pc:sldMkLst>
      </pc:sldChg>
      <pc:sldChg chg="del">
        <pc:chgData name="Schneider, John Brand" userId="0a27f970-e9e3-4a42-989b-114aef573237" providerId="ADAL" clId="{3C58AECE-3B3A-1040-8DFA-BBC26C76393A}" dt="2024-10-23T00:25:15.170" v="147" actId="2696"/>
        <pc:sldMkLst>
          <pc:docMk/>
          <pc:sldMk cId="3300780701" sldId="579"/>
        </pc:sldMkLst>
      </pc:sldChg>
      <pc:sldChg chg="del">
        <pc:chgData name="Schneider, John Brand" userId="0a27f970-e9e3-4a42-989b-114aef573237" providerId="ADAL" clId="{3C58AECE-3B3A-1040-8DFA-BBC26C76393A}" dt="2024-10-23T00:25:15.137" v="146" actId="2696"/>
        <pc:sldMkLst>
          <pc:docMk/>
          <pc:sldMk cId="111944880" sldId="580"/>
        </pc:sldMkLst>
      </pc:sldChg>
      <pc:sldChg chg="del">
        <pc:chgData name="Schneider, John Brand" userId="0a27f970-e9e3-4a42-989b-114aef573237" providerId="ADAL" clId="{3C58AECE-3B3A-1040-8DFA-BBC26C76393A}" dt="2024-10-23T00:25:15.099" v="145" actId="2696"/>
        <pc:sldMkLst>
          <pc:docMk/>
          <pc:sldMk cId="3875756689" sldId="581"/>
        </pc:sldMkLst>
      </pc:sldChg>
      <pc:sldChg chg="addSp delSp modSp mod modAnim">
        <pc:chgData name="Schneider, John Brand" userId="0a27f970-e9e3-4a42-989b-114aef573237" providerId="ADAL" clId="{3C58AECE-3B3A-1040-8DFA-BBC26C76393A}" dt="2024-10-23T17:24:57.461" v="508"/>
        <pc:sldMkLst>
          <pc:docMk/>
          <pc:sldMk cId="2387773119" sldId="613"/>
        </pc:sldMkLst>
      </pc:sldChg>
      <pc:sldChg chg="addSp delSp modSp mod addAnim delAnim modAnim">
        <pc:chgData name="Schneider, John Brand" userId="0a27f970-e9e3-4a42-989b-114aef573237" providerId="ADAL" clId="{3C58AECE-3B3A-1040-8DFA-BBC26C76393A}" dt="2024-10-23T00:42:43.910" v="475"/>
        <pc:sldMkLst>
          <pc:docMk/>
          <pc:sldMk cId="2427435389" sldId="614"/>
        </pc:sldMkLst>
      </pc:sldChg>
      <pc:sldChg chg="modSp add mod modAnim">
        <pc:chgData name="Schneider, John Brand" userId="0a27f970-e9e3-4a42-989b-114aef573237" providerId="ADAL" clId="{3C58AECE-3B3A-1040-8DFA-BBC26C76393A}" dt="2024-10-23T17:44:09.998" v="560" actId="1038"/>
        <pc:sldMkLst>
          <pc:docMk/>
          <pc:sldMk cId="1793721066" sldId="620"/>
        </pc:sldMkLst>
      </pc:sldChg>
      <pc:sldChg chg="add">
        <pc:chgData name="Schneider, John Brand" userId="0a27f970-e9e3-4a42-989b-114aef573237" providerId="ADAL" clId="{3C58AECE-3B3A-1040-8DFA-BBC26C76393A}" dt="2024-10-23T00:48:02.902" v="477"/>
        <pc:sldMkLst>
          <pc:docMk/>
          <pc:sldMk cId="3136332218" sldId="631"/>
        </pc:sldMkLst>
      </pc:sldChg>
      <pc:sldChg chg="modSp mod">
        <pc:chgData name="Schneider, John Brand" userId="0a27f970-e9e3-4a42-989b-114aef573237" providerId="ADAL" clId="{3C58AECE-3B3A-1040-8DFA-BBC26C76393A}" dt="2024-10-21T23:35:53.826" v="6" actId="20577"/>
        <pc:sldMkLst>
          <pc:docMk/>
          <pc:sldMk cId="3349694432" sldId="634"/>
        </pc:sldMkLst>
      </pc:sldChg>
      <pc:sldChg chg="modAnim">
        <pc:chgData name="Schneider, John Brand" userId="0a27f970-e9e3-4a42-989b-114aef573237" providerId="ADAL" clId="{3C58AECE-3B3A-1040-8DFA-BBC26C76393A}" dt="2024-10-23T00:44:41.427" v="476"/>
        <pc:sldMkLst>
          <pc:docMk/>
          <pc:sldMk cId="2206546017" sldId="635"/>
        </pc:sldMkLst>
      </pc:sldChg>
      <pc:sldChg chg="addSp delSp modSp new mod modAnim">
        <pc:chgData name="Schneider, John Brand" userId="0a27f970-e9e3-4a42-989b-114aef573237" providerId="ADAL" clId="{3C58AECE-3B3A-1040-8DFA-BBC26C76393A}" dt="2024-10-23T00:24:35.132" v="144"/>
        <pc:sldMkLst>
          <pc:docMk/>
          <pc:sldMk cId="4161242662" sldId="640"/>
        </pc:sldMkLst>
      </pc:sldChg>
      <pc:sldChg chg="add">
        <pc:chgData name="Schneider, John Brand" userId="0a27f970-e9e3-4a42-989b-114aef573237" providerId="ADAL" clId="{3C58AECE-3B3A-1040-8DFA-BBC26C76393A}" dt="2024-10-23T00:48:02.902" v="477"/>
        <pc:sldMkLst>
          <pc:docMk/>
          <pc:sldMk cId="3061949370" sldId="949"/>
        </pc:sldMkLst>
      </pc:sldChg>
    </pc:docChg>
  </pc:docChgLst>
  <pc:docChgLst>
    <pc:chgData name="Schneider, John Brand" userId="0a27f970-e9e3-4a42-989b-114aef573237" providerId="ADAL" clId="{893C6C4B-4E50-384C-95B6-76D0C4B85E7C}"/>
    <pc:docChg chg="undo custSel addSld delSld modSld">
      <pc:chgData name="Schneider, John Brand" userId="0a27f970-e9e3-4a42-989b-114aef573237" providerId="ADAL" clId="{893C6C4B-4E50-384C-95B6-76D0C4B85E7C}" dt="2022-10-26T19:46:34.148" v="2828" actId="2696"/>
      <pc:docMkLst>
        <pc:docMk/>
      </pc:docMkLst>
      <pc:sldChg chg="modSp mod modAnim">
        <pc:chgData name="Schneider, John Brand" userId="0a27f970-e9e3-4a42-989b-114aef573237" providerId="ADAL" clId="{893C6C4B-4E50-384C-95B6-76D0C4B85E7C}" dt="2022-10-26T16:38:46.575" v="2414" actId="114"/>
        <pc:sldMkLst>
          <pc:docMk/>
          <pc:sldMk cId="1602654446" sldId="256"/>
        </pc:sldMkLst>
      </pc:sldChg>
      <pc:sldChg chg="del">
        <pc:chgData name="Schneider, John Brand" userId="0a27f970-e9e3-4a42-989b-114aef573237" providerId="ADAL" clId="{893C6C4B-4E50-384C-95B6-76D0C4B85E7C}" dt="2022-10-25T23:04:44.787" v="95" actId="2696"/>
        <pc:sldMkLst>
          <pc:docMk/>
          <pc:sldMk cId="3300780701" sldId="579"/>
        </pc:sldMkLst>
      </pc:sldChg>
      <pc:sldChg chg="del">
        <pc:chgData name="Schneider, John Brand" userId="0a27f970-e9e3-4a42-989b-114aef573237" providerId="ADAL" clId="{893C6C4B-4E50-384C-95B6-76D0C4B85E7C}" dt="2022-10-25T23:04:44.787" v="95" actId="2696"/>
        <pc:sldMkLst>
          <pc:docMk/>
          <pc:sldMk cId="111944880" sldId="580"/>
        </pc:sldMkLst>
      </pc:sldChg>
      <pc:sldChg chg="del">
        <pc:chgData name="Schneider, John Brand" userId="0a27f970-e9e3-4a42-989b-114aef573237" providerId="ADAL" clId="{893C6C4B-4E50-384C-95B6-76D0C4B85E7C}" dt="2022-10-25T23:04:44.787" v="95" actId="2696"/>
        <pc:sldMkLst>
          <pc:docMk/>
          <pc:sldMk cId="3875756689" sldId="581"/>
        </pc:sldMkLst>
      </pc:sldChg>
      <pc:sldChg chg="addSp delSp modSp mod delAnim modAnim">
        <pc:chgData name="Schneider, John Brand" userId="0a27f970-e9e3-4a42-989b-114aef573237" providerId="ADAL" clId="{893C6C4B-4E50-384C-95B6-76D0C4B85E7C}" dt="2022-10-25T23:34:11.561" v="438"/>
        <pc:sldMkLst>
          <pc:docMk/>
          <pc:sldMk cId="1941922003" sldId="585"/>
        </pc:sldMkLst>
      </pc:sldChg>
      <pc:sldChg chg="del">
        <pc:chgData name="Schneider, John Brand" userId="0a27f970-e9e3-4a42-989b-114aef573237" providerId="ADAL" clId="{893C6C4B-4E50-384C-95B6-76D0C4B85E7C}" dt="2022-10-25T23:05:18.507" v="97" actId="2696"/>
        <pc:sldMkLst>
          <pc:docMk/>
          <pc:sldMk cId="3501360147" sldId="587"/>
        </pc:sldMkLst>
      </pc:sldChg>
      <pc:sldChg chg="modSp del mod">
        <pc:chgData name="Schneider, John Brand" userId="0a27f970-e9e3-4a42-989b-114aef573237" providerId="ADAL" clId="{893C6C4B-4E50-384C-95B6-76D0C4B85E7C}" dt="2022-10-26T19:46:34.148" v="2828" actId="2696"/>
        <pc:sldMkLst>
          <pc:docMk/>
          <pc:sldMk cId="3602490440" sldId="588"/>
        </pc:sldMkLst>
      </pc:sldChg>
      <pc:sldChg chg="del">
        <pc:chgData name="Schneider, John Brand" userId="0a27f970-e9e3-4a42-989b-114aef573237" providerId="ADAL" clId="{893C6C4B-4E50-384C-95B6-76D0C4B85E7C}" dt="2022-10-25T23:05:18.507" v="97" actId="2696"/>
        <pc:sldMkLst>
          <pc:docMk/>
          <pc:sldMk cId="2082635764" sldId="591"/>
        </pc:sldMkLst>
      </pc:sldChg>
      <pc:sldChg chg="addSp modSp mod modAnim">
        <pc:chgData name="Schneider, John Brand" userId="0a27f970-e9e3-4a42-989b-114aef573237" providerId="ADAL" clId="{893C6C4B-4E50-384C-95B6-76D0C4B85E7C}" dt="2022-10-25T23:14:22.603" v="215"/>
        <pc:sldMkLst>
          <pc:docMk/>
          <pc:sldMk cId="1762592271" sldId="604"/>
        </pc:sldMkLst>
      </pc:sldChg>
      <pc:sldChg chg="addSp modSp del mod modAnim">
        <pc:chgData name="Schneider, John Brand" userId="0a27f970-e9e3-4a42-989b-114aef573237" providerId="ADAL" clId="{893C6C4B-4E50-384C-95B6-76D0C4B85E7C}" dt="2022-10-26T19:46:34.148" v="2828" actId="2696"/>
        <pc:sldMkLst>
          <pc:docMk/>
          <pc:sldMk cId="361318397" sldId="605"/>
        </pc:sldMkLst>
      </pc:sldChg>
      <pc:sldChg chg="del">
        <pc:chgData name="Schneider, John Brand" userId="0a27f970-e9e3-4a42-989b-114aef573237" providerId="ADAL" clId="{893C6C4B-4E50-384C-95B6-76D0C4B85E7C}" dt="2022-10-25T23:05:18.507" v="97" actId="2696"/>
        <pc:sldMkLst>
          <pc:docMk/>
          <pc:sldMk cId="3855028863" sldId="606"/>
        </pc:sldMkLst>
      </pc:sldChg>
      <pc:sldChg chg="addSp modSp mod modAnim">
        <pc:chgData name="Schneider, John Brand" userId="0a27f970-e9e3-4a42-989b-114aef573237" providerId="ADAL" clId="{893C6C4B-4E50-384C-95B6-76D0C4B85E7C}" dt="2022-10-25T23:10:23.290" v="127"/>
        <pc:sldMkLst>
          <pc:docMk/>
          <pc:sldMk cId="3329399834" sldId="612"/>
        </pc:sldMkLst>
      </pc:sldChg>
      <pc:sldChg chg="del">
        <pc:chgData name="Schneider, John Brand" userId="0a27f970-e9e3-4a42-989b-114aef573237" providerId="ADAL" clId="{893C6C4B-4E50-384C-95B6-76D0C4B85E7C}" dt="2022-10-25T23:04:44.787" v="95" actId="2696"/>
        <pc:sldMkLst>
          <pc:docMk/>
          <pc:sldMk cId="631722980" sldId="613"/>
        </pc:sldMkLst>
      </pc:sldChg>
      <pc:sldChg chg="addSp delSp modSp add mod delAnim modAnim">
        <pc:chgData name="Schneider, John Brand" userId="0a27f970-e9e3-4a42-989b-114aef573237" providerId="ADAL" clId="{893C6C4B-4E50-384C-95B6-76D0C4B85E7C}" dt="2022-10-26T17:02:13.618" v="2490" actId="478"/>
        <pc:sldMkLst>
          <pc:docMk/>
          <pc:sldMk cId="2387773119" sldId="613"/>
        </pc:sldMkLst>
      </pc:sldChg>
      <pc:sldChg chg="addSp modSp add mod modAnim">
        <pc:chgData name="Schneider, John Brand" userId="0a27f970-e9e3-4a42-989b-114aef573237" providerId="ADAL" clId="{893C6C4B-4E50-384C-95B6-76D0C4B85E7C}" dt="2022-10-26T17:05:50.308" v="2549" actId="552"/>
        <pc:sldMkLst>
          <pc:docMk/>
          <pc:sldMk cId="2427435389" sldId="614"/>
        </pc:sldMkLst>
      </pc:sldChg>
      <pc:sldChg chg="del">
        <pc:chgData name="Schneider, John Brand" userId="0a27f970-e9e3-4a42-989b-114aef573237" providerId="ADAL" clId="{893C6C4B-4E50-384C-95B6-76D0C4B85E7C}" dt="2022-10-25T23:04:44.787" v="95" actId="2696"/>
        <pc:sldMkLst>
          <pc:docMk/>
          <pc:sldMk cId="3526262049" sldId="614"/>
        </pc:sldMkLst>
      </pc:sldChg>
      <pc:sldChg chg="addSp delSp modSp add mod delAnim modAnim">
        <pc:chgData name="Schneider, John Brand" userId="0a27f970-e9e3-4a42-989b-114aef573237" providerId="ADAL" clId="{893C6C4B-4E50-384C-95B6-76D0C4B85E7C}" dt="2022-10-26T17:08:09.091" v="2561" actId="478"/>
        <pc:sldMkLst>
          <pc:docMk/>
          <pc:sldMk cId="971475871" sldId="615"/>
        </pc:sldMkLst>
      </pc:sldChg>
      <pc:sldChg chg="addSp delSp modSp new mod modAnim">
        <pc:chgData name="Schneider, John Brand" userId="0a27f970-e9e3-4a42-989b-114aef573237" providerId="ADAL" clId="{893C6C4B-4E50-384C-95B6-76D0C4B85E7C}" dt="2022-10-26T16:39:46.739" v="2418" actId="20577"/>
        <pc:sldMkLst>
          <pc:docMk/>
          <pc:sldMk cId="2476383132" sldId="616"/>
        </pc:sldMkLst>
      </pc:sldChg>
      <pc:sldChg chg="addSp delSp modSp new mod delAnim modAnim">
        <pc:chgData name="Schneider, John Brand" userId="0a27f970-e9e3-4a42-989b-114aef573237" providerId="ADAL" clId="{893C6C4B-4E50-384C-95B6-76D0C4B85E7C}" dt="2022-10-26T04:29:00.745" v="1814"/>
        <pc:sldMkLst>
          <pc:docMk/>
          <pc:sldMk cId="2218661147" sldId="617"/>
        </pc:sldMkLst>
      </pc:sldChg>
      <pc:sldChg chg="addSp delSp modSp new mod addAnim delAnim modAnim">
        <pc:chgData name="Schneider, John Brand" userId="0a27f970-e9e3-4a42-989b-114aef573237" providerId="ADAL" clId="{893C6C4B-4E50-384C-95B6-76D0C4B85E7C}" dt="2022-10-26T04:54:53.824" v="2176"/>
        <pc:sldMkLst>
          <pc:docMk/>
          <pc:sldMk cId="2740586953" sldId="618"/>
        </pc:sldMkLst>
      </pc:sldChg>
      <pc:sldChg chg="addSp delSp modSp new mod addAnim delAnim modAnim">
        <pc:chgData name="Schneider, John Brand" userId="0a27f970-e9e3-4a42-989b-114aef573237" providerId="ADAL" clId="{893C6C4B-4E50-384C-95B6-76D0C4B85E7C}" dt="2022-10-26T06:14:35.871" v="2296"/>
        <pc:sldMkLst>
          <pc:docMk/>
          <pc:sldMk cId="1714159811" sldId="619"/>
        </pc:sldMkLst>
      </pc:sldChg>
      <pc:sldChg chg="addSp delSp modSp add del mod delAnim modAnim">
        <pc:chgData name="Schneider, John Brand" userId="0a27f970-e9e3-4a42-989b-114aef573237" providerId="ADAL" clId="{893C6C4B-4E50-384C-95B6-76D0C4B85E7C}" dt="2022-10-26T19:46:34.148" v="2828" actId="2696"/>
        <pc:sldMkLst>
          <pc:docMk/>
          <pc:sldMk cId="1793721066" sldId="620"/>
        </pc:sldMkLst>
      </pc:sldChg>
      <pc:sldChg chg="del">
        <pc:chgData name="Schneider, John Brand" userId="0a27f970-e9e3-4a42-989b-114aef573237" providerId="ADAL" clId="{893C6C4B-4E50-384C-95B6-76D0C4B85E7C}" dt="2022-10-26T19:46:34.148" v="2828" actId="2696"/>
        <pc:sldMkLst>
          <pc:docMk/>
          <pc:sldMk cId="945000170" sldId="621"/>
        </pc:sldMkLst>
      </pc:sldChg>
    </pc:docChg>
  </pc:docChgLst>
  <pc:docChgLst>
    <pc:chgData name="Schneider, John Brand" userId="0a27f970-e9e3-4a42-989b-114aef573237" providerId="ADAL" clId="{96BC731C-1716-5E44-BDE0-6B9E010DB0E4}"/>
    <pc:docChg chg="addSld delSld modSld">
      <pc:chgData name="Schneider, John Brand" userId="0a27f970-e9e3-4a42-989b-114aef573237" providerId="ADAL" clId="{96BC731C-1716-5E44-BDE0-6B9E010DB0E4}" dt="2023-10-25T20:11:53.337" v="74" actId="2696"/>
      <pc:docMkLst>
        <pc:docMk/>
      </pc:docMkLst>
      <pc:sldChg chg="modSp">
        <pc:chgData name="Schneider, John Brand" userId="0a27f970-e9e3-4a42-989b-114aef573237" providerId="ADAL" clId="{96BC731C-1716-5E44-BDE0-6B9E010DB0E4}" dt="2023-10-22T06:00:05.661" v="5" actId="20577"/>
        <pc:sldMkLst>
          <pc:docMk/>
          <pc:sldMk cId="1602654446" sldId="256"/>
        </pc:sldMkLst>
      </pc:sldChg>
      <pc:sldChg chg="modSp">
        <pc:chgData name="Schneider, John Brand" userId="0a27f970-e9e3-4a42-989b-114aef573237" providerId="ADAL" clId="{96BC731C-1716-5E44-BDE0-6B9E010DB0E4}" dt="2023-10-25T17:06:16.038" v="48" actId="255"/>
        <pc:sldMkLst>
          <pc:docMk/>
          <pc:sldMk cId="3875756689" sldId="581"/>
        </pc:sldMkLst>
      </pc:sldChg>
      <pc:sldChg chg="del">
        <pc:chgData name="Schneider, John Brand" userId="0a27f970-e9e3-4a42-989b-114aef573237" providerId="ADAL" clId="{96BC731C-1716-5E44-BDE0-6B9E010DB0E4}" dt="2023-10-25T20:11:53.337" v="74" actId="2696"/>
        <pc:sldMkLst>
          <pc:docMk/>
          <pc:sldMk cId="3602490440" sldId="588"/>
        </pc:sldMkLst>
      </pc:sldChg>
      <pc:sldChg chg="addSp modSp mod modAnim">
        <pc:chgData name="Schneider, John Brand" userId="0a27f970-e9e3-4a42-989b-114aef573237" providerId="ADAL" clId="{96BC731C-1716-5E44-BDE0-6B9E010DB0E4}" dt="2023-10-25T17:10:24.344" v="73"/>
        <pc:sldMkLst>
          <pc:docMk/>
          <pc:sldMk cId="2387773119" sldId="613"/>
        </pc:sldMkLst>
      </pc:sldChg>
      <pc:sldChg chg="modSp add mod">
        <pc:chgData name="Schneider, John Brand" userId="0a27f970-e9e3-4a42-989b-114aef573237" providerId="ADAL" clId="{96BC731C-1716-5E44-BDE0-6B9E010DB0E4}" dt="2023-10-25T16:59:04.644" v="16" actId="20577"/>
        <pc:sldMkLst>
          <pc:docMk/>
          <pc:sldMk cId="119806864" sldId="632"/>
        </pc:sldMkLst>
      </pc:sldChg>
      <pc:sldChg chg="add">
        <pc:chgData name="Schneider, John Brand" userId="0a27f970-e9e3-4a42-989b-114aef573237" providerId="ADAL" clId="{96BC731C-1716-5E44-BDE0-6B9E010DB0E4}" dt="2023-10-24T21:41:02.789" v="6"/>
        <pc:sldMkLst>
          <pc:docMk/>
          <pc:sldMk cId="3373520138" sldId="633"/>
        </pc:sldMkLst>
      </pc:sldChg>
    </pc:docChg>
  </pc:docChgLst>
  <pc:docChgLst>
    <pc:chgData name="Schneider, John Brand" userId="0a27f970-e9e3-4a42-989b-114aef573237" providerId="ADAL" clId="{28188A4D-1D0A-934C-A82F-96583188BEA6}"/>
    <pc:docChg chg="custSel addSld modSld">
      <pc:chgData name="Schneider, John Brand" userId="0a27f970-e9e3-4a42-989b-114aef573237" providerId="ADAL" clId="{28188A4D-1D0A-934C-A82F-96583188BEA6}" dt="2022-03-25T21:13:36.681" v="14" actId="20577"/>
      <pc:docMkLst>
        <pc:docMk/>
      </pc:docMkLst>
      <pc:sldChg chg="addSp delSp modSp new mod">
        <pc:chgData name="Schneider, John Brand" userId="0a27f970-e9e3-4a42-989b-114aef573237" providerId="ADAL" clId="{28188A4D-1D0A-934C-A82F-96583188BEA6}" dt="2022-03-25T21:13:36.681" v="14" actId="20577"/>
        <pc:sldMkLst>
          <pc:docMk/>
          <pc:sldMk cId="226750860" sldId="615"/>
        </pc:sldMkLst>
      </pc:sldChg>
    </pc:docChg>
  </pc:docChgLst>
  <pc:docChgLst>
    <pc:chgData name="Schneider, John Brand" userId="0a27f970-e9e3-4a42-989b-114aef573237" providerId="ADAL" clId="{30D40E4E-E258-8949-BE65-0D9536675039}"/>
    <pc:docChg chg="custSel addSld modSld">
      <pc:chgData name="Schneider, John Brand" userId="0a27f970-e9e3-4a42-989b-114aef573237" providerId="ADAL" clId="{30D40E4E-E258-8949-BE65-0D9536675039}" dt="2022-10-26T19:04:12.484" v="6" actId="20577"/>
      <pc:docMkLst>
        <pc:docMk/>
      </pc:docMkLst>
      <pc:sldChg chg="addSp delSp modSp new mod">
        <pc:chgData name="Schneider, John Brand" userId="0a27f970-e9e3-4a42-989b-114aef573237" providerId="ADAL" clId="{30D40E4E-E258-8949-BE65-0D9536675039}" dt="2022-10-26T19:04:12.484" v="6" actId="20577"/>
        <pc:sldMkLst>
          <pc:docMk/>
          <pc:sldMk cId="945000170" sldId="621"/>
        </pc:sldMkLst>
      </pc:sldChg>
    </pc:docChg>
  </pc:docChgLst>
  <pc:docChgLst>
    <pc:chgData name="Schneider, John Brand" userId="0a27f970-e9e3-4a42-989b-114aef573237" providerId="ADAL" clId="{39ED3626-DEB3-2E49-BE4E-0B03325BA40F}"/>
    <pc:docChg chg="undo custSel delSld modSld">
      <pc:chgData name="Schneider, John Brand" userId="0a27f970-e9e3-4a42-989b-114aef573237" providerId="ADAL" clId="{39ED3626-DEB3-2E49-BE4E-0B03325BA40F}" dt="2024-10-23T05:37:32.443" v="250" actId="20577"/>
      <pc:docMkLst>
        <pc:docMk/>
      </pc:docMkLst>
      <pc:sldChg chg="modSp modAnim">
        <pc:chgData name="Schneider, John Brand" userId="0a27f970-e9e3-4a42-989b-114aef573237" providerId="ADAL" clId="{39ED3626-DEB3-2E49-BE4E-0B03325BA40F}" dt="2024-10-23T05:37:32.443" v="250" actId="20577"/>
        <pc:sldMkLst>
          <pc:docMk/>
          <pc:sldMk cId="1602654446" sldId="256"/>
        </pc:sldMkLst>
      </pc:sldChg>
      <pc:sldChg chg="modSp mod">
        <pc:chgData name="Schneider, John Brand" userId="0a27f970-e9e3-4a42-989b-114aef573237" providerId="ADAL" clId="{39ED3626-DEB3-2E49-BE4E-0B03325BA40F}" dt="2024-10-23T04:55:32.927" v="92" actId="1037"/>
        <pc:sldMkLst>
          <pc:docMk/>
          <pc:sldMk cId="2387773119" sldId="613"/>
        </pc:sldMkLst>
      </pc:sldChg>
      <pc:sldChg chg="modSp mod">
        <pc:chgData name="Schneider, John Brand" userId="0a27f970-e9e3-4a42-989b-114aef573237" providerId="ADAL" clId="{39ED3626-DEB3-2E49-BE4E-0B03325BA40F}" dt="2024-10-23T05:00:41.679" v="103" actId="1035"/>
        <pc:sldMkLst>
          <pc:docMk/>
          <pc:sldMk cId="2427435389" sldId="614"/>
        </pc:sldMkLst>
      </pc:sldChg>
      <pc:sldChg chg="del">
        <pc:chgData name="Schneider, John Brand" userId="0a27f970-e9e3-4a42-989b-114aef573237" providerId="ADAL" clId="{39ED3626-DEB3-2E49-BE4E-0B03325BA40F}" dt="2024-10-23T05:37:12.049" v="248" actId="2696"/>
        <pc:sldMkLst>
          <pc:docMk/>
          <pc:sldMk cId="153509190" sldId="632"/>
        </pc:sldMkLst>
      </pc:sldChg>
      <pc:sldChg chg="del">
        <pc:chgData name="Schneider, John Brand" userId="0a27f970-e9e3-4a42-989b-114aef573237" providerId="ADAL" clId="{39ED3626-DEB3-2E49-BE4E-0B03325BA40F}" dt="2024-10-23T05:37:12.225" v="249" actId="2696"/>
        <pc:sldMkLst>
          <pc:docMk/>
          <pc:sldMk cId="761346999" sldId="633"/>
        </pc:sldMkLst>
      </pc:sldChg>
      <pc:sldChg chg="del">
        <pc:chgData name="Schneider, John Brand" userId="0a27f970-e9e3-4a42-989b-114aef573237" providerId="ADAL" clId="{39ED3626-DEB3-2E49-BE4E-0B03325BA40F}" dt="2024-10-23T05:37:11.914" v="247" actId="2696"/>
        <pc:sldMkLst>
          <pc:docMk/>
          <pc:sldMk cId="3349694432" sldId="634"/>
        </pc:sldMkLst>
      </pc:sldChg>
      <pc:sldChg chg="addSp modSp mod modAnim">
        <pc:chgData name="Schneider, John Brand" userId="0a27f970-e9e3-4a42-989b-114aef573237" providerId="ADAL" clId="{39ED3626-DEB3-2E49-BE4E-0B03325BA40F}" dt="2024-10-23T05:10:39.233" v="147" actId="208"/>
        <pc:sldMkLst>
          <pc:docMk/>
          <pc:sldMk cId="2206546017" sldId="635"/>
        </pc:sldMkLst>
      </pc:sldChg>
      <pc:sldChg chg="addSp modSp mod modAnim">
        <pc:chgData name="Schneider, John Brand" userId="0a27f970-e9e3-4a42-989b-114aef573237" providerId="ADAL" clId="{39ED3626-DEB3-2E49-BE4E-0B03325BA40F}" dt="2024-10-23T05:19:18.904" v="168" actId="1076"/>
        <pc:sldMkLst>
          <pc:docMk/>
          <pc:sldMk cId="454865084" sldId="637"/>
        </pc:sldMkLst>
      </pc:sldChg>
      <pc:sldChg chg="addSp modSp mod modAnim">
        <pc:chgData name="Schneider, John Brand" userId="0a27f970-e9e3-4a42-989b-114aef573237" providerId="ADAL" clId="{39ED3626-DEB3-2E49-BE4E-0B03325BA40F}" dt="2024-10-23T05:20:15.199" v="178" actId="1037"/>
        <pc:sldMkLst>
          <pc:docMk/>
          <pc:sldMk cId="764305813" sldId="638"/>
        </pc:sldMkLst>
      </pc:sldChg>
      <pc:sldChg chg="addSp delSp modSp mod modAnim">
        <pc:chgData name="Schneider, John Brand" userId="0a27f970-e9e3-4a42-989b-114aef573237" providerId="ADAL" clId="{39ED3626-DEB3-2E49-BE4E-0B03325BA40F}" dt="2024-10-23T05:31:03.739" v="246" actId="1037"/>
        <pc:sldMkLst>
          <pc:docMk/>
          <pc:sldMk cId="109158444" sldId="639"/>
        </pc:sldMkLst>
      </pc:sldChg>
    </pc:docChg>
  </pc:docChgLst>
  <pc:docChgLst>
    <pc:chgData name="Schneider, John Brand" userId="0a27f970-e9e3-4a42-989b-114aef573237" providerId="ADAL" clId="{E853D1A0-C964-D44F-AA12-759287F699F3}"/>
    <pc:docChg chg="custSel addSld delSld modSld">
      <pc:chgData name="Schneider, John Brand" userId="0a27f970-e9e3-4a42-989b-114aef573237" providerId="ADAL" clId="{E853D1A0-C964-D44F-AA12-759287F699F3}" dt="2023-03-25T00:22:10.880" v="264" actId="2696"/>
      <pc:docMkLst>
        <pc:docMk/>
      </pc:docMkLst>
      <pc:sldChg chg="modSp modAnim">
        <pc:chgData name="Schneider, John Brand" userId="0a27f970-e9e3-4a42-989b-114aef573237" providerId="ADAL" clId="{E853D1A0-C964-D44F-AA12-759287F699F3}" dt="2023-03-24T00:51:58.473" v="110" actId="20577"/>
        <pc:sldMkLst>
          <pc:docMk/>
          <pc:sldMk cId="1602654446" sldId="256"/>
        </pc:sldMkLst>
      </pc:sldChg>
      <pc:sldChg chg="addSp modSp add mod modAnim">
        <pc:chgData name="Schneider, John Brand" userId="0a27f970-e9e3-4a42-989b-114aef573237" providerId="ADAL" clId="{E853D1A0-C964-D44F-AA12-759287F699F3}" dt="2023-03-24T18:59:04.391" v="241"/>
        <pc:sldMkLst>
          <pc:docMk/>
          <pc:sldMk cId="3237687272" sldId="578"/>
        </pc:sldMkLst>
      </pc:sldChg>
      <pc:sldChg chg="add">
        <pc:chgData name="Schneider, John Brand" userId="0a27f970-e9e3-4a42-989b-114aef573237" providerId="ADAL" clId="{E853D1A0-C964-D44F-AA12-759287F699F3}" dt="2023-03-24T00:51:16.145" v="53"/>
        <pc:sldMkLst>
          <pc:docMk/>
          <pc:sldMk cId="3300780701" sldId="579"/>
        </pc:sldMkLst>
      </pc:sldChg>
      <pc:sldChg chg="modSp add">
        <pc:chgData name="Schneider, John Brand" userId="0a27f970-e9e3-4a42-989b-114aef573237" providerId="ADAL" clId="{E853D1A0-C964-D44F-AA12-759287F699F3}" dt="2023-03-24T19:02:31.167" v="242" actId="114"/>
        <pc:sldMkLst>
          <pc:docMk/>
          <pc:sldMk cId="111944880" sldId="580"/>
        </pc:sldMkLst>
      </pc:sldChg>
      <pc:sldChg chg="add">
        <pc:chgData name="Schneider, John Brand" userId="0a27f970-e9e3-4a42-989b-114aef573237" providerId="ADAL" clId="{E853D1A0-C964-D44F-AA12-759287F699F3}" dt="2023-03-24T00:51:16.145" v="53"/>
        <pc:sldMkLst>
          <pc:docMk/>
          <pc:sldMk cId="3875756689" sldId="581"/>
        </pc:sldMkLst>
      </pc:sldChg>
      <pc:sldChg chg="add">
        <pc:chgData name="Schneider, John Brand" userId="0a27f970-e9e3-4a42-989b-114aef573237" providerId="ADAL" clId="{E853D1A0-C964-D44F-AA12-759287F699F3}" dt="2023-03-24T19:16:52.179" v="246"/>
        <pc:sldMkLst>
          <pc:docMk/>
          <pc:sldMk cId="3602490440" sldId="588"/>
        </pc:sldMkLst>
      </pc:sldChg>
      <pc:sldChg chg="add">
        <pc:chgData name="Schneider, John Brand" userId="0a27f970-e9e3-4a42-989b-114aef573237" providerId="ADAL" clId="{E853D1A0-C964-D44F-AA12-759287F699F3}" dt="2023-03-24T00:51:16.145" v="53"/>
        <pc:sldMkLst>
          <pc:docMk/>
          <pc:sldMk cId="2370104078" sldId="603"/>
        </pc:sldMkLst>
      </pc:sldChg>
      <pc:sldChg chg="add">
        <pc:chgData name="Schneider, John Brand" userId="0a27f970-e9e3-4a42-989b-114aef573237" providerId="ADAL" clId="{E853D1A0-C964-D44F-AA12-759287F699F3}" dt="2023-03-24T00:51:16.145" v="53"/>
        <pc:sldMkLst>
          <pc:docMk/>
          <pc:sldMk cId="98926956" sldId="605"/>
        </pc:sldMkLst>
      </pc:sldChg>
      <pc:sldChg chg="addSp delSp modSp mod delAnim modAnim">
        <pc:chgData name="Schneider, John Brand" userId="0a27f970-e9e3-4a42-989b-114aef573237" providerId="ADAL" clId="{E853D1A0-C964-D44F-AA12-759287F699F3}" dt="2023-03-20T00:03:02.511" v="52" actId="1038"/>
        <pc:sldMkLst>
          <pc:docMk/>
          <pc:sldMk cId="3329399834" sldId="612"/>
        </pc:sldMkLst>
      </pc:sldChg>
      <pc:sldChg chg="modSp mod">
        <pc:chgData name="Schneider, John Brand" userId="0a27f970-e9e3-4a42-989b-114aef573237" providerId="ADAL" clId="{E853D1A0-C964-D44F-AA12-759287F699F3}" dt="2023-03-24T19:06:40.370" v="245" actId="207"/>
        <pc:sldMkLst>
          <pc:docMk/>
          <pc:sldMk cId="2387773119" sldId="613"/>
        </pc:sldMkLst>
      </pc:sldChg>
      <pc:sldChg chg="delSp del mod delAnim">
        <pc:chgData name="Schneider, John Brand" userId="0a27f970-e9e3-4a42-989b-114aef573237" providerId="ADAL" clId="{E853D1A0-C964-D44F-AA12-759287F699F3}" dt="2023-03-19T23:23:16.776" v="9" actId="2696"/>
        <pc:sldMkLst>
          <pc:docMk/>
          <pc:sldMk cId="2476383132" sldId="616"/>
        </pc:sldMkLst>
      </pc:sldChg>
      <pc:sldChg chg="add">
        <pc:chgData name="Schneider, John Brand" userId="0a27f970-e9e3-4a42-989b-114aef573237" providerId="ADAL" clId="{E853D1A0-C964-D44F-AA12-759287F699F3}" dt="2023-03-24T00:51:16.145" v="53"/>
        <pc:sldMkLst>
          <pc:docMk/>
          <pc:sldMk cId="3306488735" sldId="616"/>
        </pc:sldMkLst>
      </pc:sldChg>
      <pc:sldChg chg="add del">
        <pc:chgData name="Schneider, John Brand" userId="0a27f970-e9e3-4a42-989b-114aef573237" providerId="ADAL" clId="{E853D1A0-C964-D44F-AA12-759287F699F3}" dt="2023-03-25T00:22:10.880" v="264" actId="2696"/>
        <pc:sldMkLst>
          <pc:docMk/>
          <pc:sldMk cId="361318397" sldId="617"/>
        </pc:sldMkLst>
      </pc:sldChg>
      <pc:sldChg chg="del">
        <pc:chgData name="Schneider, John Brand" userId="0a27f970-e9e3-4a42-989b-114aef573237" providerId="ADAL" clId="{E853D1A0-C964-D44F-AA12-759287F699F3}" dt="2023-03-19T23:24:52.011" v="12" actId="2696"/>
        <pc:sldMkLst>
          <pc:docMk/>
          <pc:sldMk cId="2218661147" sldId="617"/>
        </pc:sldMkLst>
      </pc:sldChg>
      <pc:sldChg chg="del">
        <pc:chgData name="Schneider, John Brand" userId="0a27f970-e9e3-4a42-989b-114aef573237" providerId="ADAL" clId="{E853D1A0-C964-D44F-AA12-759287F699F3}" dt="2023-03-19T23:24:52.011" v="12" actId="2696"/>
        <pc:sldMkLst>
          <pc:docMk/>
          <pc:sldMk cId="2740586953" sldId="618"/>
        </pc:sldMkLst>
      </pc:sldChg>
      <pc:sldChg chg="del">
        <pc:chgData name="Schneider, John Brand" userId="0a27f970-e9e3-4a42-989b-114aef573237" providerId="ADAL" clId="{E853D1A0-C964-D44F-AA12-759287F699F3}" dt="2023-03-19T23:24:52.011" v="12" actId="2696"/>
        <pc:sldMkLst>
          <pc:docMk/>
          <pc:sldMk cId="1714159811" sldId="619"/>
        </pc:sldMkLst>
      </pc:sldChg>
      <pc:sldChg chg="add del">
        <pc:chgData name="Schneider, John Brand" userId="0a27f970-e9e3-4a42-989b-114aef573237" providerId="ADAL" clId="{E853D1A0-C964-D44F-AA12-759287F699F3}" dt="2023-03-25T00:22:10.880" v="264" actId="2696"/>
        <pc:sldMkLst>
          <pc:docMk/>
          <pc:sldMk cId="1793721066" sldId="620"/>
        </pc:sldMkLst>
      </pc:sldChg>
      <pc:sldChg chg="add del">
        <pc:chgData name="Schneider, John Brand" userId="0a27f970-e9e3-4a42-989b-114aef573237" providerId="ADAL" clId="{E853D1A0-C964-D44F-AA12-759287F699F3}" dt="2023-03-25T00:22:10.880" v="264" actId="2696"/>
        <pc:sldMkLst>
          <pc:docMk/>
          <pc:sldMk cId="3136332218" sldId="631"/>
        </pc:sldMkLst>
      </pc:sldChg>
      <pc:sldChg chg="addSp delSp modSp new del mod">
        <pc:chgData name="Schneider, John Brand" userId="0a27f970-e9e3-4a42-989b-114aef573237" providerId="ADAL" clId="{E853D1A0-C964-D44F-AA12-759287F699F3}" dt="2023-03-25T00:22:10.880" v="264" actId="2696"/>
        <pc:sldMkLst>
          <pc:docMk/>
          <pc:sldMk cId="416850643" sldId="632"/>
        </pc:sldMkLst>
      </pc:sldChg>
    </pc:docChg>
  </pc:docChgLst>
  <pc:docChgLst>
    <pc:chgData name="Schneider, John Brand" userId="0a27f970-e9e3-4a42-989b-114aef573237" providerId="ADAL" clId="{84A918A4-FDA8-DB44-A00C-9190191A1D04}"/>
    <pc:docChg chg="modSld">
      <pc:chgData name="Schneider, John Brand" userId="0a27f970-e9e3-4a42-989b-114aef573237" providerId="ADAL" clId="{84A918A4-FDA8-DB44-A00C-9190191A1D04}" dt="2023-10-25T05:33:27.393" v="132" actId="1076"/>
      <pc:docMkLst>
        <pc:docMk/>
      </pc:docMkLst>
      <pc:sldChg chg="modSp mod modAnim">
        <pc:chgData name="Schneider, John Brand" userId="0a27f970-e9e3-4a42-989b-114aef573237" providerId="ADAL" clId="{84A918A4-FDA8-DB44-A00C-9190191A1D04}" dt="2023-10-25T05:28:19.586" v="119" actId="1036"/>
        <pc:sldMkLst>
          <pc:docMk/>
          <pc:sldMk cId="1602654446" sldId="256"/>
        </pc:sldMkLst>
      </pc:sldChg>
      <pc:sldChg chg="modSp mod">
        <pc:chgData name="Schneider, John Brand" userId="0a27f970-e9e3-4a42-989b-114aef573237" providerId="ADAL" clId="{84A918A4-FDA8-DB44-A00C-9190191A1D04}" dt="2023-10-25T05:33:27.393" v="132" actId="1076"/>
        <pc:sldMkLst>
          <pc:docMk/>
          <pc:sldMk cId="3373520138" sldId="633"/>
        </pc:sldMkLst>
      </pc:sldChg>
    </pc:docChg>
  </pc:docChgLst>
  <pc:docChgLst>
    <pc:chgData name="Schneider, John Brand" userId="0a27f970-e9e3-4a42-989b-114aef573237" providerId="ADAL" clId="{C66EDD74-30B2-FE41-BABE-E2D6DBED04E0}"/>
    <pc:docChg chg="undo custSel addSld delSld modSld">
      <pc:chgData name="Schneider, John Brand" userId="0a27f970-e9e3-4a42-989b-114aef573237" providerId="ADAL" clId="{C66EDD74-30B2-FE41-BABE-E2D6DBED04E0}" dt="2022-03-25T21:43:23.882" v="1087" actId="2696"/>
      <pc:docMkLst>
        <pc:docMk/>
      </pc:docMkLst>
      <pc:sldChg chg="modSp mod modAnim">
        <pc:chgData name="Schneider, John Brand" userId="0a27f970-e9e3-4a42-989b-114aef573237" providerId="ADAL" clId="{C66EDD74-30B2-FE41-BABE-E2D6DBED04E0}" dt="2022-03-25T19:00:46.010" v="1064" actId="1076"/>
        <pc:sldMkLst>
          <pc:docMk/>
          <pc:sldMk cId="1602654446" sldId="256"/>
        </pc:sldMkLst>
      </pc:sldChg>
      <pc:sldChg chg="del">
        <pc:chgData name="Schneider, John Brand" userId="0a27f970-e9e3-4a42-989b-114aef573237" providerId="ADAL" clId="{C66EDD74-30B2-FE41-BABE-E2D6DBED04E0}" dt="2022-03-20T22:13:40.638" v="10" actId="2696"/>
        <pc:sldMkLst>
          <pc:docMk/>
          <pc:sldMk cId="3871662833" sldId="558"/>
        </pc:sldMkLst>
      </pc:sldChg>
      <pc:sldChg chg="del">
        <pc:chgData name="Schneider, John Brand" userId="0a27f970-e9e3-4a42-989b-114aef573237" providerId="ADAL" clId="{C66EDD74-30B2-FE41-BABE-E2D6DBED04E0}" dt="2022-03-20T22:13:40.638" v="10" actId="2696"/>
        <pc:sldMkLst>
          <pc:docMk/>
          <pc:sldMk cId="3063780851" sldId="573"/>
        </pc:sldMkLst>
      </pc:sldChg>
      <pc:sldChg chg="del">
        <pc:chgData name="Schneider, John Brand" userId="0a27f970-e9e3-4a42-989b-114aef573237" providerId="ADAL" clId="{C66EDD74-30B2-FE41-BABE-E2D6DBED04E0}" dt="2022-03-20T22:13:40.638" v="10" actId="2696"/>
        <pc:sldMkLst>
          <pc:docMk/>
          <pc:sldMk cId="3049879670" sldId="576"/>
        </pc:sldMkLst>
      </pc:sldChg>
      <pc:sldChg chg="del">
        <pc:chgData name="Schneider, John Brand" userId="0a27f970-e9e3-4a42-989b-114aef573237" providerId="ADAL" clId="{C66EDD74-30B2-FE41-BABE-E2D6DBED04E0}" dt="2022-03-20T22:13:40.638" v="10" actId="2696"/>
        <pc:sldMkLst>
          <pc:docMk/>
          <pc:sldMk cId="3237687272" sldId="578"/>
        </pc:sldMkLst>
      </pc:sldChg>
      <pc:sldChg chg="add del">
        <pc:chgData name="Schneider, John Brand" userId="0a27f970-e9e3-4a42-989b-114aef573237" providerId="ADAL" clId="{C66EDD74-30B2-FE41-BABE-E2D6DBED04E0}" dt="2022-03-24T22:14:26.529" v="40"/>
        <pc:sldMkLst>
          <pc:docMk/>
          <pc:sldMk cId="3300780701" sldId="579"/>
        </pc:sldMkLst>
      </pc:sldChg>
      <pc:sldChg chg="addSp delSp modSp add del mod modAnim">
        <pc:chgData name="Schneider, John Brand" userId="0a27f970-e9e3-4a42-989b-114aef573237" providerId="ADAL" clId="{C66EDD74-30B2-FE41-BABE-E2D6DBED04E0}" dt="2022-03-25T19:10:22.704" v="1086" actId="1076"/>
        <pc:sldMkLst>
          <pc:docMk/>
          <pc:sldMk cId="111944880" sldId="580"/>
        </pc:sldMkLst>
      </pc:sldChg>
      <pc:sldChg chg="add del">
        <pc:chgData name="Schneider, John Brand" userId="0a27f970-e9e3-4a42-989b-114aef573237" providerId="ADAL" clId="{C66EDD74-30B2-FE41-BABE-E2D6DBED04E0}" dt="2022-03-24T22:14:26.529" v="40"/>
        <pc:sldMkLst>
          <pc:docMk/>
          <pc:sldMk cId="3875756689" sldId="581"/>
        </pc:sldMkLst>
      </pc:sldChg>
      <pc:sldChg chg="add">
        <pc:chgData name="Schneider, John Brand" userId="0a27f970-e9e3-4a42-989b-114aef573237" providerId="ADAL" clId="{C66EDD74-30B2-FE41-BABE-E2D6DBED04E0}" dt="2022-03-20T22:14:29.508" v="11"/>
        <pc:sldMkLst>
          <pc:docMk/>
          <pc:sldMk cId="1941922003" sldId="585"/>
        </pc:sldMkLst>
      </pc:sldChg>
      <pc:sldChg chg="add del">
        <pc:chgData name="Schneider, John Brand" userId="0a27f970-e9e3-4a42-989b-114aef573237" providerId="ADAL" clId="{C66EDD74-30B2-FE41-BABE-E2D6DBED04E0}" dt="2022-03-25T21:43:23.882" v="1087" actId="2696"/>
        <pc:sldMkLst>
          <pc:docMk/>
          <pc:sldMk cId="2642430214" sldId="586"/>
        </pc:sldMkLst>
      </pc:sldChg>
      <pc:sldChg chg="add del">
        <pc:chgData name="Schneider, John Brand" userId="0a27f970-e9e3-4a42-989b-114aef573237" providerId="ADAL" clId="{C66EDD74-30B2-FE41-BABE-E2D6DBED04E0}" dt="2022-03-24T22:14:26.529" v="40"/>
        <pc:sldMkLst>
          <pc:docMk/>
          <pc:sldMk cId="3501360147" sldId="587"/>
        </pc:sldMkLst>
      </pc:sldChg>
      <pc:sldChg chg="add">
        <pc:chgData name="Schneider, John Brand" userId="0a27f970-e9e3-4a42-989b-114aef573237" providerId="ADAL" clId="{C66EDD74-30B2-FE41-BABE-E2D6DBED04E0}" dt="2022-03-20T22:14:29.508" v="11"/>
        <pc:sldMkLst>
          <pc:docMk/>
          <pc:sldMk cId="3602490440" sldId="588"/>
        </pc:sldMkLst>
      </pc:sldChg>
      <pc:sldChg chg="add del">
        <pc:chgData name="Schneider, John Brand" userId="0a27f970-e9e3-4a42-989b-114aef573237" providerId="ADAL" clId="{C66EDD74-30B2-FE41-BABE-E2D6DBED04E0}" dt="2022-03-24T22:14:26.529" v="40"/>
        <pc:sldMkLst>
          <pc:docMk/>
          <pc:sldMk cId="2082635764" sldId="591"/>
        </pc:sldMkLst>
      </pc:sldChg>
      <pc:sldChg chg="del">
        <pc:chgData name="Schneider, John Brand" userId="0a27f970-e9e3-4a42-989b-114aef573237" providerId="ADAL" clId="{C66EDD74-30B2-FE41-BABE-E2D6DBED04E0}" dt="2022-03-20T22:13:40.638" v="10" actId="2696"/>
        <pc:sldMkLst>
          <pc:docMk/>
          <pc:sldMk cId="527512233" sldId="602"/>
        </pc:sldMkLst>
      </pc:sldChg>
      <pc:sldChg chg="modSp add del">
        <pc:chgData name="Schneider, John Brand" userId="0a27f970-e9e3-4a42-989b-114aef573237" providerId="ADAL" clId="{C66EDD74-30B2-FE41-BABE-E2D6DBED04E0}" dt="2022-03-25T21:43:23.882" v="1087" actId="2696"/>
        <pc:sldMkLst>
          <pc:docMk/>
          <pc:sldMk cId="1618716547" sldId="603"/>
        </pc:sldMkLst>
      </pc:sldChg>
      <pc:sldChg chg="del">
        <pc:chgData name="Schneider, John Brand" userId="0a27f970-e9e3-4a42-989b-114aef573237" providerId="ADAL" clId="{C66EDD74-30B2-FE41-BABE-E2D6DBED04E0}" dt="2022-03-20T22:13:40.638" v="10" actId="2696"/>
        <pc:sldMkLst>
          <pc:docMk/>
          <pc:sldMk cId="2370104078" sldId="603"/>
        </pc:sldMkLst>
      </pc:sldChg>
      <pc:sldChg chg="add">
        <pc:chgData name="Schneider, John Brand" userId="0a27f970-e9e3-4a42-989b-114aef573237" providerId="ADAL" clId="{C66EDD74-30B2-FE41-BABE-E2D6DBED04E0}" dt="2022-03-20T22:14:29.508" v="11"/>
        <pc:sldMkLst>
          <pc:docMk/>
          <pc:sldMk cId="1762592271" sldId="604"/>
        </pc:sldMkLst>
      </pc:sldChg>
      <pc:sldChg chg="del">
        <pc:chgData name="Schneider, John Brand" userId="0a27f970-e9e3-4a42-989b-114aef573237" providerId="ADAL" clId="{C66EDD74-30B2-FE41-BABE-E2D6DBED04E0}" dt="2022-03-20T22:13:40.638" v="10" actId="2696"/>
        <pc:sldMkLst>
          <pc:docMk/>
          <pc:sldMk cId="3306488735" sldId="604"/>
        </pc:sldMkLst>
      </pc:sldChg>
      <pc:sldChg chg="del">
        <pc:chgData name="Schneider, John Brand" userId="0a27f970-e9e3-4a42-989b-114aef573237" providerId="ADAL" clId="{C66EDD74-30B2-FE41-BABE-E2D6DBED04E0}" dt="2022-03-20T22:13:40.638" v="10" actId="2696"/>
        <pc:sldMkLst>
          <pc:docMk/>
          <pc:sldMk cId="98926956" sldId="605"/>
        </pc:sldMkLst>
      </pc:sldChg>
      <pc:sldChg chg="add">
        <pc:chgData name="Schneider, John Brand" userId="0a27f970-e9e3-4a42-989b-114aef573237" providerId="ADAL" clId="{C66EDD74-30B2-FE41-BABE-E2D6DBED04E0}" dt="2022-03-20T22:14:29.508" v="11"/>
        <pc:sldMkLst>
          <pc:docMk/>
          <pc:sldMk cId="361318397" sldId="605"/>
        </pc:sldMkLst>
      </pc:sldChg>
      <pc:sldChg chg="del">
        <pc:chgData name="Schneider, John Brand" userId="0a27f970-e9e3-4a42-989b-114aef573237" providerId="ADAL" clId="{C66EDD74-30B2-FE41-BABE-E2D6DBED04E0}" dt="2022-03-20T22:13:40.638" v="10" actId="2696"/>
        <pc:sldMkLst>
          <pc:docMk/>
          <pc:sldMk cId="1698117767" sldId="606"/>
        </pc:sldMkLst>
      </pc:sldChg>
      <pc:sldChg chg="modSp add">
        <pc:chgData name="Schneider, John Brand" userId="0a27f970-e9e3-4a42-989b-114aef573237" providerId="ADAL" clId="{C66EDD74-30B2-FE41-BABE-E2D6DBED04E0}" dt="2022-03-24T22:18:55.100" v="78" actId="255"/>
        <pc:sldMkLst>
          <pc:docMk/>
          <pc:sldMk cId="3855028863" sldId="606"/>
        </pc:sldMkLst>
      </pc:sldChg>
      <pc:sldChg chg="modSp add del mod">
        <pc:chgData name="Schneider, John Brand" userId="0a27f970-e9e3-4a42-989b-114aef573237" providerId="ADAL" clId="{C66EDD74-30B2-FE41-BABE-E2D6DBED04E0}" dt="2022-03-25T21:43:23.882" v="1087" actId="2696"/>
        <pc:sldMkLst>
          <pc:docMk/>
          <pc:sldMk cId="710765884" sldId="608"/>
        </pc:sldMkLst>
      </pc:sldChg>
      <pc:sldChg chg="add del">
        <pc:chgData name="Schneider, John Brand" userId="0a27f970-e9e3-4a42-989b-114aef573237" providerId="ADAL" clId="{C66EDD74-30B2-FE41-BABE-E2D6DBED04E0}" dt="2022-03-25T21:43:23.882" v="1087" actId="2696"/>
        <pc:sldMkLst>
          <pc:docMk/>
          <pc:sldMk cId="4147785447" sldId="609"/>
        </pc:sldMkLst>
      </pc:sldChg>
      <pc:sldChg chg="modSp add del">
        <pc:chgData name="Schneider, John Brand" userId="0a27f970-e9e3-4a42-989b-114aef573237" providerId="ADAL" clId="{C66EDD74-30B2-FE41-BABE-E2D6DBED04E0}" dt="2022-03-25T21:43:23.882" v="1087" actId="2696"/>
        <pc:sldMkLst>
          <pc:docMk/>
          <pc:sldMk cId="1965223177" sldId="610"/>
        </pc:sldMkLst>
      </pc:sldChg>
      <pc:sldChg chg="add">
        <pc:chgData name="Schneider, John Brand" userId="0a27f970-e9e3-4a42-989b-114aef573237" providerId="ADAL" clId="{C66EDD74-30B2-FE41-BABE-E2D6DBED04E0}" dt="2022-03-20T22:14:29.508" v="11"/>
        <pc:sldMkLst>
          <pc:docMk/>
          <pc:sldMk cId="3329399834" sldId="612"/>
        </pc:sldMkLst>
      </pc:sldChg>
      <pc:sldChg chg="addSp delSp modSp new mod modAnim">
        <pc:chgData name="Schneider, John Brand" userId="0a27f970-e9e3-4a42-989b-114aef573237" providerId="ADAL" clId="{C66EDD74-30B2-FE41-BABE-E2D6DBED04E0}" dt="2022-03-24T22:49:32.788" v="617"/>
        <pc:sldMkLst>
          <pc:docMk/>
          <pc:sldMk cId="631722980" sldId="613"/>
        </pc:sldMkLst>
      </pc:sldChg>
      <pc:sldChg chg="addSp delSp modSp add mod delAnim modAnim">
        <pc:chgData name="Schneider, John Brand" userId="0a27f970-e9e3-4a42-989b-114aef573237" providerId="ADAL" clId="{C66EDD74-30B2-FE41-BABE-E2D6DBED04E0}" dt="2022-03-25T19:03:16.178" v="1071" actId="20577"/>
        <pc:sldMkLst>
          <pc:docMk/>
          <pc:sldMk cId="3526262049" sldId="614"/>
        </pc:sldMkLst>
      </pc:sldChg>
      <pc:sldChg chg="del">
        <pc:chgData name="Schneider, John Brand" userId="0a27f970-e9e3-4a42-989b-114aef573237" providerId="ADAL" clId="{C66EDD74-30B2-FE41-BABE-E2D6DBED04E0}" dt="2022-03-25T21:43:23.882" v="1087" actId="2696"/>
        <pc:sldMkLst>
          <pc:docMk/>
          <pc:sldMk cId="226750860" sldId="615"/>
        </pc:sldMkLst>
      </pc:sldChg>
    </pc:docChg>
  </pc:docChgLst>
  <pc:docChgLst>
    <pc:chgData name="Schneider, John Brand" userId="0a27f970-e9e3-4a42-989b-114aef573237" providerId="ADAL" clId="{C12278A3-8F89-0348-8255-6126CA05E906}"/>
    <pc:docChg chg="undo custSel addSld delSld modSld">
      <pc:chgData name="Schneider, John Brand" userId="0a27f970-e9e3-4a42-989b-114aef573237" providerId="ADAL" clId="{C12278A3-8F89-0348-8255-6126CA05E906}" dt="2025-03-21T19:35:14.429" v="408"/>
      <pc:docMkLst>
        <pc:docMk/>
      </pc:docMkLst>
      <pc:sldChg chg="addSp modSp modAnim">
        <pc:chgData name="Schneider, John Brand" userId="0a27f970-e9e3-4a42-989b-114aef573237" providerId="ADAL" clId="{C12278A3-8F89-0348-8255-6126CA05E906}" dt="2025-03-20T19:51:21.411" v="28" actId="5793"/>
        <pc:sldMkLst>
          <pc:docMk/>
          <pc:sldMk cId="1602654446" sldId="256"/>
        </pc:sldMkLst>
        <pc:spChg chg="mod">
          <ac:chgData name="Schneider, John Brand" userId="0a27f970-e9e3-4a42-989b-114aef573237" providerId="ADAL" clId="{C12278A3-8F89-0348-8255-6126CA05E906}" dt="2025-03-20T19:51:21.411" v="28" actId="5793"/>
          <ac:spMkLst>
            <pc:docMk/>
            <pc:sldMk cId="1602654446" sldId="256"/>
            <ac:spMk id="2" creationId="{73471868-F27C-A643-9AD6-CD0584C16924}"/>
          </ac:spMkLst>
        </pc:spChg>
        <pc:spChg chg="add mod">
          <ac:chgData name="Schneider, John Brand" userId="0a27f970-e9e3-4a42-989b-114aef573237" providerId="ADAL" clId="{C12278A3-8F89-0348-8255-6126CA05E906}" dt="2025-03-17T04:11:21.655" v="12"/>
          <ac:spMkLst>
            <pc:docMk/>
            <pc:sldMk cId="1602654446" sldId="256"/>
            <ac:spMk id="3" creationId="{BF750BBB-E8AF-33AF-4BEE-9C9D35D2C122}"/>
          </ac:spMkLst>
        </pc:spChg>
        <pc:spChg chg="mod">
          <ac:chgData name="Schneider, John Brand" userId="0a27f970-e9e3-4a42-989b-114aef573237" providerId="ADAL" clId="{C12278A3-8F89-0348-8255-6126CA05E906}" dt="2025-03-10T04:49:24.865" v="7" actId="20577"/>
          <ac:spMkLst>
            <pc:docMk/>
            <pc:sldMk cId="1602654446" sldId="256"/>
            <ac:spMk id="4" creationId="{FE883BDC-93FB-0B4F-A2FD-142C2FECBEE8}"/>
          </ac:spMkLst>
        </pc:spChg>
      </pc:sldChg>
      <pc:sldChg chg="addSp modSp modTransition">
        <pc:chgData name="Schneider, John Brand" userId="0a27f970-e9e3-4a42-989b-114aef573237" providerId="ADAL" clId="{C12278A3-8F89-0348-8255-6126CA05E906}" dt="2025-03-21T19:29:02.141" v="369"/>
        <pc:sldMkLst>
          <pc:docMk/>
          <pc:sldMk cId="1941922003" sldId="585"/>
        </pc:sldMkLst>
        <pc:spChg chg="add mod">
          <ac:chgData name="Schneider, John Brand" userId="0a27f970-e9e3-4a42-989b-114aef573237" providerId="ADAL" clId="{C12278A3-8F89-0348-8255-6126CA05E906}" dt="2025-03-21T19:29:02.141" v="369"/>
          <ac:spMkLst>
            <pc:docMk/>
            <pc:sldMk cId="1941922003" sldId="585"/>
            <ac:spMk id="7" creationId="{1B0D8620-73F2-E159-83A0-B23FD3874412}"/>
          </ac:spMkLst>
        </pc:spChg>
      </pc:sldChg>
      <pc:sldChg chg="modTransition">
        <pc:chgData name="Schneider, John Brand" userId="0a27f970-e9e3-4a42-989b-114aef573237" providerId="ADAL" clId="{C12278A3-8F89-0348-8255-6126CA05E906}" dt="2025-03-21T02:37:23.762" v="228"/>
        <pc:sldMkLst>
          <pc:docMk/>
          <pc:sldMk cId="3602490440" sldId="588"/>
        </pc:sldMkLst>
      </pc:sldChg>
      <pc:sldChg chg="modTransition">
        <pc:chgData name="Schneider, John Brand" userId="0a27f970-e9e3-4a42-989b-114aef573237" providerId="ADAL" clId="{C12278A3-8F89-0348-8255-6126CA05E906}" dt="2025-03-21T19:27:37.250" v="368"/>
        <pc:sldMkLst>
          <pc:docMk/>
          <pc:sldMk cId="1762592271" sldId="604"/>
        </pc:sldMkLst>
      </pc:sldChg>
      <pc:sldChg chg="addSp modSp mod modAnim">
        <pc:chgData name="Schneider, John Brand" userId="0a27f970-e9e3-4a42-989b-114aef573237" providerId="ADAL" clId="{C12278A3-8F89-0348-8255-6126CA05E906}" dt="2025-03-21T19:23:36.239" v="367"/>
        <pc:sldMkLst>
          <pc:docMk/>
          <pc:sldMk cId="2427435389" sldId="614"/>
        </pc:sldMkLst>
        <pc:spChg chg="add mod">
          <ac:chgData name="Schneider, John Brand" userId="0a27f970-e9e3-4a42-989b-114aef573237" providerId="ADAL" clId="{C12278A3-8F89-0348-8255-6126CA05E906}" dt="2025-03-21T19:22:04.484" v="364" actId="1076"/>
          <ac:spMkLst>
            <pc:docMk/>
            <pc:sldMk cId="2427435389" sldId="614"/>
            <ac:spMk id="25" creationId="{D23F0B02-DC08-D271-A40D-427CB29C2D7E}"/>
          </ac:spMkLst>
        </pc:spChg>
      </pc:sldChg>
      <pc:sldChg chg="addSp modSp mod modAnim">
        <pc:chgData name="Schneider, John Brand" userId="0a27f970-e9e3-4a42-989b-114aef573237" providerId="ADAL" clId="{C12278A3-8F89-0348-8255-6126CA05E906}" dt="2025-03-21T02:32:47.200" v="227"/>
        <pc:sldMkLst>
          <pc:docMk/>
          <pc:sldMk cId="971475871" sldId="615"/>
        </pc:sldMkLst>
        <pc:spChg chg="mod">
          <ac:chgData name="Schneider, John Brand" userId="0a27f970-e9e3-4a42-989b-114aef573237" providerId="ADAL" clId="{C12278A3-8F89-0348-8255-6126CA05E906}" dt="2025-03-21T02:31:58.946" v="212" actId="1035"/>
          <ac:spMkLst>
            <pc:docMk/>
            <pc:sldMk cId="971475871" sldId="615"/>
            <ac:spMk id="3" creationId="{6E644696-88A3-3C49-82B2-5C8B0354C3C8}"/>
          </ac:spMkLst>
        </pc:spChg>
        <pc:spChg chg="mod">
          <ac:chgData name="Schneider, John Brand" userId="0a27f970-e9e3-4a42-989b-114aef573237" providerId="ADAL" clId="{C12278A3-8F89-0348-8255-6126CA05E906}" dt="2025-03-21T02:31:58.946" v="212" actId="1035"/>
          <ac:spMkLst>
            <pc:docMk/>
            <pc:sldMk cId="971475871" sldId="615"/>
            <ac:spMk id="4" creationId="{B07ABF10-A72A-164E-B057-FD57C6B157A3}"/>
          </ac:spMkLst>
        </pc:spChg>
        <pc:spChg chg="mod">
          <ac:chgData name="Schneider, John Brand" userId="0a27f970-e9e3-4a42-989b-114aef573237" providerId="ADAL" clId="{C12278A3-8F89-0348-8255-6126CA05E906}" dt="2025-03-21T02:31:58.946" v="212" actId="1035"/>
          <ac:spMkLst>
            <pc:docMk/>
            <pc:sldMk cId="971475871" sldId="615"/>
            <ac:spMk id="6" creationId="{375ABFF5-599C-F841-8E3D-FD0DBFB65777}"/>
          </ac:spMkLst>
        </pc:spChg>
        <pc:spChg chg="mod">
          <ac:chgData name="Schneider, John Brand" userId="0a27f970-e9e3-4a42-989b-114aef573237" providerId="ADAL" clId="{C12278A3-8F89-0348-8255-6126CA05E906}" dt="2025-03-21T02:31:58.946" v="212" actId="1035"/>
          <ac:spMkLst>
            <pc:docMk/>
            <pc:sldMk cId="971475871" sldId="615"/>
            <ac:spMk id="10" creationId="{43A46E18-183E-E594-F961-F1BB08EAE554}"/>
          </ac:spMkLst>
        </pc:spChg>
        <pc:spChg chg="add mod">
          <ac:chgData name="Schneider, John Brand" userId="0a27f970-e9e3-4a42-989b-114aef573237" providerId="ADAL" clId="{C12278A3-8F89-0348-8255-6126CA05E906}" dt="2025-03-21T02:32:05.096" v="224" actId="1037"/>
          <ac:spMkLst>
            <pc:docMk/>
            <pc:sldMk cId="971475871" sldId="615"/>
            <ac:spMk id="13" creationId="{ECCBA4B4-DFDA-A7BA-64EF-429C5AB67A94}"/>
          </ac:spMkLst>
        </pc:spChg>
        <pc:spChg chg="mod">
          <ac:chgData name="Schneider, John Brand" userId="0a27f970-e9e3-4a42-989b-114aef573237" providerId="ADAL" clId="{C12278A3-8F89-0348-8255-6126CA05E906}" dt="2025-03-21T02:31:58.946" v="212" actId="1035"/>
          <ac:spMkLst>
            <pc:docMk/>
            <pc:sldMk cId="971475871" sldId="615"/>
            <ac:spMk id="15" creationId="{E869CC0B-BCDB-C242-AD2D-7181C16977BE}"/>
          </ac:spMkLst>
        </pc:spChg>
        <pc:spChg chg="mod">
          <ac:chgData name="Schneider, John Brand" userId="0a27f970-e9e3-4a42-989b-114aef573237" providerId="ADAL" clId="{C12278A3-8F89-0348-8255-6126CA05E906}" dt="2025-03-21T02:31:58.946" v="212" actId="1035"/>
          <ac:spMkLst>
            <pc:docMk/>
            <pc:sldMk cId="971475871" sldId="615"/>
            <ac:spMk id="16" creationId="{02413E83-0C1A-CB45-BF02-FB1CD2E2E498}"/>
          </ac:spMkLst>
        </pc:spChg>
        <pc:cxnChg chg="add mod">
          <ac:chgData name="Schneider, John Brand" userId="0a27f970-e9e3-4a42-989b-114aef573237" providerId="ADAL" clId="{C12278A3-8F89-0348-8255-6126CA05E906}" dt="2025-03-21T02:32:14.186" v="225" actId="14100"/>
          <ac:cxnSpMkLst>
            <pc:docMk/>
            <pc:sldMk cId="971475871" sldId="615"/>
            <ac:cxnSpMk id="8" creationId="{9723D633-A61A-FEF6-559F-DFCAF6446CEC}"/>
          </ac:cxnSpMkLst>
        </pc:cxnChg>
      </pc:sldChg>
      <pc:sldChg chg="addSp modSp mod modTransition modAnim">
        <pc:chgData name="Schneider, John Brand" userId="0a27f970-e9e3-4a42-989b-114aef573237" providerId="ADAL" clId="{C12278A3-8F89-0348-8255-6126CA05E906}" dt="2025-03-21T19:35:14.429" v="408"/>
        <pc:sldMkLst>
          <pc:docMk/>
          <pc:sldMk cId="1793721066" sldId="620"/>
        </pc:sldMkLst>
        <pc:spChg chg="add mod">
          <ac:chgData name="Schneider, John Brand" userId="0a27f970-e9e3-4a42-989b-114aef573237" providerId="ADAL" clId="{C12278A3-8F89-0348-8255-6126CA05E906}" dt="2025-03-21T02:39:47.947" v="303" actId="207"/>
          <ac:spMkLst>
            <pc:docMk/>
            <pc:sldMk cId="1793721066" sldId="620"/>
            <ac:spMk id="5" creationId="{94313F39-088F-F137-6925-CDC1B6108595}"/>
          </ac:spMkLst>
        </pc:spChg>
        <pc:spChg chg="add mod">
          <ac:chgData name="Schneider, John Brand" userId="0a27f970-e9e3-4a42-989b-114aef573237" providerId="ADAL" clId="{C12278A3-8F89-0348-8255-6126CA05E906}" dt="2025-03-21T19:34:57.849" v="406" actId="207"/>
          <ac:spMkLst>
            <pc:docMk/>
            <pc:sldMk cId="1793721066" sldId="620"/>
            <ac:spMk id="9" creationId="{C3C6BB91-4599-1BE3-6417-3DC615DA80ED}"/>
          </ac:spMkLst>
        </pc:spChg>
        <pc:cxnChg chg="add mod">
          <ac:chgData name="Schneider, John Brand" userId="0a27f970-e9e3-4a42-989b-114aef573237" providerId="ADAL" clId="{C12278A3-8F89-0348-8255-6126CA05E906}" dt="2025-03-21T02:40:04.742" v="306" actId="14100"/>
          <ac:cxnSpMkLst>
            <pc:docMk/>
            <pc:sldMk cId="1793721066" sldId="620"/>
            <ac:cxnSpMk id="8" creationId="{8BA4DC3B-8F75-833C-23B9-1288C958E4EB}"/>
          </ac:cxnSpMkLst>
        </pc:cxnChg>
      </pc:sldChg>
      <pc:sldChg chg="modTransition">
        <pc:chgData name="Schneider, John Brand" userId="0a27f970-e9e3-4a42-989b-114aef573237" providerId="ADAL" clId="{C12278A3-8F89-0348-8255-6126CA05E906}" dt="2025-03-21T02:37:23.762" v="228"/>
        <pc:sldMkLst>
          <pc:docMk/>
          <pc:sldMk cId="3136332218" sldId="631"/>
        </pc:sldMkLst>
      </pc:sldChg>
      <pc:sldChg chg="del">
        <pc:chgData name="Schneider, John Brand" userId="0a27f970-e9e3-4a42-989b-114aef573237" providerId="ADAL" clId="{C12278A3-8F89-0348-8255-6126CA05E906}" dt="2025-03-10T04:49:42.398" v="11" actId="2696"/>
        <pc:sldMkLst>
          <pc:docMk/>
          <pc:sldMk cId="4161242662" sldId="640"/>
        </pc:sldMkLst>
      </pc:sldChg>
      <pc:sldChg chg="modTransition">
        <pc:chgData name="Schneider, John Brand" userId="0a27f970-e9e3-4a42-989b-114aef573237" providerId="ADAL" clId="{C12278A3-8F89-0348-8255-6126CA05E906}" dt="2025-03-21T02:37:23.762" v="228"/>
        <pc:sldMkLst>
          <pc:docMk/>
          <pc:sldMk cId="3061949370" sldId="949"/>
        </pc:sldMkLst>
      </pc:sldChg>
      <pc:sldChg chg="addSp delSp modSp new mod modAnim">
        <pc:chgData name="Schneider, John Brand" userId="0a27f970-e9e3-4a42-989b-114aef573237" providerId="ADAL" clId="{C12278A3-8F89-0348-8255-6126CA05E906}" dt="2025-03-21T19:17:46.547" v="329"/>
        <pc:sldMkLst>
          <pc:docMk/>
          <pc:sldMk cId="4109275199" sldId="950"/>
        </pc:sldMkLst>
        <pc:spChg chg="add mod">
          <ac:chgData name="Schneider, John Brand" userId="0a27f970-e9e3-4a42-989b-114aef573237" providerId="ADAL" clId="{C12278A3-8F89-0348-8255-6126CA05E906}" dt="2025-03-21T19:17:01.271" v="327" actId="1037"/>
          <ac:spMkLst>
            <pc:docMk/>
            <pc:sldMk cId="4109275199" sldId="950"/>
            <ac:spMk id="2" creationId="{76372C27-2C77-A213-F9F0-0C4AD52EBB92}"/>
          </ac:spMkLst>
        </pc:spChg>
        <pc:spChg chg="del mod">
          <ac:chgData name="Schneider, John Brand" userId="0a27f970-e9e3-4a42-989b-114aef573237" providerId="ADAL" clId="{C12278A3-8F89-0348-8255-6126CA05E906}" dt="2025-03-20T19:51:40.759" v="32" actId="478"/>
          <ac:spMkLst>
            <pc:docMk/>
            <pc:sldMk cId="4109275199" sldId="950"/>
            <ac:spMk id="2" creationId="{B1A875FE-4695-95C3-BD9C-50B149EB90CC}"/>
          </ac:spMkLst>
        </pc:spChg>
        <pc:spChg chg="del">
          <ac:chgData name="Schneider, John Brand" userId="0a27f970-e9e3-4a42-989b-114aef573237" providerId="ADAL" clId="{C12278A3-8F89-0348-8255-6126CA05E906}" dt="2025-03-20T19:51:40.759" v="32" actId="478"/>
          <ac:spMkLst>
            <pc:docMk/>
            <pc:sldMk cId="4109275199" sldId="950"/>
            <ac:spMk id="3" creationId="{C4D110C4-E632-A57F-58AD-E17074D9520B}"/>
          </ac:spMkLst>
        </pc:spChg>
        <pc:spChg chg="add mod">
          <ac:chgData name="Schneider, John Brand" userId="0a27f970-e9e3-4a42-989b-114aef573237" providerId="ADAL" clId="{C12278A3-8F89-0348-8255-6126CA05E906}" dt="2025-03-20T20:45:58.430" v="127" actId="1037"/>
          <ac:spMkLst>
            <pc:docMk/>
            <pc:sldMk cId="4109275199" sldId="950"/>
            <ac:spMk id="6" creationId="{F48BAFFB-0100-B08C-EA72-4A8A0A74B21E}"/>
          </ac:spMkLst>
        </pc:spChg>
        <pc:picChg chg="add mod">
          <ac:chgData name="Schneider, John Brand" userId="0a27f970-e9e3-4a42-989b-114aef573237" providerId="ADAL" clId="{C12278A3-8F89-0348-8255-6126CA05E906}" dt="2025-03-20T19:52:49.045" v="34" actId="1076"/>
          <ac:picMkLst>
            <pc:docMk/>
            <pc:sldMk cId="4109275199" sldId="950"/>
            <ac:picMk id="5" creationId="{49603102-5E05-E895-1410-801650755DB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5F2716-014C-644F-9CC0-C38AAED95F23}" type="datetimeFigureOut">
              <a:rPr lang="en-US" smtClean="0"/>
              <a:t>3/21/25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20639A-F95B-664D-B6A3-F5EE1CCF6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691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20639A-F95B-664D-B6A3-F5EE1CCF61F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758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5ABF7-77B3-C14A-8F21-A5906609B3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D75765-F044-9345-AB56-4DE5FF27DB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431A6B-591D-3C42-ACD5-8EDAADC24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3/21/25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EDE748-40FE-F44A-ACE7-06CF7CE0A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2CEF53-6ED1-B94A-9B44-4BE8D20FB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455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8494F-7777-0A4A-8938-DEC1BEE5E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32B9AA-45DA-1142-AC54-8101069F7E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FF6CD6-1CE3-3442-8C2E-F8F625D69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3/21/25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FB765C-1FDC-2B45-9664-19D5494DC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D0186-A933-634A-8D31-03B1EDD3A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400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AAD35A-A4A0-214F-8A2E-51F4B5C451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AB0BE5-79DA-1B4D-8FEE-DE72214E8F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93616A-4A8D-534C-A625-B3AB85A10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3/21/25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1BC506-C505-574F-8F8C-3B59EA44C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46ABA-3326-AF43-A9E2-11E42EEB9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558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79147-731F-F441-B2B9-A386155D4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086326-1032-1440-BE0D-2630F0ED5E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760375-2E92-A042-B784-B64CF7F71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3/21/25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26156-80CE-1E49-B4A2-687C91063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5400C6-694D-3F49-A601-8C4974FFC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411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B74B9-C6D8-E041-BAE3-FF427CCD5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D986D0-BFD4-D943-9AD7-18B9E28E42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0F33D2-A022-464A-A9B8-8C378C70C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3/21/25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B4A41A-F19E-D346-9960-303560182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A8850B-5263-384F-83E7-DA6A586C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321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F3340-9022-744B-89F1-992CBB7D3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96360-7E40-474E-AC0C-D62A930FFB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BC42FA-74C9-8140-8A5E-53067CE204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F15D75-0996-2447-96A8-ADBE4C9F7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3/21/25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130B0A-EC63-A745-A902-4900AAD82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2F9B10-646E-D145-BFFC-C304FB09E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544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51E81-A9A1-E34B-8DC2-74A96D3C5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D5C086-360F-8644-A40A-6E34594B86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070C2E-1DA3-2B49-9CDB-DED9F8B572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9512B3-EC9C-1D4D-85EA-026387B32A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B91364-4F92-CD41-AC1B-DFF2F21753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AF7F51-DD44-D34B-B7D2-2C1D3E549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3/21/25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C6B33F-2EB5-B94A-BD80-61B6E0201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CAC604-E715-FC4F-BB7C-24F78711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37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1EC91-8C4C-4446-B6AC-387AA738F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7374EF-AA25-BC46-AAFE-73D627D0B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3/21/25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95FB13-194C-204E-87BF-1DD39AA09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953D52-B668-B942-AC93-FA1E4EF19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595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9A198D-DC01-3546-A226-319C07072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3/21/25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3CB97E-612A-8343-ABC5-4881E5886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F666B8-4A35-1C4A-A8B4-B628A5E79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032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FFB46-D2F9-6B44-9179-6A68E71E9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03FE6-A95A-634C-A7B2-21F4FE1ED8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2F9334-87AD-B64C-8F1C-E15A79CF63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E8D737-5163-AC4C-8227-51BDE51D3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3/21/25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6BC401-5D6A-804A-90FC-1172BEF69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E7A67C-0086-D94C-A93E-EAEE68485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92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977A2-BD56-3843-BBB8-8CA534848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8A00A5-A228-0644-B82A-8A4E0AA5EB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6EDD31-D85D-6749-9EA2-666D3958C1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D95ED5-441E-624F-8AF0-3A95AFE69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3/21/25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512769-AC4B-6646-B93A-20478EFD1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2C1544-1E12-6A4C-9134-DF8335473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233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F27795-7EFB-2248-BE30-632F5D5D4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F86AE6-EA14-7043-8C1A-5F5C46EEA6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955640-2089-F54C-84D1-30EDD3AC93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AAC12-C796-A041-98B6-FE3A5644146F}" type="datetimeFigureOut">
              <a:rPr lang="en-US" smtClean="0"/>
              <a:t>3/21/25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811134-21B8-0C42-86FB-06923B900C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8636DB-8490-AF41-ADEC-BBC2E07A8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501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210.png"/><Relationship Id="rId7" Type="http://schemas.openxmlformats.org/officeDocument/2006/relationships/image" Target="../media/image6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0.png"/><Relationship Id="rId5" Type="http://schemas.openxmlformats.org/officeDocument/2006/relationships/image" Target="../media/image4510.png"/><Relationship Id="rId4" Type="http://schemas.openxmlformats.org/officeDocument/2006/relationships/image" Target="../media/image3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1.png"/><Relationship Id="rId13" Type="http://schemas.openxmlformats.org/officeDocument/2006/relationships/image" Target="../media/image191.png"/><Relationship Id="rId7" Type="http://schemas.openxmlformats.org/officeDocument/2006/relationships/image" Target="../media/image49.png"/><Relationship Id="rId12" Type="http://schemas.openxmlformats.org/officeDocument/2006/relationships/image" Target="../media/image6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1.png"/><Relationship Id="rId11" Type="http://schemas.openxmlformats.org/officeDocument/2006/relationships/image" Target="../media/image59.png"/><Relationship Id="rId5" Type="http://schemas.openxmlformats.org/officeDocument/2006/relationships/image" Target="../media/image100.png"/><Relationship Id="rId10" Type="http://schemas.openxmlformats.org/officeDocument/2006/relationships/image" Target="../media/image58.png"/><Relationship Id="rId4" Type="http://schemas.openxmlformats.org/officeDocument/2006/relationships/image" Target="../media/image90.png"/><Relationship Id="rId9" Type="http://schemas.openxmlformats.org/officeDocument/2006/relationships/image" Target="../media/image5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10.png"/><Relationship Id="rId3" Type="http://schemas.openxmlformats.org/officeDocument/2006/relationships/image" Target="../media/image212.png"/><Relationship Id="rId7" Type="http://schemas.openxmlformats.org/officeDocument/2006/relationships/image" Target="../media/image500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11.png"/><Relationship Id="rId5" Type="http://schemas.openxmlformats.org/officeDocument/2006/relationships/image" Target="../media/image43.png"/><Relationship Id="rId4" Type="http://schemas.openxmlformats.org/officeDocument/2006/relationships/image" Target="../media/image33.png"/><Relationship Id="rId9" Type="http://schemas.openxmlformats.org/officeDocument/2006/relationships/image" Target="../media/image70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png"/><Relationship Id="rId7" Type="http://schemas.openxmlformats.org/officeDocument/2006/relationships/image" Target="../media/image18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.png"/><Relationship Id="rId5" Type="http://schemas.openxmlformats.org/officeDocument/2006/relationships/image" Target="../media/image64.png"/><Relationship Id="rId10" Type="http://schemas.openxmlformats.org/officeDocument/2006/relationships/image" Target="../media/image202.png"/><Relationship Id="rId4" Type="http://schemas.openxmlformats.org/officeDocument/2006/relationships/image" Target="../media/image62.png"/><Relationship Id="rId9" Type="http://schemas.openxmlformats.org/officeDocument/2006/relationships/image" Target="../media/image20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1.png"/><Relationship Id="rId3" Type="http://schemas.openxmlformats.org/officeDocument/2006/relationships/image" Target="../media/image32.png"/><Relationship Id="rId7" Type="http://schemas.openxmlformats.org/officeDocument/2006/relationships/image" Target="../media/image6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10" Type="http://schemas.openxmlformats.org/officeDocument/2006/relationships/image" Target="../media/image25.png"/><Relationship Id="rId4" Type="http://schemas.openxmlformats.org/officeDocument/2006/relationships/image" Target="../media/image66.png"/><Relationship Id="rId9" Type="http://schemas.openxmlformats.org/officeDocument/2006/relationships/image" Target="../media/image7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22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40.png"/><Relationship Id="rId4" Type="http://schemas.openxmlformats.org/officeDocument/2006/relationships/image" Target="../media/image3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9.png"/><Relationship Id="rId18" Type="http://schemas.openxmlformats.org/officeDocument/2006/relationships/image" Target="../media/image39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480.png"/><Relationship Id="rId17" Type="http://schemas.openxmlformats.org/officeDocument/2006/relationships/image" Target="../media/image530.png"/><Relationship Id="rId2" Type="http://schemas.openxmlformats.org/officeDocument/2006/relationships/image" Target="../media/image2.png"/><Relationship Id="rId16" Type="http://schemas.openxmlformats.org/officeDocument/2006/relationships/image" Target="../media/image52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470.png"/><Relationship Id="rId5" Type="http://schemas.openxmlformats.org/officeDocument/2006/relationships/image" Target="../media/image5.png"/><Relationship Id="rId15" Type="http://schemas.openxmlformats.org/officeDocument/2006/relationships/image" Target="../media/image51.png"/><Relationship Id="rId10" Type="http://schemas.openxmlformats.org/officeDocument/2006/relationships/image" Target="../media/image4600.png"/><Relationship Id="rId19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450.png"/><Relationship Id="rId14" Type="http://schemas.openxmlformats.org/officeDocument/2006/relationships/image" Target="../media/image5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0.png"/><Relationship Id="rId7" Type="http://schemas.openxmlformats.org/officeDocument/2006/relationships/image" Target="../media/image110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png"/><Relationship Id="rId11" Type="http://schemas.openxmlformats.org/officeDocument/2006/relationships/image" Target="../media/image15.png"/><Relationship Id="rId5" Type="http://schemas.openxmlformats.org/officeDocument/2006/relationships/image" Target="../media/image92.png"/><Relationship Id="rId10" Type="http://schemas.openxmlformats.org/officeDocument/2006/relationships/image" Target="../media/image14.png"/><Relationship Id="rId4" Type="http://schemas.openxmlformats.org/officeDocument/2006/relationships/image" Target="../media/image54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7.png"/><Relationship Id="rId7" Type="http://schemas.openxmlformats.org/officeDocument/2006/relationships/image" Target="../media/image18.png"/><Relationship Id="rId12" Type="http://schemas.openxmlformats.org/officeDocument/2006/relationships/image" Target="../media/image20.png"/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1.png"/><Relationship Id="rId11" Type="http://schemas.openxmlformats.org/officeDocument/2006/relationships/image" Target="../media/image162.png"/><Relationship Id="rId5" Type="http://schemas.openxmlformats.org/officeDocument/2006/relationships/image" Target="../media/image211.png"/><Relationship Id="rId10" Type="http://schemas.openxmlformats.org/officeDocument/2006/relationships/image" Target="../media/image81.png"/><Relationship Id="rId4" Type="http://schemas.openxmlformats.org/officeDocument/2006/relationships/image" Target="../media/image3110.png"/><Relationship Id="rId9" Type="http://schemas.openxmlformats.org/officeDocument/2006/relationships/image" Target="../media/image71.png"/></Relationships>
</file>

<file path=ppt/slides/_rels/slide6.xml.rels><?xml version="1.0" encoding="UTF-8" standalone="yes"?>
<Relationships xmlns="http://schemas.openxmlformats.org/package/2006/relationships"><Relationship Id="rId12" Type="http://schemas.openxmlformats.org/officeDocument/2006/relationships/image" Target="../media/image163.png"/><Relationship Id="rId17" Type="http://schemas.openxmlformats.org/officeDocument/2006/relationships/image" Target="../media/image111.png"/><Relationship Id="rId25" Type="http://schemas.openxmlformats.org/officeDocument/2006/relationships/image" Target="../media/image173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11" Type="http://schemas.openxmlformats.org/officeDocument/2006/relationships/image" Target="../media/image171.png"/><Relationship Id="rId24" Type="http://schemas.openxmlformats.org/officeDocument/2006/relationships/image" Target="../media/image161.png"/><Relationship Id="rId10" Type="http://schemas.openxmlformats.org/officeDocument/2006/relationships/image" Target="../media/image73.png"/><Relationship Id="rId9" Type="http://schemas.openxmlformats.org/officeDocument/2006/relationships/image" Target="../media/image7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192.png"/><Relationship Id="rId18" Type="http://schemas.openxmlformats.org/officeDocument/2006/relationships/image" Target="../media/image102.png"/><Relationship Id="rId7" Type="http://schemas.openxmlformats.org/officeDocument/2006/relationships/image" Target="../media/image82.png"/><Relationship Id="rId12" Type="http://schemas.openxmlformats.org/officeDocument/2006/relationships/image" Target="../media/image163.png"/><Relationship Id="rId17" Type="http://schemas.openxmlformats.org/officeDocument/2006/relationships/image" Target="../media/image111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11" Type="http://schemas.openxmlformats.org/officeDocument/2006/relationships/image" Target="../media/image171.png"/><Relationship Id="rId10" Type="http://schemas.openxmlformats.org/officeDocument/2006/relationships/image" Target="../media/image73.png"/><Relationship Id="rId19" Type="http://schemas.openxmlformats.org/officeDocument/2006/relationships/image" Target="../media/image173.png"/><Relationship Id="rId9" Type="http://schemas.openxmlformats.org/officeDocument/2006/relationships/image" Target="../media/image7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163.png"/><Relationship Id="rId18" Type="http://schemas.openxmlformats.org/officeDocument/2006/relationships/image" Target="../media/image153.png"/><Relationship Id="rId7" Type="http://schemas.openxmlformats.org/officeDocument/2006/relationships/image" Target="../media/image82.png"/><Relationship Id="rId12" Type="http://schemas.openxmlformats.org/officeDocument/2006/relationships/image" Target="../media/image101.png"/><Relationship Id="rId17" Type="http://schemas.openxmlformats.org/officeDocument/2006/relationships/image" Target="../media/image111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11" Type="http://schemas.openxmlformats.org/officeDocument/2006/relationships/image" Target="../media/image171.png"/><Relationship Id="rId15" Type="http://schemas.openxmlformats.org/officeDocument/2006/relationships/image" Target="../media/image21.png"/><Relationship Id="rId10" Type="http://schemas.openxmlformats.org/officeDocument/2006/relationships/image" Target="../media/image73.png"/><Relationship Id="rId19" Type="http://schemas.openxmlformats.org/officeDocument/2006/relationships/image" Target="../media/image173.png"/><Relationship Id="rId9" Type="http://schemas.openxmlformats.org/officeDocument/2006/relationships/image" Target="../media/image72.png"/><Relationship Id="rId14" Type="http://schemas.openxmlformats.org/officeDocument/2006/relationships/image" Target="../media/image19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163.png"/><Relationship Id="rId18" Type="http://schemas.openxmlformats.org/officeDocument/2006/relationships/image" Target="../media/image120.png"/><Relationship Id="rId21" Type="http://schemas.openxmlformats.org/officeDocument/2006/relationships/image" Target="../media/image152.png"/><Relationship Id="rId7" Type="http://schemas.openxmlformats.org/officeDocument/2006/relationships/image" Target="../media/image82.png"/><Relationship Id="rId12" Type="http://schemas.openxmlformats.org/officeDocument/2006/relationships/image" Target="../media/image101.png"/><Relationship Id="rId17" Type="http://schemas.openxmlformats.org/officeDocument/2006/relationships/image" Target="../media/image111.png"/><Relationship Id="rId25" Type="http://schemas.openxmlformats.org/officeDocument/2006/relationships/image" Target="../media/image24.png"/><Relationship Id="rId2" Type="http://schemas.openxmlformats.org/officeDocument/2006/relationships/image" Target="../media/image20.emf"/><Relationship Id="rId16" Type="http://schemas.openxmlformats.org/officeDocument/2006/relationships/image" Target="../media/image23.png"/><Relationship Id="rId20" Type="http://schemas.openxmlformats.org/officeDocument/2006/relationships/image" Target="../media/image1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11" Type="http://schemas.openxmlformats.org/officeDocument/2006/relationships/image" Target="../media/image171.png"/><Relationship Id="rId24" Type="http://schemas.openxmlformats.org/officeDocument/2006/relationships/image" Target="../media/image172.png"/><Relationship Id="rId15" Type="http://schemas.openxmlformats.org/officeDocument/2006/relationships/image" Target="../media/image141.png"/><Relationship Id="rId23" Type="http://schemas.openxmlformats.org/officeDocument/2006/relationships/image" Target="../media/image182.png"/><Relationship Id="rId10" Type="http://schemas.openxmlformats.org/officeDocument/2006/relationships/image" Target="../media/image73.png"/><Relationship Id="rId19" Type="http://schemas.openxmlformats.org/officeDocument/2006/relationships/image" Target="../media/image131.png"/><Relationship Id="rId9" Type="http://schemas.openxmlformats.org/officeDocument/2006/relationships/image" Target="../media/image72.png"/><Relationship Id="rId14" Type="http://schemas.openxmlformats.org/officeDocument/2006/relationships/image" Target="../media/image192.png"/><Relationship Id="rId22" Type="http://schemas.openxmlformats.org/officeDocument/2006/relationships/image" Target="../media/image16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E883BDC-93FB-0B4F-A2FD-142C2FECBEE8}"/>
              </a:ext>
            </a:extLst>
          </p:cNvPr>
          <p:cNvSpPr txBox="1"/>
          <p:nvPr/>
        </p:nvSpPr>
        <p:spPr>
          <a:xfrm>
            <a:off x="2058740" y="739739"/>
            <a:ext cx="8074583" cy="2431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/>
              <a:t>EE 261, Spring 2025,  Lecture 26</a:t>
            </a:r>
          </a:p>
          <a:p>
            <a:endParaRPr lang="en-US" sz="3600" dirty="0"/>
          </a:p>
          <a:p>
            <a:r>
              <a:rPr lang="en-US" sz="3600" dirty="0"/>
              <a:t>Goals/Topics:</a:t>
            </a:r>
          </a:p>
          <a:p>
            <a:pPr marL="742950" indent="-742950">
              <a:buFont typeface="Arial" panose="020B0604020202020204" pitchFamily="34" charset="0"/>
              <a:buChar char="•"/>
            </a:pPr>
            <a:r>
              <a:rPr lang="en-US" sz="3600" dirty="0"/>
              <a:t>Forced response of first-order systems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3471868-F27C-A643-9AD6-CD0584C16924}"/>
              </a:ext>
            </a:extLst>
          </p:cNvPr>
          <p:cNvSpPr txBox="1"/>
          <p:nvPr/>
        </p:nvSpPr>
        <p:spPr>
          <a:xfrm>
            <a:off x="465356" y="4757744"/>
            <a:ext cx="625684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Announcements:  HW 8 due Sunday.</a:t>
            </a:r>
          </a:p>
          <a:p>
            <a:pPr algn="l"/>
            <a:r>
              <a:rPr lang="en-US" sz="3200" dirty="0"/>
              <a:t>    And…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750BBB-E8AF-33AF-4BEE-9C9D35D2C122}"/>
              </a:ext>
            </a:extLst>
          </p:cNvPr>
          <p:cNvSpPr txBox="1"/>
          <p:nvPr/>
        </p:nvSpPr>
        <p:spPr>
          <a:xfrm>
            <a:off x="9156068" y="1255704"/>
            <a:ext cx="296613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Best viewed in</a:t>
            </a:r>
            <a:br>
              <a:rPr lang="en-US" sz="2800" dirty="0">
                <a:solidFill>
                  <a:schemeClr val="accent1"/>
                </a:solidFill>
              </a:rPr>
            </a:br>
            <a:r>
              <a:rPr lang="en-US" sz="2800" i="1" dirty="0">
                <a:solidFill>
                  <a:schemeClr val="accent1"/>
                </a:solidFill>
              </a:rPr>
              <a:t>presentation mode</a:t>
            </a:r>
            <a:br>
              <a:rPr lang="en-US" sz="2800" dirty="0">
                <a:solidFill>
                  <a:schemeClr val="accent1"/>
                </a:solidFill>
              </a:rPr>
            </a:br>
            <a:r>
              <a:rPr lang="en-US" sz="2800" dirty="0">
                <a:solidFill>
                  <a:schemeClr val="accent1"/>
                </a:solidFill>
              </a:rPr>
              <a:t>in PowerPoint.</a:t>
            </a:r>
          </a:p>
        </p:txBody>
      </p:sp>
    </p:spTree>
    <p:extLst>
      <p:ext uri="{BB962C8B-B14F-4D97-AF65-F5344CB8AC3E}">
        <p14:creationId xmlns:p14="http://schemas.microsoft.com/office/powerpoint/2010/main" val="1602654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78179B4-3B83-084C-A4D5-4FCDC8245A74}"/>
              </a:ext>
            </a:extLst>
          </p:cNvPr>
          <p:cNvSpPr txBox="1"/>
          <p:nvPr/>
        </p:nvSpPr>
        <p:spPr>
          <a:xfrm>
            <a:off x="188708" y="94593"/>
            <a:ext cx="1765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Consider: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4D15E4-43AE-964E-9067-D63DCA7FCF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0912" y="159910"/>
            <a:ext cx="7770175" cy="31089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3CFCF94-3A1A-6744-ADCC-CBBE52F4014F}"/>
                  </a:ext>
                </a:extLst>
              </p:cNvPr>
              <p:cNvSpPr txBox="1"/>
              <p:nvPr/>
            </p:nvSpPr>
            <p:spPr>
              <a:xfrm>
                <a:off x="356144" y="3616509"/>
                <a:ext cx="296209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 dirty="0"/>
                  <a:t>What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sz="3200" i="1" dirty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32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sz="32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?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3CFCF94-3A1A-6744-ADCC-CBBE52F401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144" y="3616509"/>
                <a:ext cx="2962093" cy="584775"/>
              </a:xfrm>
              <a:prstGeom prst="rect">
                <a:avLst/>
              </a:prstGeom>
              <a:blipFill>
                <a:blip r:embed="rId3"/>
                <a:stretch>
                  <a:fillRect l="-5106" t="-12766" r="-4255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0F9BD56-B901-F549-81D2-AD9AAECC5F67}"/>
                  </a:ext>
                </a:extLst>
              </p:cNvPr>
              <p:cNvSpPr txBox="1"/>
              <p:nvPr/>
            </p:nvSpPr>
            <p:spPr>
              <a:xfrm>
                <a:off x="7528630" y="3601616"/>
                <a:ext cx="284885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What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sz="32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?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0F9BD56-B901-F549-81D2-AD9AAECC5F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8630" y="3601616"/>
                <a:ext cx="2848857" cy="584775"/>
              </a:xfrm>
              <a:prstGeom prst="rect">
                <a:avLst/>
              </a:prstGeom>
              <a:blipFill>
                <a:blip r:embed="rId4"/>
                <a:stretch>
                  <a:fillRect l="-5333" t="-12766" r="-4889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5B236BDC-1836-AD4E-AA00-1EBBD944EB64}"/>
              </a:ext>
            </a:extLst>
          </p:cNvPr>
          <p:cNvSpPr txBox="1"/>
          <p:nvPr/>
        </p:nvSpPr>
        <p:spPr>
          <a:xfrm>
            <a:off x="418592" y="479526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A)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CDA37CE-2991-2C4C-B9F3-29C9C8D2D3CE}"/>
              </a:ext>
            </a:extLst>
          </p:cNvPr>
          <p:cNvSpPr txBox="1"/>
          <p:nvPr/>
        </p:nvSpPr>
        <p:spPr>
          <a:xfrm>
            <a:off x="3341900" y="479526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B)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D1A012A-08B3-EC4A-A544-E4D9E43CBBD6}"/>
              </a:ext>
            </a:extLst>
          </p:cNvPr>
          <p:cNvSpPr txBox="1"/>
          <p:nvPr/>
        </p:nvSpPr>
        <p:spPr>
          <a:xfrm>
            <a:off x="6265208" y="479526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C)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C78B439-FDDC-EE4C-B4C2-7A4712F14ED6}"/>
              </a:ext>
            </a:extLst>
          </p:cNvPr>
          <p:cNvSpPr txBox="1"/>
          <p:nvPr/>
        </p:nvSpPr>
        <p:spPr>
          <a:xfrm>
            <a:off x="9188516" y="4795268"/>
            <a:ext cx="6559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D)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A7B17B9-D517-404D-9760-62F89828AEE8}"/>
              </a:ext>
            </a:extLst>
          </p:cNvPr>
          <p:cNvSpPr txBox="1"/>
          <p:nvPr/>
        </p:nvSpPr>
        <p:spPr>
          <a:xfrm>
            <a:off x="4149506" y="5949163"/>
            <a:ext cx="38929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E) None of the above.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AF542CD-6CFE-2943-B2D0-0B1868ABB816}"/>
              </a:ext>
            </a:extLst>
          </p:cNvPr>
          <p:cNvSpPr txBox="1"/>
          <p:nvPr/>
        </p:nvSpPr>
        <p:spPr>
          <a:xfrm>
            <a:off x="3393908" y="3616509"/>
            <a:ext cx="4074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B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72DD2AC-9F09-574A-9B99-B334ABAF9DC8}"/>
              </a:ext>
            </a:extLst>
          </p:cNvPr>
          <p:cNvSpPr/>
          <p:nvPr/>
        </p:nvSpPr>
        <p:spPr>
          <a:xfrm>
            <a:off x="3393908" y="3667864"/>
            <a:ext cx="407484" cy="482064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A0724C1-AE48-1F4C-B332-B05DC047FF3F}"/>
              </a:ext>
            </a:extLst>
          </p:cNvPr>
          <p:cNvSpPr txBox="1"/>
          <p:nvPr/>
        </p:nvSpPr>
        <p:spPr>
          <a:xfrm>
            <a:off x="10459140" y="3601616"/>
            <a:ext cx="4074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C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5210C81-CEBA-9248-BFC0-140DA560E746}"/>
              </a:ext>
            </a:extLst>
          </p:cNvPr>
          <p:cNvSpPr/>
          <p:nvPr/>
        </p:nvSpPr>
        <p:spPr>
          <a:xfrm>
            <a:off x="10459140" y="3652971"/>
            <a:ext cx="407484" cy="482064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4CA4E83-04C1-174F-AB77-31BD09A755E8}"/>
                  </a:ext>
                </a:extLst>
              </p:cNvPr>
              <p:cNvSpPr txBox="1"/>
              <p:nvPr/>
            </p:nvSpPr>
            <p:spPr>
              <a:xfrm>
                <a:off x="799752" y="4517222"/>
                <a:ext cx="2124749" cy="10948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4CA4E83-04C1-174F-AB77-31BD09A755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752" y="4517222"/>
                <a:ext cx="2124749" cy="1094852"/>
              </a:xfrm>
              <a:prstGeom prst="rect">
                <a:avLst/>
              </a:prstGeom>
              <a:blipFill>
                <a:blip r:embed="rId5"/>
                <a:stretch>
                  <a:fillRect b="-2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8F71F6E-3D49-3441-9816-1C3A57637CD2}"/>
                  </a:ext>
                </a:extLst>
              </p:cNvPr>
              <p:cNvSpPr txBox="1"/>
              <p:nvPr/>
            </p:nvSpPr>
            <p:spPr>
              <a:xfrm>
                <a:off x="3719697" y="4517222"/>
                <a:ext cx="2124749" cy="10948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8F71F6E-3D49-3441-9816-1C3A57637C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9697" y="4517222"/>
                <a:ext cx="2124749" cy="1094852"/>
              </a:xfrm>
              <a:prstGeom prst="rect">
                <a:avLst/>
              </a:prstGeom>
              <a:blipFill>
                <a:blip r:embed="rId6"/>
                <a:stretch>
                  <a:fillRect b="-2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8D47DA2-996F-D74C-B9DC-DF39CB0BF4E2}"/>
                  </a:ext>
                </a:extLst>
              </p:cNvPr>
              <p:cNvSpPr txBox="1"/>
              <p:nvPr/>
            </p:nvSpPr>
            <p:spPr>
              <a:xfrm>
                <a:off x="6639642" y="4517222"/>
                <a:ext cx="2146998" cy="10973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8D47DA2-996F-D74C-B9DC-DF39CB0BF4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9642" y="4517222"/>
                <a:ext cx="2146998" cy="1097352"/>
              </a:xfrm>
              <a:prstGeom prst="rect">
                <a:avLst/>
              </a:prstGeom>
              <a:blipFill>
                <a:blip r:embed="rId7"/>
                <a:stretch>
                  <a:fillRect b="-2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0449D0A-C3CE-3A4B-B534-94232A3471A9}"/>
                  </a:ext>
                </a:extLst>
              </p:cNvPr>
              <p:cNvSpPr txBox="1"/>
              <p:nvPr/>
            </p:nvSpPr>
            <p:spPr>
              <a:xfrm>
                <a:off x="9581836" y="4517222"/>
                <a:ext cx="2146998" cy="10973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0449D0A-C3CE-3A4B-B534-94232A3471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1836" y="4517222"/>
                <a:ext cx="2146998" cy="1097352"/>
              </a:xfrm>
              <a:prstGeom prst="rect">
                <a:avLst/>
              </a:prstGeom>
              <a:blipFill>
                <a:blip r:embed="rId8"/>
                <a:stretch>
                  <a:fillRect b="-2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69B327FB-5FFA-6DA5-9130-320D86AE527B}"/>
              </a:ext>
            </a:extLst>
          </p:cNvPr>
          <p:cNvSpPr txBox="1"/>
          <p:nvPr/>
        </p:nvSpPr>
        <p:spPr>
          <a:xfrm>
            <a:off x="188708" y="785459"/>
            <a:ext cx="229639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/>
              <a:t>In steady state</a:t>
            </a:r>
            <a:br>
              <a:rPr lang="en-US" sz="2800" dirty="0"/>
            </a:br>
            <a:r>
              <a:rPr lang="en-US" sz="2800" dirty="0"/>
              <a:t>before switch</a:t>
            </a:r>
            <a:br>
              <a:rPr lang="en-US" sz="2800" dirty="0"/>
            </a:br>
            <a:r>
              <a:rPr lang="en-US" sz="2800" dirty="0"/>
              <a:t>thrown.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ECD9591-6BCD-FF93-E0DE-232E97E6C238}"/>
              </a:ext>
            </a:extLst>
          </p:cNvPr>
          <p:cNvSpPr/>
          <p:nvPr/>
        </p:nvSpPr>
        <p:spPr>
          <a:xfrm>
            <a:off x="3341900" y="4543361"/>
            <a:ext cx="2421592" cy="1094852"/>
          </a:xfrm>
          <a:prstGeom prst="roundRect">
            <a:avLst/>
          </a:prstGeom>
          <a:noFill/>
          <a:ln w="254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EFA7C7B-CB2F-CD40-E9B7-53F90D8A681C}"/>
              </a:ext>
            </a:extLst>
          </p:cNvPr>
          <p:cNvSpPr/>
          <p:nvPr/>
        </p:nvSpPr>
        <p:spPr>
          <a:xfrm>
            <a:off x="6265208" y="4517222"/>
            <a:ext cx="2421592" cy="1094852"/>
          </a:xfrm>
          <a:prstGeom prst="roundRect">
            <a:avLst/>
          </a:prstGeom>
          <a:noFill/>
          <a:ln w="254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592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" grpId="0"/>
      <p:bldP spid="14" grpId="0"/>
      <p:bldP spid="16" grpId="0"/>
      <p:bldP spid="17" grpId="0"/>
      <p:bldP spid="18" grpId="0"/>
      <p:bldP spid="32" grpId="0"/>
      <p:bldP spid="33" grpId="0" animBg="1"/>
      <p:bldP spid="34" grpId="0"/>
      <p:bldP spid="35" grpId="0" animBg="1"/>
      <p:bldP spid="3" grpId="0"/>
      <p:bldP spid="20" grpId="0"/>
      <p:bldP spid="21" grpId="0"/>
      <p:bldP spid="23" grpId="0"/>
      <p:bldP spid="5" grpId="0"/>
      <p:bldP spid="9" grpId="0" animBg="1"/>
      <p:bldP spid="9" grpId="1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78179B4-3B83-084C-A4D5-4FCDC8245A74}"/>
              </a:ext>
            </a:extLst>
          </p:cNvPr>
          <p:cNvSpPr txBox="1"/>
          <p:nvPr/>
        </p:nvSpPr>
        <p:spPr>
          <a:xfrm>
            <a:off x="188708" y="94593"/>
            <a:ext cx="1765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Consider: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4D15E4-43AE-964E-9067-D63DCA7FCF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0912" y="159910"/>
            <a:ext cx="7770175" cy="31089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0F9BD56-B901-F549-81D2-AD9AAECC5F67}"/>
                  </a:ext>
                </a:extLst>
              </p:cNvPr>
              <p:cNvSpPr txBox="1"/>
              <p:nvPr/>
            </p:nvSpPr>
            <p:spPr>
              <a:xfrm>
                <a:off x="8738058" y="3601616"/>
                <a:ext cx="284885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What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sz="32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?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0F9BD56-B901-F549-81D2-AD9AAECC5F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8058" y="3601616"/>
                <a:ext cx="2848857" cy="584775"/>
              </a:xfrm>
              <a:prstGeom prst="rect">
                <a:avLst/>
              </a:prstGeom>
              <a:blipFill>
                <a:blip r:embed="rId4"/>
                <a:stretch>
                  <a:fillRect l="-5310" t="-12766" r="-4425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37236ED-888D-1B40-8B8A-ED94C94BB9FB}"/>
                  </a:ext>
                </a:extLst>
              </p:cNvPr>
              <p:cNvSpPr txBox="1"/>
              <p:nvPr/>
            </p:nvSpPr>
            <p:spPr>
              <a:xfrm>
                <a:off x="4631272" y="3610947"/>
                <a:ext cx="296209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What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sz="3200" i="1" dirty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32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?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37236ED-888D-1B40-8B8A-ED94C94BB9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1272" y="3610947"/>
                <a:ext cx="2962093" cy="584775"/>
              </a:xfrm>
              <a:prstGeom prst="rect">
                <a:avLst/>
              </a:prstGeom>
              <a:blipFill>
                <a:blip r:embed="rId5"/>
                <a:stretch>
                  <a:fillRect l="-5106" t="-12766" r="-3830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9E77E055-5EB6-D347-BA58-B5AA81517881}"/>
              </a:ext>
            </a:extLst>
          </p:cNvPr>
          <p:cNvSpPr txBox="1"/>
          <p:nvPr/>
        </p:nvSpPr>
        <p:spPr>
          <a:xfrm>
            <a:off x="188708" y="5799547"/>
            <a:ext cx="38836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Capacitor is open circuit.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CBD181-306B-D840-BC9F-7C263CDA9977}"/>
              </a:ext>
            </a:extLst>
          </p:cNvPr>
          <p:cNvSpPr txBox="1"/>
          <p:nvPr/>
        </p:nvSpPr>
        <p:spPr>
          <a:xfrm>
            <a:off x="5007080" y="5313832"/>
            <a:ext cx="221047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Voltage varies</a:t>
            </a:r>
            <a:br>
              <a:rPr lang="en-US" sz="2800" dirty="0"/>
            </a:br>
            <a:r>
              <a:rPr lang="en-US" sz="2800" dirty="0"/>
              <a:t>continuously.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2EA1159-6CE9-4647-86B6-0DF7DDE98C07}"/>
                  </a:ext>
                </a:extLst>
              </p:cNvPr>
              <p:cNvSpPr txBox="1"/>
              <p:nvPr/>
            </p:nvSpPr>
            <p:spPr>
              <a:xfrm>
                <a:off x="291027" y="4218980"/>
                <a:ext cx="3891643" cy="10948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2EA1159-6CE9-4647-86B6-0DF7DDE98C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027" y="4218980"/>
                <a:ext cx="3891643" cy="1094852"/>
              </a:xfrm>
              <a:prstGeom prst="rect">
                <a:avLst/>
              </a:prstGeom>
              <a:blipFill>
                <a:blip r:embed="rId6"/>
                <a:stretch>
                  <a:fillRect b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CF8BE5D-CCA0-8345-8545-B027CF63C610}"/>
                  </a:ext>
                </a:extLst>
              </p:cNvPr>
              <p:cNvSpPr txBox="1"/>
              <p:nvPr/>
            </p:nvSpPr>
            <p:spPr>
              <a:xfrm>
                <a:off x="4473312" y="4474707"/>
                <a:ext cx="327801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d>
                        <m:d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CF8BE5D-CCA0-8345-8545-B027CF63C6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3312" y="4474707"/>
                <a:ext cx="3278013" cy="584775"/>
              </a:xfrm>
              <a:prstGeom prst="rect">
                <a:avLst/>
              </a:prstGeom>
              <a:blipFill>
                <a:blip r:embed="rId7"/>
                <a:stretch>
                  <a:fillRect r="-1158" b="-21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028622F-C883-4A44-9045-3DC735FB9513}"/>
                  </a:ext>
                </a:extLst>
              </p:cNvPr>
              <p:cNvSpPr txBox="1"/>
              <p:nvPr/>
            </p:nvSpPr>
            <p:spPr>
              <a:xfrm>
                <a:off x="8262158" y="4216480"/>
                <a:ext cx="3800656" cy="10973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028622F-C883-4A44-9045-3DC735FB95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2158" y="4216480"/>
                <a:ext cx="3800656" cy="1097352"/>
              </a:xfrm>
              <a:prstGeom prst="rect">
                <a:avLst/>
              </a:prstGeom>
              <a:blipFill>
                <a:blip r:embed="rId8"/>
                <a:stretch>
                  <a:fillRect b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380CCF2D-7E7F-10BF-C0E7-5A20A1C414A3}"/>
              </a:ext>
            </a:extLst>
          </p:cNvPr>
          <p:cNvSpPr/>
          <p:nvPr/>
        </p:nvSpPr>
        <p:spPr>
          <a:xfrm>
            <a:off x="2141220" y="94593"/>
            <a:ext cx="4518660" cy="3334407"/>
          </a:xfrm>
          <a:prstGeom prst="roundRect">
            <a:avLst/>
          </a:prstGeom>
          <a:noFill/>
          <a:ln w="254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6F599DD6-80F6-4A3E-AC93-AE36830AF04B}"/>
              </a:ext>
            </a:extLst>
          </p:cNvPr>
          <p:cNvSpPr/>
          <p:nvPr/>
        </p:nvSpPr>
        <p:spPr>
          <a:xfrm>
            <a:off x="2141220" y="94593"/>
            <a:ext cx="2962093" cy="3334407"/>
          </a:xfrm>
          <a:prstGeom prst="roundRect">
            <a:avLst/>
          </a:prstGeom>
          <a:noFill/>
          <a:ln w="254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9ED482F-5CAC-0951-A411-F20817C9DBAF}"/>
                  </a:ext>
                </a:extLst>
              </p:cNvPr>
              <p:cNvSpPr txBox="1"/>
              <p:nvPr/>
            </p:nvSpPr>
            <p:spPr>
              <a:xfrm>
                <a:off x="188708" y="5313832"/>
                <a:ext cx="31176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800" dirty="0"/>
                  <a:t> in parallel.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9ED482F-5CAC-0951-A411-F20817C9DB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708" y="5313832"/>
                <a:ext cx="3117648" cy="523220"/>
              </a:xfrm>
              <a:prstGeom prst="rect">
                <a:avLst/>
              </a:prstGeom>
              <a:blipFill>
                <a:blip r:embed="rId9"/>
                <a:stretch>
                  <a:fillRect l="-810" t="-11905" r="-2834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09D7297-6522-9A03-832C-7FA0EC3E2D72}"/>
                  </a:ext>
                </a:extLst>
              </p:cNvPr>
              <p:cNvSpPr txBox="1"/>
              <p:nvPr/>
            </p:nvSpPr>
            <p:spPr>
              <a:xfrm>
                <a:off x="188708" y="6285262"/>
                <a:ext cx="520873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Voltage division across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/>
                  <a:t>. 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09D7297-6522-9A03-832C-7FA0EC3E2D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708" y="6285262"/>
                <a:ext cx="5208734" cy="523220"/>
              </a:xfrm>
              <a:prstGeom prst="rect">
                <a:avLst/>
              </a:prstGeom>
              <a:blipFill>
                <a:blip r:embed="rId10"/>
                <a:stretch>
                  <a:fillRect l="-2433" t="-11628" r="-1703" b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12D5E3D5-0E81-7020-8435-289D42054309}"/>
              </a:ext>
            </a:extLst>
          </p:cNvPr>
          <p:cNvSpPr txBox="1"/>
          <p:nvPr/>
        </p:nvSpPr>
        <p:spPr>
          <a:xfrm>
            <a:off x="8288191" y="5799547"/>
            <a:ext cx="37746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Capacitor is open circuit.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265E72E-16CC-736E-25CC-47D298F2E2CF}"/>
                  </a:ext>
                </a:extLst>
              </p:cNvPr>
              <p:cNvSpPr txBox="1"/>
              <p:nvPr/>
            </p:nvSpPr>
            <p:spPr>
              <a:xfrm>
                <a:off x="8945166" y="5313832"/>
                <a:ext cx="31176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800" dirty="0"/>
                  <a:t> in parallel.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265E72E-16CC-736E-25CC-47D298F2E2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5166" y="5313832"/>
                <a:ext cx="3117648" cy="523220"/>
              </a:xfrm>
              <a:prstGeom prst="rect">
                <a:avLst/>
              </a:prstGeom>
              <a:blipFill>
                <a:blip r:embed="rId11"/>
                <a:stretch>
                  <a:fillRect l="-1220" t="-11905" r="-3252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CF5BEFD-E826-BCE9-8BAA-524187888066}"/>
                  </a:ext>
                </a:extLst>
              </p:cNvPr>
              <p:cNvSpPr txBox="1"/>
              <p:nvPr/>
            </p:nvSpPr>
            <p:spPr>
              <a:xfrm>
                <a:off x="6935833" y="6285262"/>
                <a:ext cx="522957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Voltage division across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CF5BEFD-E826-BCE9-8BAA-5241878880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5833" y="6285262"/>
                <a:ext cx="5229573" cy="523220"/>
              </a:xfrm>
              <a:prstGeom prst="rect">
                <a:avLst/>
              </a:prstGeom>
              <a:blipFill>
                <a:blip r:embed="rId12"/>
                <a:stretch>
                  <a:fillRect l="-2421" t="-11628" b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33C3534A-6B7E-5B8D-9528-84E642EE6554}"/>
              </a:ext>
            </a:extLst>
          </p:cNvPr>
          <p:cNvSpPr/>
          <p:nvPr/>
        </p:nvSpPr>
        <p:spPr>
          <a:xfrm>
            <a:off x="5397442" y="94593"/>
            <a:ext cx="4644604" cy="3334407"/>
          </a:xfrm>
          <a:prstGeom prst="round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A3768245-E2F9-B8C1-6F05-F175E403C9B8}"/>
              </a:ext>
            </a:extLst>
          </p:cNvPr>
          <p:cNvSpPr/>
          <p:nvPr/>
        </p:nvSpPr>
        <p:spPr>
          <a:xfrm>
            <a:off x="6847165" y="94593"/>
            <a:ext cx="3194881" cy="3334407"/>
          </a:xfrm>
          <a:prstGeom prst="round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AD12624-71D9-55C8-61FD-73336BF66BA3}"/>
                  </a:ext>
                </a:extLst>
              </p:cNvPr>
              <p:cNvSpPr txBox="1"/>
              <p:nvPr/>
            </p:nvSpPr>
            <p:spPr>
              <a:xfrm>
                <a:off x="356144" y="3616509"/>
                <a:ext cx="296209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 dirty="0"/>
                  <a:t>What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sz="3200" i="1" dirty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32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sz="32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?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AD12624-71D9-55C8-61FD-73336BF66B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144" y="3616509"/>
                <a:ext cx="2962093" cy="584775"/>
              </a:xfrm>
              <a:prstGeom prst="rect">
                <a:avLst/>
              </a:prstGeom>
              <a:blipFill>
                <a:blip r:embed="rId13"/>
                <a:stretch>
                  <a:fillRect l="-5106" t="-12766" r="-4255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1B0D8620-73F2-E159-83A0-B23FD3874412}"/>
              </a:ext>
            </a:extLst>
          </p:cNvPr>
          <p:cNvSpPr txBox="1"/>
          <p:nvPr/>
        </p:nvSpPr>
        <p:spPr>
          <a:xfrm>
            <a:off x="188708" y="785459"/>
            <a:ext cx="229639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/>
              <a:t>In steady state</a:t>
            </a:r>
            <a:br>
              <a:rPr lang="en-US" sz="2800" dirty="0"/>
            </a:br>
            <a:r>
              <a:rPr lang="en-US" sz="2800" dirty="0"/>
              <a:t>before switch</a:t>
            </a:r>
            <a:br>
              <a:rPr lang="en-US" sz="2800" dirty="0"/>
            </a:br>
            <a:r>
              <a:rPr lang="en-US" sz="2800" dirty="0"/>
              <a:t>thrown.</a:t>
            </a:r>
          </a:p>
        </p:txBody>
      </p:sp>
    </p:spTree>
    <p:extLst>
      <p:ext uri="{BB962C8B-B14F-4D97-AF65-F5344CB8AC3E}">
        <p14:creationId xmlns:p14="http://schemas.microsoft.com/office/powerpoint/2010/main" val="1941922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" grpId="0"/>
      <p:bldP spid="3" grpId="0"/>
      <p:bldP spid="14" grpId="0"/>
      <p:bldP spid="5" grpId="0"/>
      <p:bldP spid="16" grpId="0"/>
      <p:bldP spid="10" grpId="0" animBg="1"/>
      <p:bldP spid="10" grpId="1" animBg="1"/>
      <p:bldP spid="11" grpId="0" animBg="1"/>
      <p:bldP spid="11" grpId="1" animBg="1"/>
      <p:bldP spid="13" grpId="0"/>
      <p:bldP spid="15" grpId="0"/>
      <p:bldP spid="17" grpId="0"/>
      <p:bldP spid="18" grpId="0"/>
      <p:bldP spid="19" grpId="0"/>
      <p:bldP spid="20" grpId="0" animBg="1"/>
      <p:bldP spid="20" grpId="1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78179B4-3B83-084C-A4D5-4FCDC8245A74}"/>
              </a:ext>
            </a:extLst>
          </p:cNvPr>
          <p:cNvSpPr txBox="1"/>
          <p:nvPr/>
        </p:nvSpPr>
        <p:spPr>
          <a:xfrm>
            <a:off x="188708" y="94593"/>
            <a:ext cx="1765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Consider: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4D15E4-43AE-964E-9067-D63DCA7FCF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0912" y="159910"/>
            <a:ext cx="7770175" cy="31089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3CFCF94-3A1A-6744-ADCC-CBBE52F4014F}"/>
                  </a:ext>
                </a:extLst>
              </p:cNvPr>
              <p:cNvSpPr txBox="1"/>
              <p:nvPr/>
            </p:nvSpPr>
            <p:spPr>
              <a:xfrm>
                <a:off x="276632" y="3599463"/>
                <a:ext cx="313810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What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3200" i="1" dirty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sz="32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?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3CFCF94-3A1A-6744-ADCC-CBBE52F401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632" y="3599463"/>
                <a:ext cx="3138103" cy="584775"/>
              </a:xfrm>
              <a:prstGeom prst="rect">
                <a:avLst/>
              </a:prstGeom>
              <a:blipFill>
                <a:blip r:embed="rId3"/>
                <a:stretch>
                  <a:fillRect l="-4839" t="-12766" r="-4032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0F9BD56-B901-F549-81D2-AD9AAECC5F67}"/>
                  </a:ext>
                </a:extLst>
              </p:cNvPr>
              <p:cNvSpPr txBox="1"/>
              <p:nvPr/>
            </p:nvSpPr>
            <p:spPr>
              <a:xfrm>
                <a:off x="8338946" y="3599463"/>
                <a:ext cx="302486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What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32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?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0F9BD56-B901-F549-81D2-AD9AAECC5F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8946" y="3599463"/>
                <a:ext cx="3024867" cy="584775"/>
              </a:xfrm>
              <a:prstGeom prst="rect">
                <a:avLst/>
              </a:prstGeom>
              <a:blipFill>
                <a:blip r:embed="rId4"/>
                <a:stretch>
                  <a:fillRect l="-5021" t="-12766" r="-4184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37236ED-888D-1B40-8B8A-ED94C94BB9FB}"/>
                  </a:ext>
                </a:extLst>
              </p:cNvPr>
              <p:cNvSpPr txBox="1"/>
              <p:nvPr/>
            </p:nvSpPr>
            <p:spPr>
              <a:xfrm>
                <a:off x="4273324" y="3599463"/>
                <a:ext cx="313810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What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3200" i="1" dirty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32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?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37236ED-888D-1B40-8B8A-ED94C94BB9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3324" y="3599463"/>
                <a:ext cx="3138103" cy="584775"/>
              </a:xfrm>
              <a:prstGeom prst="rect">
                <a:avLst/>
              </a:prstGeom>
              <a:blipFill>
                <a:blip r:embed="rId5"/>
                <a:stretch>
                  <a:fillRect l="-4839" t="-12766" r="-4032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FF631650-1F64-4E4E-B932-96C33B4DC56B}"/>
              </a:ext>
            </a:extLst>
          </p:cNvPr>
          <p:cNvSpPr txBox="1"/>
          <p:nvPr/>
        </p:nvSpPr>
        <p:spPr>
          <a:xfrm>
            <a:off x="3383969" y="3599463"/>
            <a:ext cx="4042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C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6508876-DAE2-1A43-B2CA-1E95B25C7D37}"/>
              </a:ext>
            </a:extLst>
          </p:cNvPr>
          <p:cNvSpPr/>
          <p:nvPr/>
        </p:nvSpPr>
        <p:spPr>
          <a:xfrm>
            <a:off x="3383969" y="3660017"/>
            <a:ext cx="407484" cy="482064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26F38A0-9E88-A049-A3AE-EE0C365FD40A}"/>
              </a:ext>
            </a:extLst>
          </p:cNvPr>
          <p:cNvSpPr txBox="1"/>
          <p:nvPr/>
        </p:nvSpPr>
        <p:spPr>
          <a:xfrm>
            <a:off x="7389679" y="3599463"/>
            <a:ext cx="4074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B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A7A5DE5-8917-8E4C-B0B6-DD38D241171B}"/>
              </a:ext>
            </a:extLst>
          </p:cNvPr>
          <p:cNvSpPr/>
          <p:nvPr/>
        </p:nvSpPr>
        <p:spPr>
          <a:xfrm>
            <a:off x="7382752" y="3660017"/>
            <a:ext cx="407484" cy="482064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DF40C41-BE2A-5948-A4A8-D7CC5A64E329}"/>
              </a:ext>
            </a:extLst>
          </p:cNvPr>
          <p:cNvSpPr txBox="1"/>
          <p:nvPr/>
        </p:nvSpPr>
        <p:spPr>
          <a:xfrm>
            <a:off x="11385690" y="3599463"/>
            <a:ext cx="4074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C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D171587-BC1F-9B43-935C-ECBDDEAB9107}"/>
              </a:ext>
            </a:extLst>
          </p:cNvPr>
          <p:cNvSpPr/>
          <p:nvPr/>
        </p:nvSpPr>
        <p:spPr>
          <a:xfrm>
            <a:off x="11385690" y="3660017"/>
            <a:ext cx="407484" cy="482064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96C7376-25D2-5544-A446-1F55EE0BE33B}"/>
              </a:ext>
            </a:extLst>
          </p:cNvPr>
          <p:cNvSpPr txBox="1"/>
          <p:nvPr/>
        </p:nvSpPr>
        <p:spPr>
          <a:xfrm>
            <a:off x="418592" y="479526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A)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4CC558D-3FD1-D54E-B8FB-B58736D6ED9A}"/>
              </a:ext>
            </a:extLst>
          </p:cNvPr>
          <p:cNvSpPr txBox="1"/>
          <p:nvPr/>
        </p:nvSpPr>
        <p:spPr>
          <a:xfrm>
            <a:off x="3341900" y="479526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B)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449AAA8-3A86-9344-B2A8-2752F0955919}"/>
              </a:ext>
            </a:extLst>
          </p:cNvPr>
          <p:cNvSpPr txBox="1"/>
          <p:nvPr/>
        </p:nvSpPr>
        <p:spPr>
          <a:xfrm>
            <a:off x="6265208" y="479526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C)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2246A36-2C5C-C649-A9D9-FCF345E2625A}"/>
              </a:ext>
            </a:extLst>
          </p:cNvPr>
          <p:cNvSpPr txBox="1"/>
          <p:nvPr/>
        </p:nvSpPr>
        <p:spPr>
          <a:xfrm>
            <a:off x="9188516" y="4795268"/>
            <a:ext cx="6559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D)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727688-11FF-6341-B0AC-D0BD9D8857AF}"/>
              </a:ext>
            </a:extLst>
          </p:cNvPr>
          <p:cNvSpPr txBox="1"/>
          <p:nvPr/>
        </p:nvSpPr>
        <p:spPr>
          <a:xfrm>
            <a:off x="4149506" y="5949163"/>
            <a:ext cx="38929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E) None of the above.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BB045E6-6D3F-C34C-BECF-FF6F459FE161}"/>
                  </a:ext>
                </a:extLst>
              </p:cNvPr>
              <p:cNvSpPr txBox="1"/>
              <p:nvPr/>
            </p:nvSpPr>
            <p:spPr>
              <a:xfrm>
                <a:off x="799752" y="4517222"/>
                <a:ext cx="2124749" cy="10948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BB045E6-6D3F-C34C-BECF-FF6F459FE1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752" y="4517222"/>
                <a:ext cx="2124749" cy="1094852"/>
              </a:xfrm>
              <a:prstGeom prst="rect">
                <a:avLst/>
              </a:prstGeom>
              <a:blipFill>
                <a:blip r:embed="rId6"/>
                <a:stretch>
                  <a:fillRect b="-2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184672A-C96A-6E45-A735-698596CC74E9}"/>
                  </a:ext>
                </a:extLst>
              </p:cNvPr>
              <p:cNvSpPr txBox="1"/>
              <p:nvPr/>
            </p:nvSpPr>
            <p:spPr>
              <a:xfrm>
                <a:off x="3719697" y="4517222"/>
                <a:ext cx="2124749" cy="10948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184672A-C96A-6E45-A735-698596CC74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9697" y="4517222"/>
                <a:ext cx="2124749" cy="1094852"/>
              </a:xfrm>
              <a:prstGeom prst="rect">
                <a:avLst/>
              </a:prstGeom>
              <a:blipFill>
                <a:blip r:embed="rId7"/>
                <a:stretch>
                  <a:fillRect b="-2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C446776-0AF8-654E-B8FC-3B6FFC00EFC5}"/>
                  </a:ext>
                </a:extLst>
              </p:cNvPr>
              <p:cNvSpPr txBox="1"/>
              <p:nvPr/>
            </p:nvSpPr>
            <p:spPr>
              <a:xfrm>
                <a:off x="6639642" y="4517222"/>
                <a:ext cx="2146998" cy="10973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C446776-0AF8-654E-B8FC-3B6FFC00EF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9642" y="4517222"/>
                <a:ext cx="2146998" cy="1097352"/>
              </a:xfrm>
              <a:prstGeom prst="rect">
                <a:avLst/>
              </a:prstGeom>
              <a:blipFill>
                <a:blip r:embed="rId8"/>
                <a:stretch>
                  <a:fillRect b="-2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9B6D216-2D01-4D44-AFA9-51DF83B3C9A4}"/>
                  </a:ext>
                </a:extLst>
              </p:cNvPr>
              <p:cNvSpPr txBox="1"/>
              <p:nvPr/>
            </p:nvSpPr>
            <p:spPr>
              <a:xfrm>
                <a:off x="9581836" y="4517222"/>
                <a:ext cx="2146998" cy="10973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9B6D216-2D01-4D44-AFA9-51DF83B3C9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1836" y="4517222"/>
                <a:ext cx="2146998" cy="1097352"/>
              </a:xfrm>
              <a:prstGeom prst="rect">
                <a:avLst/>
              </a:prstGeom>
              <a:blipFill>
                <a:blip r:embed="rId9"/>
                <a:stretch>
                  <a:fillRect b="-2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CB4A53E8-FCAB-DB75-1635-2BD49F7E0ACA}"/>
              </a:ext>
            </a:extLst>
          </p:cNvPr>
          <p:cNvSpPr txBox="1"/>
          <p:nvPr/>
        </p:nvSpPr>
        <p:spPr>
          <a:xfrm>
            <a:off x="188708" y="785459"/>
            <a:ext cx="229639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/>
              <a:t>In steady state</a:t>
            </a:r>
            <a:br>
              <a:rPr lang="en-US" sz="2800" dirty="0"/>
            </a:br>
            <a:r>
              <a:rPr lang="en-US" sz="2800" dirty="0"/>
              <a:t>before switch</a:t>
            </a:r>
            <a:br>
              <a:rPr lang="en-US" sz="2800" dirty="0"/>
            </a:br>
            <a:r>
              <a:rPr lang="en-US" sz="2800" dirty="0"/>
              <a:t>thrown.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396FD844-23F5-3531-DFE4-26EA0EBB23B7}"/>
              </a:ext>
            </a:extLst>
          </p:cNvPr>
          <p:cNvSpPr/>
          <p:nvPr/>
        </p:nvSpPr>
        <p:spPr>
          <a:xfrm>
            <a:off x="6265208" y="4517222"/>
            <a:ext cx="2421592" cy="1094852"/>
          </a:xfrm>
          <a:prstGeom prst="roundRect">
            <a:avLst/>
          </a:prstGeom>
          <a:noFill/>
          <a:ln w="254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7CAB079D-E47D-E1FC-7903-C5CA059C7795}"/>
              </a:ext>
            </a:extLst>
          </p:cNvPr>
          <p:cNvSpPr/>
          <p:nvPr/>
        </p:nvSpPr>
        <p:spPr>
          <a:xfrm>
            <a:off x="3341900" y="4543361"/>
            <a:ext cx="2421592" cy="1094852"/>
          </a:xfrm>
          <a:prstGeom prst="roundRect">
            <a:avLst/>
          </a:prstGeom>
          <a:noFill/>
          <a:ln w="254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490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23" grpId="0"/>
      <p:bldP spid="24" grpId="0" animBg="1"/>
      <p:bldP spid="25" grpId="0"/>
      <p:bldP spid="26" grpId="0" animBg="1"/>
      <p:bldP spid="27" grpId="0"/>
      <p:bldP spid="28" grpId="0" animBg="1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" grpId="0" animBg="1"/>
      <p:bldP spid="3" grpId="1" animBg="1"/>
      <p:bldP spid="3" grpId="2" animBg="1"/>
      <p:bldP spid="5" grpId="0" animBg="1"/>
      <p:bldP spid="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78179B4-3B83-084C-A4D5-4FCDC8245A74}"/>
              </a:ext>
            </a:extLst>
          </p:cNvPr>
          <p:cNvSpPr txBox="1"/>
          <p:nvPr/>
        </p:nvSpPr>
        <p:spPr>
          <a:xfrm>
            <a:off x="188708" y="94593"/>
            <a:ext cx="1765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Consider: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4D15E4-43AE-964E-9067-D63DCA7FCF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0912" y="159910"/>
            <a:ext cx="7770175" cy="31089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0F9BD56-B901-F549-81D2-AD9AAECC5F67}"/>
                  </a:ext>
                </a:extLst>
              </p:cNvPr>
              <p:cNvSpPr txBox="1"/>
              <p:nvPr/>
            </p:nvSpPr>
            <p:spPr>
              <a:xfrm>
                <a:off x="8783935" y="3621609"/>
                <a:ext cx="302486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What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32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?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0F9BD56-B901-F549-81D2-AD9AAECC5F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3935" y="3621609"/>
                <a:ext cx="3024867" cy="584775"/>
              </a:xfrm>
              <a:prstGeom prst="rect">
                <a:avLst/>
              </a:prstGeom>
              <a:blipFill>
                <a:blip r:embed="rId4"/>
                <a:stretch>
                  <a:fillRect l="-5021" t="-14894" r="-4184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37236ED-888D-1B40-8B8A-ED94C94BB9FB}"/>
                  </a:ext>
                </a:extLst>
              </p:cNvPr>
              <p:cNvSpPr txBox="1"/>
              <p:nvPr/>
            </p:nvSpPr>
            <p:spPr>
              <a:xfrm>
                <a:off x="4560166" y="3599463"/>
                <a:ext cx="313810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What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3200" i="1" dirty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32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?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37236ED-888D-1B40-8B8A-ED94C94BB9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0166" y="3599463"/>
                <a:ext cx="3138103" cy="584775"/>
              </a:xfrm>
              <a:prstGeom prst="rect">
                <a:avLst/>
              </a:prstGeom>
              <a:blipFill>
                <a:blip r:embed="rId5"/>
                <a:stretch>
                  <a:fillRect l="-4839" t="-12766" r="-3629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4E1AF36F-4963-184C-950D-5E4781597E57}"/>
              </a:ext>
            </a:extLst>
          </p:cNvPr>
          <p:cNvSpPr txBox="1"/>
          <p:nvPr/>
        </p:nvSpPr>
        <p:spPr>
          <a:xfrm>
            <a:off x="298851" y="5743983"/>
            <a:ext cx="350596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Voltage division (and</a:t>
            </a:r>
            <a:br>
              <a:rPr lang="en-US" sz="2800" dirty="0"/>
            </a:br>
            <a:r>
              <a:rPr lang="en-US" sz="2800" dirty="0"/>
              <a:t>capacitor </a:t>
            </a:r>
            <a:r>
              <a:rPr lang="en-US" sz="2800" i="1" dirty="0"/>
              <a:t>not</a:t>
            </a:r>
            <a:r>
              <a:rPr lang="en-US" sz="2800" dirty="0"/>
              <a:t> present).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19B7FD-7127-B946-8F54-8E7F7D2B032A}"/>
              </a:ext>
            </a:extLst>
          </p:cNvPr>
          <p:cNvSpPr txBox="1"/>
          <p:nvPr/>
        </p:nvSpPr>
        <p:spPr>
          <a:xfrm>
            <a:off x="8242088" y="5743982"/>
            <a:ext cx="384220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Voltage division (and</a:t>
            </a:r>
            <a:br>
              <a:rPr lang="en-US" sz="2800" dirty="0"/>
            </a:br>
            <a:r>
              <a:rPr lang="en-US" sz="2800" dirty="0"/>
              <a:t>capacitor is open circuit).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91C67F-B62F-2641-B9BC-58ECBC906650}"/>
              </a:ext>
            </a:extLst>
          </p:cNvPr>
          <p:cNvSpPr txBox="1"/>
          <p:nvPr/>
        </p:nvSpPr>
        <p:spPr>
          <a:xfrm>
            <a:off x="3797506" y="4225974"/>
            <a:ext cx="4932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i="1" dirty="0"/>
              <a:t>Resistor and capacitor now in parallel.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0A19C67-59A6-A041-9B45-DF606A81ABC3}"/>
                  </a:ext>
                </a:extLst>
              </p:cNvPr>
              <p:cNvSpPr txBox="1"/>
              <p:nvPr/>
            </p:nvSpPr>
            <p:spPr>
              <a:xfrm>
                <a:off x="4035914" y="5603237"/>
                <a:ext cx="4125360" cy="10948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0A19C67-59A6-A041-9B45-DF606A81AB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5914" y="5603237"/>
                <a:ext cx="4125360" cy="1094852"/>
              </a:xfrm>
              <a:prstGeom prst="rect">
                <a:avLst/>
              </a:prstGeom>
              <a:blipFill>
                <a:blip r:embed="rId6"/>
                <a:stretch>
                  <a:fillRect b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C0C6323-8B82-1043-A615-BD5933DF8B26}"/>
                  </a:ext>
                </a:extLst>
              </p:cNvPr>
              <p:cNvSpPr txBox="1"/>
              <p:nvPr/>
            </p:nvSpPr>
            <p:spPr>
              <a:xfrm>
                <a:off x="6880" y="4439214"/>
                <a:ext cx="4089902" cy="10973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C0C6323-8B82-1043-A615-BD5933DF8B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0" y="4439214"/>
                <a:ext cx="4089902" cy="1097352"/>
              </a:xfrm>
              <a:prstGeom prst="rect">
                <a:avLst/>
              </a:prstGeom>
              <a:blipFill>
                <a:blip r:embed="rId7"/>
                <a:stretch>
                  <a:fillRect b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248270E-FB15-894E-95C8-A06618AC110D}"/>
                  </a:ext>
                </a:extLst>
              </p:cNvPr>
              <p:cNvSpPr txBox="1"/>
              <p:nvPr/>
            </p:nvSpPr>
            <p:spPr>
              <a:xfrm>
                <a:off x="4371968" y="4705393"/>
                <a:ext cx="345325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248270E-FB15-894E-95C8-A06618AC11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1968" y="4705393"/>
                <a:ext cx="3453253" cy="584775"/>
              </a:xfrm>
              <a:prstGeom prst="rect">
                <a:avLst/>
              </a:prstGeom>
              <a:blipFill>
                <a:blip r:embed="rId8"/>
                <a:stretch>
                  <a:fillRect r="-1099" b="-21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8564D4D-72BB-0949-BF92-25A2DAB875ED}"/>
                  </a:ext>
                </a:extLst>
              </p:cNvPr>
              <p:cNvSpPr txBox="1"/>
              <p:nvPr/>
            </p:nvSpPr>
            <p:spPr>
              <a:xfrm>
                <a:off x="8174858" y="4439214"/>
                <a:ext cx="3976666" cy="10973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8564D4D-72BB-0949-BF92-25A2DAB875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4858" y="4439214"/>
                <a:ext cx="3976666" cy="1097352"/>
              </a:xfrm>
              <a:prstGeom prst="rect">
                <a:avLst/>
              </a:prstGeom>
              <a:blipFill>
                <a:blip r:embed="rId9"/>
                <a:stretch>
                  <a:fillRect b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0D24D2C5-1A0C-9C9A-DCAC-9734FBB16D3B}"/>
              </a:ext>
            </a:extLst>
          </p:cNvPr>
          <p:cNvSpPr/>
          <p:nvPr/>
        </p:nvSpPr>
        <p:spPr>
          <a:xfrm>
            <a:off x="6847165" y="94593"/>
            <a:ext cx="3194881" cy="3334407"/>
          </a:xfrm>
          <a:prstGeom prst="round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8A1FE47B-22BC-A333-7CB4-28EAB72E85DF}"/>
              </a:ext>
            </a:extLst>
          </p:cNvPr>
          <p:cNvSpPr/>
          <p:nvPr/>
        </p:nvSpPr>
        <p:spPr>
          <a:xfrm>
            <a:off x="5488039" y="94593"/>
            <a:ext cx="2642501" cy="3334407"/>
          </a:xfrm>
          <a:prstGeom prst="roundRect">
            <a:avLst/>
          </a:prstGeom>
          <a:noFill/>
          <a:ln w="254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A848F86-5042-D4D3-0440-C7ECA0ACAA0E}"/>
              </a:ext>
            </a:extLst>
          </p:cNvPr>
          <p:cNvSpPr txBox="1"/>
          <p:nvPr/>
        </p:nvSpPr>
        <p:spPr>
          <a:xfrm>
            <a:off x="3583185" y="5229620"/>
            <a:ext cx="53608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i="1" dirty="0"/>
              <a:t>Resistor voltage changes instantaneously.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1582AFC-AF6B-D81A-9C6B-91778E70673F}"/>
                  </a:ext>
                </a:extLst>
              </p:cNvPr>
              <p:cNvSpPr txBox="1"/>
              <p:nvPr/>
            </p:nvSpPr>
            <p:spPr>
              <a:xfrm>
                <a:off x="276632" y="3599463"/>
                <a:ext cx="313810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What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3200" i="1" dirty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sz="32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?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1582AFC-AF6B-D81A-9C6B-91778E7067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632" y="3599463"/>
                <a:ext cx="3138103" cy="584775"/>
              </a:xfrm>
              <a:prstGeom prst="rect">
                <a:avLst/>
              </a:prstGeom>
              <a:blipFill>
                <a:blip r:embed="rId10"/>
                <a:stretch>
                  <a:fillRect l="-4839" t="-12766" r="-4032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1949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  <p:bldP spid="2" grpId="0"/>
      <p:bldP spid="14" grpId="0"/>
      <p:bldP spid="16" grpId="0"/>
      <p:bldP spid="5" grpId="0"/>
      <p:bldP spid="17" grpId="0"/>
      <p:bldP spid="3" grpId="0" animBg="1"/>
      <p:bldP spid="3" grpId="1" animBg="1"/>
      <p:bldP spid="3" grpId="2" animBg="1"/>
      <p:bldP spid="10" grpId="0" animBg="1"/>
      <p:bldP spid="10" grpId="1" animBg="1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78179B4-3B83-084C-A4D5-4FCDC8245A74}"/>
              </a:ext>
            </a:extLst>
          </p:cNvPr>
          <p:cNvSpPr txBox="1"/>
          <p:nvPr/>
        </p:nvSpPr>
        <p:spPr>
          <a:xfrm>
            <a:off x="188708" y="94593"/>
            <a:ext cx="1765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Consider: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4D15E4-43AE-964E-9067-D63DCA7FCF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0912" y="159910"/>
            <a:ext cx="7770175" cy="31089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3CFCF94-3A1A-6744-ADCC-CBBE52F4014F}"/>
                  </a:ext>
                </a:extLst>
              </p:cNvPr>
              <p:cNvSpPr txBox="1"/>
              <p:nvPr/>
            </p:nvSpPr>
            <p:spPr>
              <a:xfrm>
                <a:off x="570727" y="3416077"/>
                <a:ext cx="377263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 dirty="0"/>
                  <a:t>What is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sz="3200" dirty="0"/>
                  <a:t> (for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3200" dirty="0"/>
                  <a:t>)?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3CFCF94-3A1A-6744-ADCC-CBBE52F401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727" y="3416077"/>
                <a:ext cx="3772636" cy="584775"/>
              </a:xfrm>
              <a:prstGeom prst="rect">
                <a:avLst/>
              </a:prstGeom>
              <a:blipFill>
                <a:blip r:embed="rId3"/>
                <a:stretch>
                  <a:fillRect l="-4040" t="-10638" r="-3367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C0C6323-8B82-1043-A615-BD5933DF8B26}"/>
                  </a:ext>
                </a:extLst>
              </p:cNvPr>
              <p:cNvSpPr txBox="1"/>
              <p:nvPr/>
            </p:nvSpPr>
            <p:spPr>
              <a:xfrm>
                <a:off x="8888553" y="3738527"/>
                <a:ext cx="1986826" cy="10973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C0C6323-8B82-1043-A615-BD5933DF8B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8553" y="3738527"/>
                <a:ext cx="1986826" cy="1097352"/>
              </a:xfrm>
              <a:prstGeom prst="rect">
                <a:avLst/>
              </a:prstGeom>
              <a:blipFill>
                <a:blip r:embed="rId4"/>
                <a:stretch>
                  <a:fillRect b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05349A3-C6CE-E60D-4284-CD0BB87A127C}"/>
                  </a:ext>
                </a:extLst>
              </p:cNvPr>
              <p:cNvSpPr txBox="1"/>
              <p:nvPr/>
            </p:nvSpPr>
            <p:spPr>
              <a:xfrm>
                <a:off x="1668712" y="4006229"/>
                <a:ext cx="134767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A)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05349A3-C6CE-E60D-4284-CD0BB87A12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8712" y="4006229"/>
                <a:ext cx="1347677" cy="584775"/>
              </a:xfrm>
              <a:prstGeom prst="rect">
                <a:avLst/>
              </a:prstGeom>
              <a:blipFill>
                <a:blip r:embed="rId5"/>
                <a:stretch>
                  <a:fillRect l="-11215" t="-12766" r="-1869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197301F-7E41-A63C-1990-EC21AD46FEC9}"/>
                  </a:ext>
                </a:extLst>
              </p:cNvPr>
              <p:cNvSpPr txBox="1"/>
              <p:nvPr/>
            </p:nvSpPr>
            <p:spPr>
              <a:xfrm>
                <a:off x="3497374" y="4006229"/>
                <a:ext cx="133325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B)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197301F-7E41-A63C-1990-EC21AD46FE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7374" y="4006229"/>
                <a:ext cx="1333250" cy="584775"/>
              </a:xfrm>
              <a:prstGeom prst="rect">
                <a:avLst/>
              </a:prstGeom>
              <a:blipFill>
                <a:blip r:embed="rId6"/>
                <a:stretch>
                  <a:fillRect l="-11321" t="-12766" r="-1887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001939B-CC78-68B9-FB07-BB0A4EDC3537}"/>
                  </a:ext>
                </a:extLst>
              </p:cNvPr>
              <p:cNvSpPr txBox="1"/>
              <p:nvPr/>
            </p:nvSpPr>
            <p:spPr>
              <a:xfrm>
                <a:off x="5311609" y="4006229"/>
                <a:ext cx="260366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C)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001939B-CC78-68B9-FB07-BB0A4EDC35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1609" y="4006229"/>
                <a:ext cx="2603661" cy="584775"/>
              </a:xfrm>
              <a:prstGeom prst="rect">
                <a:avLst/>
              </a:prstGeom>
              <a:blipFill>
                <a:blip r:embed="rId7"/>
                <a:stretch>
                  <a:fillRect l="-5825" t="-12766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BBFFE10C-E901-794C-4270-DE724E3E91B0}"/>
              </a:ext>
            </a:extLst>
          </p:cNvPr>
          <p:cNvSpPr txBox="1"/>
          <p:nvPr/>
        </p:nvSpPr>
        <p:spPr>
          <a:xfrm>
            <a:off x="3927764" y="4695855"/>
            <a:ext cx="30941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E) None of these.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280867F-9DCF-6DB5-904D-AD5004291BD6}"/>
              </a:ext>
            </a:extLst>
          </p:cNvPr>
          <p:cNvSpPr txBox="1"/>
          <p:nvPr/>
        </p:nvSpPr>
        <p:spPr>
          <a:xfrm>
            <a:off x="8396256" y="4006229"/>
            <a:ext cx="5629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D)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FD6A46B-AD04-AA22-A6EC-7FE77FCBA56D}"/>
              </a:ext>
            </a:extLst>
          </p:cNvPr>
          <p:cNvSpPr/>
          <p:nvPr/>
        </p:nvSpPr>
        <p:spPr>
          <a:xfrm>
            <a:off x="8396256" y="3680085"/>
            <a:ext cx="2389168" cy="1236689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F46D9DA-83E3-0374-D726-B1BE5ECF0B27}"/>
              </a:ext>
            </a:extLst>
          </p:cNvPr>
          <p:cNvSpPr txBox="1"/>
          <p:nvPr/>
        </p:nvSpPr>
        <p:spPr>
          <a:xfrm>
            <a:off x="570727" y="5381469"/>
            <a:ext cx="109349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Determine </a:t>
            </a:r>
            <a:r>
              <a:rPr lang="en-US" sz="3200" dirty="0" err="1"/>
              <a:t>Thévenin</a:t>
            </a:r>
            <a:r>
              <a:rPr lang="en-US" sz="3200" dirty="0"/>
              <a:t> or Norton resistance seen by the capacitor.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496FB0D-E65F-1168-E312-A79D8AB40545}"/>
                  </a:ext>
                </a:extLst>
              </p:cNvPr>
              <p:cNvSpPr txBox="1"/>
              <p:nvPr/>
            </p:nvSpPr>
            <p:spPr>
              <a:xfrm>
                <a:off x="3852875" y="5966244"/>
                <a:ext cx="3395610" cy="6227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𝑒𝑞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3200" dirty="0"/>
                  <a:t> 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𝑒𝑞</m:t>
                        </m:r>
                      </m:sub>
                    </m:sSub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496FB0D-E65F-1168-E312-A79D8AB405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2875" y="5966244"/>
                <a:ext cx="3395610" cy="622735"/>
              </a:xfrm>
              <a:prstGeom prst="rect">
                <a:avLst/>
              </a:prstGeom>
              <a:blipFill>
                <a:blip r:embed="rId8"/>
                <a:stretch>
                  <a:fillRect l="-373" t="-12000" b="-2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6D8853A-E44B-F6A2-B1EE-4759DC7E4317}"/>
                  </a:ext>
                </a:extLst>
              </p:cNvPr>
              <p:cNvSpPr txBox="1"/>
              <p:nvPr/>
            </p:nvSpPr>
            <p:spPr>
              <a:xfrm>
                <a:off x="5921115" y="989563"/>
                <a:ext cx="812082" cy="5564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6D8853A-E44B-F6A2-B1EE-4759DC7E43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1115" y="989563"/>
                <a:ext cx="812082" cy="556434"/>
              </a:xfrm>
              <a:prstGeom prst="rect">
                <a:avLst/>
              </a:prstGeom>
              <a:blipFill>
                <a:blip r:embed="rId9"/>
                <a:stretch>
                  <a:fillRect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268591B-BD32-CC81-9D74-03E9333F73ED}"/>
              </a:ext>
            </a:extLst>
          </p:cNvPr>
          <p:cNvCxnSpPr>
            <a:cxnSpLocks/>
          </p:cNvCxnSpPr>
          <p:nvPr/>
        </p:nvCxnSpPr>
        <p:spPr>
          <a:xfrm>
            <a:off x="6356107" y="1130720"/>
            <a:ext cx="457200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28282070-AAB0-4768-244F-21A2BC7087D9}"/>
              </a:ext>
            </a:extLst>
          </p:cNvPr>
          <p:cNvSpPr>
            <a:spLocks noChangeAspect="1"/>
          </p:cNvSpPr>
          <p:nvPr/>
        </p:nvSpPr>
        <p:spPr>
          <a:xfrm>
            <a:off x="5928735" y="1461924"/>
            <a:ext cx="92456" cy="924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191D0CE-BEC4-7111-E190-CA89769C5020}"/>
              </a:ext>
            </a:extLst>
          </p:cNvPr>
          <p:cNvSpPr>
            <a:spLocks noChangeAspect="1"/>
          </p:cNvSpPr>
          <p:nvPr/>
        </p:nvSpPr>
        <p:spPr>
          <a:xfrm>
            <a:off x="5929242" y="2656907"/>
            <a:ext cx="92456" cy="924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313F39-088F-F137-6925-CDC1B6108595}"/>
              </a:ext>
            </a:extLst>
          </p:cNvPr>
          <p:cNvSpPr txBox="1"/>
          <p:nvPr/>
        </p:nvSpPr>
        <p:spPr>
          <a:xfrm>
            <a:off x="9273399" y="653666"/>
            <a:ext cx="29373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chemeClr val="accent1"/>
                </a:solidFill>
              </a:rPr>
              <a:t>Deactivated voltage</a:t>
            </a:r>
            <a:br>
              <a:rPr lang="en-US" sz="2400" dirty="0">
                <a:solidFill>
                  <a:schemeClr val="accent1"/>
                </a:solidFill>
              </a:rPr>
            </a:br>
            <a:r>
              <a:rPr lang="en-US" sz="2400" dirty="0">
                <a:solidFill>
                  <a:schemeClr val="accent1"/>
                </a:solidFill>
              </a:rPr>
              <a:t>source acts as a short.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BA4DC3B-8F75-833C-23B9-1288C958E4EB}"/>
              </a:ext>
            </a:extLst>
          </p:cNvPr>
          <p:cNvCxnSpPr>
            <a:cxnSpLocks/>
          </p:cNvCxnSpPr>
          <p:nvPr/>
        </p:nvCxnSpPr>
        <p:spPr>
          <a:xfrm flipH="1">
            <a:off x="9703957" y="1461924"/>
            <a:ext cx="595983" cy="341007"/>
          </a:xfrm>
          <a:prstGeom prst="straightConnector1">
            <a:avLst/>
          </a:prstGeom>
          <a:ln w="38100" cap="rnd">
            <a:solidFill>
              <a:schemeClr val="accent1">
                <a:alpha val="7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3C6BB91-4599-1BE3-6417-3DC615DA80ED}"/>
                  </a:ext>
                </a:extLst>
              </p:cNvPr>
              <p:cNvSpPr txBox="1"/>
              <p:nvPr/>
            </p:nvSpPr>
            <p:spPr>
              <a:xfrm>
                <a:off x="9273399" y="2567115"/>
                <a:ext cx="2741391" cy="6227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∥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3C6BB91-4599-1BE3-6417-3DC615DA80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3399" y="2567115"/>
                <a:ext cx="2741391" cy="622735"/>
              </a:xfrm>
              <a:prstGeom prst="rect">
                <a:avLst/>
              </a:prstGeom>
              <a:blipFill>
                <a:blip r:embed="rId10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372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3" grpId="0"/>
      <p:bldP spid="15" grpId="0"/>
      <p:bldP spid="18" grpId="0"/>
      <p:bldP spid="19" grpId="0"/>
      <p:bldP spid="20" grpId="0"/>
      <p:bldP spid="21" grpId="0" animBg="1"/>
      <p:bldP spid="22" grpId="0"/>
      <p:bldP spid="23" grpId="0"/>
      <p:bldP spid="24" grpId="0"/>
      <p:bldP spid="2" grpId="0" animBg="1"/>
      <p:bldP spid="3" grpId="0" animBg="1"/>
      <p:bldP spid="5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78179B4-3B83-084C-A4D5-4FCDC8245A74}"/>
              </a:ext>
            </a:extLst>
          </p:cNvPr>
          <p:cNvSpPr txBox="1"/>
          <p:nvPr/>
        </p:nvSpPr>
        <p:spPr>
          <a:xfrm>
            <a:off x="188708" y="94593"/>
            <a:ext cx="1765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Consider: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4D15E4-43AE-964E-9067-D63DCA7FCF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0912" y="159910"/>
            <a:ext cx="7770175" cy="31089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3CFCF94-3A1A-6744-ADCC-CBBE52F4014F}"/>
                  </a:ext>
                </a:extLst>
              </p:cNvPr>
              <p:cNvSpPr txBox="1"/>
              <p:nvPr/>
            </p:nvSpPr>
            <p:spPr>
              <a:xfrm>
                <a:off x="148184" y="3311572"/>
                <a:ext cx="361150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 dirty="0"/>
                  <a:t>What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US" sz="32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&gt;0</m:t>
                        </m:r>
                      </m:e>
                    </m:d>
                  </m:oMath>
                </a14:m>
                <a:r>
                  <a:rPr lang="en-US" sz="3200" dirty="0"/>
                  <a:t>?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3CFCF94-3A1A-6744-ADCC-CBBE52F401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184" y="3311572"/>
                <a:ext cx="3611501" cy="584775"/>
              </a:xfrm>
              <a:prstGeom prst="rect">
                <a:avLst/>
              </a:prstGeom>
              <a:blipFill>
                <a:blip r:embed="rId4"/>
                <a:stretch>
                  <a:fillRect l="-4196" t="-12766" r="-3147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F5CCF745-BD6F-EAB9-CBFC-9D90BB9861E4}"/>
              </a:ext>
            </a:extLst>
          </p:cNvPr>
          <p:cNvSpPr txBox="1"/>
          <p:nvPr/>
        </p:nvSpPr>
        <p:spPr>
          <a:xfrm>
            <a:off x="4502332" y="3311571"/>
            <a:ext cx="73228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Don’t need to derive differential equation!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35B172-7DE0-1545-CD31-98A39F58A923}"/>
              </a:ext>
            </a:extLst>
          </p:cNvPr>
          <p:cNvSpPr txBox="1"/>
          <p:nvPr/>
        </p:nvSpPr>
        <p:spPr>
          <a:xfrm>
            <a:off x="148184" y="3861473"/>
            <a:ext cx="44351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First-order forced system.</a:t>
            </a:r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8F1E3DA6-F18D-A4B1-D514-5E52E63823BB}"/>
              </a:ext>
            </a:extLst>
          </p:cNvPr>
          <p:cNvSpPr/>
          <p:nvPr/>
        </p:nvSpPr>
        <p:spPr>
          <a:xfrm>
            <a:off x="4783143" y="3951740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732B7BE-E0C8-775D-A9BB-2C274FCEF7CA}"/>
                  </a:ext>
                </a:extLst>
              </p:cNvPr>
              <p:cNvSpPr txBox="1"/>
              <p:nvPr/>
            </p:nvSpPr>
            <p:spPr>
              <a:xfrm>
                <a:off x="5465798" y="3875065"/>
                <a:ext cx="6534609" cy="5232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3∞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30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3∞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type m:val="lin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732B7BE-E0C8-775D-A9BB-2C274FCEF7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5798" y="3875065"/>
                <a:ext cx="6534609" cy="523220"/>
              </a:xfrm>
              <a:prstGeom prst="rect">
                <a:avLst/>
              </a:prstGeom>
              <a:blipFill>
                <a:blip r:embed="rId5"/>
                <a:stretch>
                  <a:fillRect l="-388" t="-114286" r="-1744" b="-1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75B2BC72-6EC7-26A8-9EA1-F744A0AE27E7}"/>
              </a:ext>
            </a:extLst>
          </p:cNvPr>
          <p:cNvSpPr txBox="1"/>
          <p:nvPr/>
        </p:nvSpPr>
        <p:spPr>
          <a:xfrm>
            <a:off x="148184" y="4402665"/>
            <a:ext cx="61252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Always have this form of a solution!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ECDEAA0-D508-AFDA-95F3-ECB22113BC21}"/>
                  </a:ext>
                </a:extLst>
              </p:cNvPr>
              <p:cNvSpPr txBox="1"/>
              <p:nvPr/>
            </p:nvSpPr>
            <p:spPr>
              <a:xfrm>
                <a:off x="6662057" y="4402665"/>
                <a:ext cx="252370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 dirty="0"/>
                  <a:t>But what is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sz="3200" dirty="0"/>
                  <a:t>?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ECDEAA0-D508-AFDA-95F3-ECB22113BC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2057" y="4402665"/>
                <a:ext cx="2523704" cy="584775"/>
              </a:xfrm>
              <a:prstGeom prst="rect">
                <a:avLst/>
              </a:prstGeom>
              <a:blipFill>
                <a:blip r:embed="rId6"/>
                <a:stretch>
                  <a:fillRect l="-6000" t="-12766" r="-5000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F1099A8A-8FAB-5757-ADF6-9EF3EA12C6BC}"/>
              </a:ext>
            </a:extLst>
          </p:cNvPr>
          <p:cNvSpPr txBox="1"/>
          <p:nvPr/>
        </p:nvSpPr>
        <p:spPr>
          <a:xfrm>
            <a:off x="148184" y="4949978"/>
            <a:ext cx="85379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b="1" i="1" dirty="0"/>
              <a:t>All voltages and currents must vary at same rate.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69218A-5EF6-55C4-B550-4B1D5DF68126}"/>
              </a:ext>
            </a:extLst>
          </p:cNvPr>
          <p:cNvSpPr txBox="1"/>
          <p:nvPr/>
        </p:nvSpPr>
        <p:spPr>
          <a:xfrm>
            <a:off x="148184" y="5486879"/>
            <a:ext cx="109374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Same time constant as pertains to capacitor voltage and current: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5B51EA6-C311-8A94-FF96-A655888182CD}"/>
                  </a:ext>
                </a:extLst>
              </p:cNvPr>
              <p:cNvSpPr txBox="1"/>
              <p:nvPr/>
            </p:nvSpPr>
            <p:spPr>
              <a:xfrm>
                <a:off x="10911838" y="5486879"/>
                <a:ext cx="1162754" cy="6227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5B51EA6-C311-8A94-FF96-A655888182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11838" y="5486879"/>
                <a:ext cx="1162754" cy="622735"/>
              </a:xfrm>
              <a:prstGeom prst="rect">
                <a:avLst/>
              </a:prstGeom>
              <a:blipFill>
                <a:blip r:embed="rId7"/>
                <a:stretch>
                  <a:fillRect b="-10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23E5BFF-A796-E0EE-14CD-620CDAA469E2}"/>
                  </a:ext>
                </a:extLst>
              </p:cNvPr>
              <p:cNvSpPr txBox="1"/>
              <p:nvPr/>
            </p:nvSpPr>
            <p:spPr>
              <a:xfrm>
                <a:off x="1854926" y="6011935"/>
                <a:ext cx="8302273" cy="8460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den>
                          </m:f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type m:val="li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num>
                            <m:den>
                              <m:d>
                                <m:d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∥</m:t>
                                  </m:r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23E5BFF-A796-E0EE-14CD-620CDAA469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4926" y="6011935"/>
                <a:ext cx="8302273" cy="846065"/>
              </a:xfrm>
              <a:prstGeom prst="rect">
                <a:avLst/>
              </a:prstGeom>
              <a:blipFill>
                <a:blip r:embed="rId8"/>
                <a:stretch>
                  <a:fillRect t="-31343" b="-37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633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animBg="1"/>
      <p:bldP spid="8" grpId="0"/>
      <p:bldP spid="9" grpId="0"/>
      <p:bldP spid="10" grpId="0"/>
      <p:bldP spid="11" grpId="0"/>
      <p:bldP spid="12" grpId="0"/>
      <p:bldP spid="26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9603102-5E05-E895-1410-801650755D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46" y="0"/>
            <a:ext cx="5299364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48BAFFB-0100-B08C-EA72-4A8A0A74B21E}"/>
              </a:ext>
            </a:extLst>
          </p:cNvPr>
          <p:cNvSpPr txBox="1"/>
          <p:nvPr/>
        </p:nvSpPr>
        <p:spPr>
          <a:xfrm>
            <a:off x="5531477" y="818849"/>
            <a:ext cx="6649256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“We are using the ESP32s (again) to output</a:t>
            </a:r>
            <a:br>
              <a:rPr lang="en-US" sz="24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</a:b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PWM</a:t>
            </a:r>
            <a:r>
              <a:rPr lang="en-US" sz="2400" dirty="0">
                <a:solidFill>
                  <a:srgbClr val="000000"/>
                </a:solidFill>
                <a:latin typeface="Aptos" panose="020B0004020202020204" pitchFamily="34" charset="0"/>
              </a:rPr>
              <a:t> 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to a motor driver IC so the motor will</a:t>
            </a:r>
            <a:br>
              <a:rPr lang="en-US" sz="24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</a:b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use the battery voltage supply and draw</a:t>
            </a:r>
            <a:br>
              <a:rPr lang="en-US" sz="24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</a:b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current from that instead of drawing</a:t>
            </a:r>
            <a:br>
              <a:rPr lang="en-US" sz="24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</a:b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current from the 3.3V ESP32 GPIO pin (and</a:t>
            </a:r>
            <a:br>
              <a:rPr lang="en-US" sz="24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</a:b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potentially damaging the cheap microcontroller).</a:t>
            </a:r>
            <a:br>
              <a:rPr lang="en-US" sz="24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</a:br>
            <a:br>
              <a:rPr lang="en-US" sz="24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</a:b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We will also be using Servos to output a certain</a:t>
            </a:r>
            <a:br>
              <a:rPr lang="en-US" sz="24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</a:b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angle and implementing a joystick add-on to</a:t>
            </a:r>
            <a:br>
              <a:rPr lang="en-US" sz="24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</a:b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control the servo on the x-axis of the joystick.”</a:t>
            </a:r>
            <a:endParaRPr lang="en-US" sz="2400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76372C27-2C77-A213-F9F0-0C4AD52EBB92}"/>
              </a:ext>
            </a:extLst>
          </p:cNvPr>
          <p:cNvSpPr/>
          <p:nvPr/>
        </p:nvSpPr>
        <p:spPr>
          <a:xfrm>
            <a:off x="403013" y="2521373"/>
            <a:ext cx="1866900" cy="46482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275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237E55D-68B5-9747-A456-429D3D0A2356}"/>
                  </a:ext>
                </a:extLst>
              </p:cNvPr>
              <p:cNvSpPr txBox="1"/>
              <p:nvPr/>
            </p:nvSpPr>
            <p:spPr>
              <a:xfrm>
                <a:off x="146668" y="2026106"/>
                <a:ext cx="394787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Note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  <m:d>
                      <m:dPr>
                        <m:ctrlPr>
                          <a:rPr lang="en-US" sz="32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e>
                    </m:d>
                    <m:r>
                      <a:rPr lang="en-US" sz="3200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32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chemeClr val="bg1"/>
                    </a:solidFill>
                  </a:rPr>
                  <a:t>.</a:t>
                </a:r>
                <a:endParaRPr lang="en-US" sz="32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237E55D-68B5-9747-A456-429D3D0A23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668" y="2026106"/>
                <a:ext cx="3947876" cy="584775"/>
              </a:xfrm>
              <a:prstGeom prst="rect">
                <a:avLst/>
              </a:prstGeom>
              <a:blipFill>
                <a:blip r:embed="rId2"/>
                <a:stretch>
                  <a:fillRect l="-3846" t="-12766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55363657-D642-A842-962F-57418D0D36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1011" y="26438"/>
            <a:ext cx="7445376" cy="3200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8EF4607-465C-474E-9E53-5FD08CFFBA20}"/>
                  </a:ext>
                </a:extLst>
              </p:cNvPr>
              <p:cNvSpPr txBox="1"/>
              <p:nvPr/>
            </p:nvSpPr>
            <p:spPr>
              <a:xfrm>
                <a:off x="146668" y="72657"/>
                <a:ext cx="370261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Consider:  Want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𝑖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3200" dirty="0"/>
                  <a:t>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8EF4607-465C-474E-9E53-5FD08CFFBA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668" y="72657"/>
                <a:ext cx="3702617" cy="584775"/>
              </a:xfrm>
              <a:prstGeom prst="rect">
                <a:avLst/>
              </a:prstGeom>
              <a:blipFill>
                <a:blip r:embed="rId4"/>
                <a:stretch>
                  <a:fillRect l="-4110" t="-12766" r="-3425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076EEB3-0F7F-DD49-A738-3A6250FAAD10}"/>
                  </a:ext>
                </a:extLst>
              </p:cNvPr>
              <p:cNvSpPr txBox="1"/>
              <p:nvPr/>
            </p:nvSpPr>
            <p:spPr>
              <a:xfrm>
                <a:off x="146668" y="1427085"/>
                <a:ext cx="4287969" cy="6227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 dirty="0"/>
                  <a:t>For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32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</m:sSub>
                    <m:r>
                      <a:rPr lang="en-US" sz="36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||</m:t>
                    </m:r>
                    <m:r>
                      <a:rPr lang="en-US" sz="32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𝑅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 =</m:t>
                    </m:r>
                    <m:sSub>
                      <m:sSubPr>
                        <m:ctrlPr>
                          <a:rPr lang="en-US" sz="32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𝑒𝑞</m:t>
                        </m:r>
                      </m:sub>
                    </m:sSub>
                  </m:oMath>
                </a14:m>
                <a:r>
                  <a:rPr lang="en-US" sz="3200" dirty="0"/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076EEB3-0F7F-DD49-A738-3A6250FAAD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668" y="1427085"/>
                <a:ext cx="4287969" cy="622735"/>
              </a:xfrm>
              <a:prstGeom prst="rect">
                <a:avLst/>
              </a:prstGeom>
              <a:blipFill>
                <a:blip r:embed="rId5"/>
                <a:stretch>
                  <a:fillRect l="-3550" t="-12000" r="-2959" b="-2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AE8B3DD5-4F19-C44B-A13D-FA70997FC1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1011" y="26438"/>
            <a:ext cx="7445376" cy="3200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CBD1B4D-C831-C444-9A9E-06801FE9A970}"/>
              </a:ext>
            </a:extLst>
          </p:cNvPr>
          <p:cNvSpPr txBox="1"/>
          <p:nvPr/>
        </p:nvSpPr>
        <p:spPr>
          <a:xfrm>
            <a:off x="146667" y="2661489"/>
            <a:ext cx="35922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KCL at bottom node: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56F8CD6-9E78-B140-A4DD-CD3B39EEFBDA}"/>
                  </a:ext>
                </a:extLst>
              </p:cNvPr>
              <p:cNvSpPr txBox="1"/>
              <p:nvPr/>
            </p:nvSpPr>
            <p:spPr>
              <a:xfrm>
                <a:off x="146668" y="2026106"/>
                <a:ext cx="383143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Note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  <m:d>
                      <m:dPr>
                        <m:ctrlPr>
                          <a:rPr lang="en-US" sz="32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e>
                    </m:d>
                    <m:r>
                      <a:rPr lang="en-US" sz="3200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sz="3200" dirty="0"/>
                  <a:t>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56F8CD6-9E78-B140-A4DD-CD3B39EEFB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668" y="2026106"/>
                <a:ext cx="3831433" cy="584775"/>
              </a:xfrm>
              <a:prstGeom prst="rect">
                <a:avLst/>
              </a:prstGeom>
              <a:blipFill>
                <a:blip r:embed="rId7"/>
                <a:stretch>
                  <a:fillRect l="-3960" t="-12766" r="-2640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0B8FE82-6DED-6148-81DB-BAFD5DAB5FE2}"/>
                  </a:ext>
                </a:extLst>
              </p:cNvPr>
              <p:cNvSpPr txBox="1"/>
              <p:nvPr/>
            </p:nvSpPr>
            <p:spPr>
              <a:xfrm>
                <a:off x="146668" y="774223"/>
                <a:ext cx="486498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 dirty="0"/>
                  <a:t>Assume (given)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32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sz="3200" i="1" dirty="0">
                        <a:latin typeface="Cambria Math" panose="02040503050406030204" pitchFamily="18" charset="0"/>
                      </a:rPr>
                      <m:t>) = </m:t>
                    </m:r>
                    <m:r>
                      <a:rPr lang="en-US" sz="32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en-US" sz="3200" i="1" baseline="-250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3200" dirty="0"/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0B8FE82-6DED-6148-81DB-BAFD5DAB5F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668" y="774223"/>
                <a:ext cx="4864986" cy="584775"/>
              </a:xfrm>
              <a:prstGeom prst="rect">
                <a:avLst/>
              </a:prstGeom>
              <a:blipFill>
                <a:blip r:embed="rId8"/>
                <a:stretch>
                  <a:fillRect l="-3125" t="-12500" r="-2083" b="-29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C784A04-87A7-234A-85C7-3E8435DF2CBB}"/>
              </a:ext>
            </a:extLst>
          </p:cNvPr>
          <p:cNvCxnSpPr>
            <a:cxnSpLocks/>
          </p:cNvCxnSpPr>
          <p:nvPr/>
        </p:nvCxnSpPr>
        <p:spPr>
          <a:xfrm rot="10800000">
            <a:off x="8350723" y="2970465"/>
            <a:ext cx="457200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A51D79B-4EE4-AC4D-AEF5-CAC55707831F}"/>
              </a:ext>
            </a:extLst>
          </p:cNvPr>
          <p:cNvCxnSpPr>
            <a:cxnSpLocks/>
          </p:cNvCxnSpPr>
          <p:nvPr/>
        </p:nvCxnSpPr>
        <p:spPr>
          <a:xfrm rot="-5400000">
            <a:off x="9057830" y="2546991"/>
            <a:ext cx="457200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4DCFB14-226E-3E4B-BB82-FA25246AEA76}"/>
              </a:ext>
            </a:extLst>
          </p:cNvPr>
          <p:cNvCxnSpPr>
            <a:cxnSpLocks/>
          </p:cNvCxnSpPr>
          <p:nvPr/>
        </p:nvCxnSpPr>
        <p:spPr>
          <a:xfrm>
            <a:off x="10079120" y="2970465"/>
            <a:ext cx="457200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3B46845-6E20-A54E-A0A5-A07DBD0F8B97}"/>
                  </a:ext>
                </a:extLst>
              </p:cNvPr>
              <p:cNvSpPr txBox="1"/>
              <p:nvPr/>
            </p:nvSpPr>
            <p:spPr>
              <a:xfrm>
                <a:off x="231609" y="3404004"/>
                <a:ext cx="4673587" cy="10929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𝑒𝑞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𝑑𝑖</m:t>
                          </m:r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3B46845-6E20-A54E-A0A5-A07DBD0F8B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609" y="3404004"/>
                <a:ext cx="4673587" cy="1092992"/>
              </a:xfrm>
              <a:prstGeom prst="rect">
                <a:avLst/>
              </a:prstGeom>
              <a:blipFill>
                <a:blip r:embed="rId9"/>
                <a:stretch>
                  <a:fillRect r="-1626" b="-7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E057CE1-36DF-9F40-9F18-ED94C64F8501}"/>
                  </a:ext>
                </a:extLst>
              </p:cNvPr>
              <p:cNvSpPr txBox="1"/>
              <p:nvPr/>
            </p:nvSpPr>
            <p:spPr>
              <a:xfrm>
                <a:off x="231609" y="3404004"/>
                <a:ext cx="4673587" cy="10929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𝑖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𝑒𝑞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𝑑𝑖</m:t>
                          </m:r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E057CE1-36DF-9F40-9F18-ED94C64F85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609" y="3404004"/>
                <a:ext cx="4673587" cy="1092992"/>
              </a:xfrm>
              <a:prstGeom prst="rect">
                <a:avLst/>
              </a:prstGeom>
              <a:blipFill>
                <a:blip r:embed="rId10"/>
                <a:stretch>
                  <a:fillRect r="-1626" b="-7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11B780B-328A-B448-A060-35DBDC88FCDB}"/>
                  </a:ext>
                </a:extLst>
              </p:cNvPr>
              <p:cNvSpPr txBox="1"/>
              <p:nvPr/>
            </p:nvSpPr>
            <p:spPr>
              <a:xfrm>
                <a:off x="231609" y="3404004"/>
                <a:ext cx="4673587" cy="10929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𝑖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𝑒𝑞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𝑑𝑖</m:t>
                          </m:r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11B780B-328A-B448-A060-35DBDC88FC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609" y="3404004"/>
                <a:ext cx="4673587" cy="1092992"/>
              </a:xfrm>
              <a:prstGeom prst="rect">
                <a:avLst/>
              </a:prstGeom>
              <a:blipFill>
                <a:blip r:embed="rId11"/>
                <a:stretch>
                  <a:fillRect r="-1626" b="-7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CA8F661-A2C1-EF4E-B18B-5F536AE906FE}"/>
                  </a:ext>
                </a:extLst>
              </p:cNvPr>
              <p:cNvSpPr txBox="1"/>
              <p:nvPr/>
            </p:nvSpPr>
            <p:spPr>
              <a:xfrm>
                <a:off x="231609" y="3404004"/>
                <a:ext cx="4673587" cy="10929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𝑖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𝑒𝑞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𝑑𝑖</m:t>
                          </m:r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CA8F661-A2C1-EF4E-B18B-5F536AE906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609" y="3404004"/>
                <a:ext cx="4673587" cy="1092992"/>
              </a:xfrm>
              <a:prstGeom prst="rect">
                <a:avLst/>
              </a:prstGeom>
              <a:blipFill>
                <a:blip r:embed="rId12"/>
                <a:stretch>
                  <a:fillRect r="-1626" b="-7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Oval 32">
            <a:extLst>
              <a:ext uri="{FF2B5EF4-FFF2-40B4-BE49-F238E27FC236}">
                <a16:creationId xmlns:a16="http://schemas.microsoft.com/office/drawing/2014/main" id="{D1135ABF-97D2-DB41-93B2-F80174A360FD}"/>
              </a:ext>
            </a:extLst>
          </p:cNvPr>
          <p:cNvSpPr/>
          <p:nvPr/>
        </p:nvSpPr>
        <p:spPr>
          <a:xfrm>
            <a:off x="9210411" y="2901838"/>
            <a:ext cx="465470" cy="46547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B5E9D04-C3B6-A847-8858-33386009D110}"/>
                  </a:ext>
                </a:extLst>
              </p:cNvPr>
              <p:cNvSpPr txBox="1"/>
              <p:nvPr/>
            </p:nvSpPr>
            <p:spPr>
              <a:xfrm>
                <a:off x="9912988" y="910090"/>
                <a:ext cx="1077539" cy="19697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br>
                  <a:rPr lang="en-US" sz="3200" b="0" i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</a:br>
                <a:br>
                  <a:rPr lang="en-US" sz="1000" b="0" i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3200" b="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algn="l"/>
                <a:br>
                  <a:rPr lang="en-US" sz="1600" b="0" i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B5E9D04-C3B6-A847-8858-33386009D1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2988" y="910090"/>
                <a:ext cx="1077539" cy="196977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792934E-83EF-5448-A872-333651E0BEE5}"/>
                  </a:ext>
                </a:extLst>
              </p:cNvPr>
              <p:cNvSpPr txBox="1"/>
              <p:nvPr/>
            </p:nvSpPr>
            <p:spPr>
              <a:xfrm>
                <a:off x="5938785" y="3407163"/>
                <a:ext cx="4341509" cy="9557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𝑑𝑖</m:t>
                          </m:r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𝑒𝑞</m:t>
                              </m:r>
                            </m:sub>
                          </m:sSub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𝑖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𝑒𝑞</m:t>
                              </m:r>
                            </m:sub>
                          </m:sSub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792934E-83EF-5448-A872-333651E0BE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8785" y="3407163"/>
                <a:ext cx="4341509" cy="955711"/>
              </a:xfrm>
              <a:prstGeom prst="rect">
                <a:avLst/>
              </a:prstGeom>
              <a:blipFill>
                <a:blip r:embed="rId14"/>
                <a:stretch>
                  <a:fillRect l="-1749" b="-14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67E52EA-E218-EC4F-8865-729F25082520}"/>
                  </a:ext>
                </a:extLst>
              </p:cNvPr>
              <p:cNvSpPr txBox="1"/>
              <p:nvPr/>
            </p:nvSpPr>
            <p:spPr>
              <a:xfrm>
                <a:off x="385176" y="4605461"/>
                <a:ext cx="4366452" cy="9557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𝑑𝑖</m:t>
                          </m:r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𝑒𝑞</m:t>
                              </m:r>
                            </m:sub>
                          </m:sSub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67E52EA-E218-EC4F-8865-729F250825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76" y="4605461"/>
                <a:ext cx="4366452" cy="955711"/>
              </a:xfrm>
              <a:prstGeom prst="rect">
                <a:avLst/>
              </a:prstGeom>
              <a:blipFill>
                <a:blip r:embed="rId15"/>
                <a:stretch>
                  <a:fillRect l="-1744" b="-14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A45AEDC-3BEC-5040-98DE-5CA30CB985E9}"/>
                  </a:ext>
                </a:extLst>
              </p:cNvPr>
              <p:cNvSpPr txBox="1"/>
              <p:nvPr/>
            </p:nvSpPr>
            <p:spPr>
              <a:xfrm>
                <a:off x="5942136" y="4543457"/>
                <a:ext cx="4503412" cy="10177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𝑑𝑖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𝑒𝑞</m:t>
                              </m:r>
                            </m:sub>
                          </m:sSub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𝑑𝑡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A45AEDC-3BEC-5040-98DE-5CA30CB985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2136" y="4543457"/>
                <a:ext cx="4503412" cy="1017715"/>
              </a:xfrm>
              <a:prstGeom prst="rect">
                <a:avLst/>
              </a:prstGeom>
              <a:blipFill>
                <a:blip r:embed="rId16"/>
                <a:stretch>
                  <a:fillRect l="-1690" r="-1408"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B7A9E2DD-F41C-C743-8AB3-E8FB48F1BBFC}"/>
                  </a:ext>
                </a:extLst>
              </p:cNvPr>
              <p:cNvSpPr txBox="1"/>
              <p:nvPr/>
            </p:nvSpPr>
            <p:spPr>
              <a:xfrm>
                <a:off x="2719753" y="5634197"/>
                <a:ext cx="5878982" cy="11922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(0)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  <m:e>
                          <m:f>
                            <m:f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d>
                                <m:d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𝑑𝑖</m:t>
                          </m:r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nary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𝑒𝑞</m:t>
                              </m:r>
                            </m:sub>
                          </m:sSub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nary>
                        <m:nary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B7A9E2DD-F41C-C743-8AB3-E8FB48F1BB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9753" y="5634197"/>
                <a:ext cx="5878982" cy="1192249"/>
              </a:xfrm>
              <a:prstGeom prst="rect">
                <a:avLst/>
              </a:prstGeom>
              <a:blipFill>
                <a:blip r:embed="rId17"/>
                <a:stretch>
                  <a:fillRect l="-28664" t="-165263" r="-13793" b="-24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DF81B92-5652-2879-4996-AE7A61E8BEBD}"/>
              </a:ext>
            </a:extLst>
          </p:cNvPr>
          <p:cNvCxnSpPr>
            <a:cxnSpLocks/>
          </p:cNvCxnSpPr>
          <p:nvPr/>
        </p:nvCxnSpPr>
        <p:spPr>
          <a:xfrm flipH="1">
            <a:off x="9993484" y="3540295"/>
            <a:ext cx="481918" cy="153697"/>
          </a:xfrm>
          <a:prstGeom prst="straightConnector1">
            <a:avLst/>
          </a:prstGeom>
          <a:ln w="38100">
            <a:solidFill>
              <a:schemeClr val="accent5">
                <a:alpha val="6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2D1C6B7-518F-01C4-1084-D03C26670FB1}"/>
              </a:ext>
            </a:extLst>
          </p:cNvPr>
          <p:cNvSpPr txBox="1"/>
          <p:nvPr/>
        </p:nvSpPr>
        <p:spPr>
          <a:xfrm>
            <a:off x="10477471" y="3226838"/>
            <a:ext cx="14427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accent1"/>
                </a:solidFill>
              </a:rPr>
              <a:t>constant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4D34C0-3E30-6C16-1A3A-8640A633C133}"/>
              </a:ext>
            </a:extLst>
          </p:cNvPr>
          <p:cNvSpPr txBox="1"/>
          <p:nvPr/>
        </p:nvSpPr>
        <p:spPr>
          <a:xfrm>
            <a:off x="176732" y="515772"/>
            <a:ext cx="39067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chemeClr val="accent1"/>
                </a:solidFill>
              </a:rPr>
              <a:t>(Forced system, i.e., step response.)</a:t>
            </a:r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89D8208F-0C1E-8E09-F156-66C3A2796A5C}"/>
              </a:ext>
            </a:extLst>
          </p:cNvPr>
          <p:cNvSpPr/>
          <p:nvPr/>
        </p:nvSpPr>
        <p:spPr>
          <a:xfrm>
            <a:off x="5183765" y="4900328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E55B1A01-5A28-D7D4-5B62-6CF81DA10DEF}"/>
              </a:ext>
            </a:extLst>
          </p:cNvPr>
          <p:cNvSpPr/>
          <p:nvPr/>
        </p:nvSpPr>
        <p:spPr>
          <a:xfrm>
            <a:off x="5183765" y="3774388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32BB532-AE4A-D6D0-D87F-9ABD87F79159}"/>
              </a:ext>
            </a:extLst>
          </p:cNvPr>
          <p:cNvCxnSpPr>
            <a:cxnSpLocks/>
            <a:stCxn id="16" idx="1"/>
          </p:cNvCxnSpPr>
          <p:nvPr/>
        </p:nvCxnSpPr>
        <p:spPr>
          <a:xfrm flipH="1">
            <a:off x="3467477" y="2950625"/>
            <a:ext cx="655200" cy="453379"/>
          </a:xfrm>
          <a:prstGeom prst="straightConnector1">
            <a:avLst/>
          </a:prstGeom>
          <a:ln w="38100">
            <a:solidFill>
              <a:schemeClr val="accent5">
                <a:alpha val="6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FF90566-E793-F6DD-4FEF-A5019EB76085}"/>
                  </a:ext>
                </a:extLst>
              </p:cNvPr>
              <p:cNvSpPr txBox="1"/>
              <p:nvPr/>
            </p:nvSpPr>
            <p:spPr>
              <a:xfrm>
                <a:off x="4122677" y="2475110"/>
                <a:ext cx="812081" cy="9510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sSub>
                            <m:sSubPr>
                              <m:ctrlPr>
                                <a:rPr lang="en-US" sz="280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𝑒𝑞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FF90566-E793-F6DD-4FEF-A5019EB760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2677" y="2475110"/>
                <a:ext cx="812081" cy="951030"/>
              </a:xfrm>
              <a:prstGeom prst="rect">
                <a:avLst/>
              </a:prstGeom>
              <a:blipFill>
                <a:blip r:embed="rId18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9FE2907-8C74-9739-3284-CCC6315C9CB3}"/>
                  </a:ext>
                </a:extLst>
              </p:cNvPr>
              <p:cNvSpPr txBox="1"/>
              <p:nvPr/>
            </p:nvSpPr>
            <p:spPr>
              <a:xfrm>
                <a:off x="146667" y="1191285"/>
                <a:ext cx="341228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000" dirty="0">
                    <a:solidFill>
                      <a:schemeClr val="accent1"/>
                    </a:solidFill>
                  </a:rPr>
                  <a:t>(Not in steady state at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chemeClr val="accent1"/>
                    </a:solidFill>
                  </a:rPr>
                  <a:t>.)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9FE2907-8C74-9739-3284-CCC6315C9C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667" y="1191285"/>
                <a:ext cx="3412281" cy="400110"/>
              </a:xfrm>
              <a:prstGeom prst="rect">
                <a:avLst/>
              </a:prstGeom>
              <a:blipFill>
                <a:blip r:embed="rId19"/>
                <a:stretch>
                  <a:fillRect l="-1852" t="-6061" r="-741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FDFC8F5-E769-A50D-B199-8A86E5E45435}"/>
                  </a:ext>
                </a:extLst>
              </p:cNvPr>
              <p:cNvSpPr txBox="1"/>
              <p:nvPr/>
            </p:nvSpPr>
            <p:spPr>
              <a:xfrm>
                <a:off x="146666" y="2448827"/>
                <a:ext cx="266553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000" dirty="0">
                    <a:solidFill>
                      <a:schemeClr val="accent1"/>
                    </a:solidFill>
                  </a:rPr>
                  <a:t>(Steady state at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=∞</m:t>
                    </m:r>
                  </m:oMath>
                </a14:m>
                <a:r>
                  <a:rPr lang="en-US" sz="2000" dirty="0">
                    <a:solidFill>
                      <a:schemeClr val="accent1"/>
                    </a:solidFill>
                  </a:rPr>
                  <a:t>.)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FDFC8F5-E769-A50D-B199-8A86E5E454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666" y="2448827"/>
                <a:ext cx="2665538" cy="400110"/>
              </a:xfrm>
              <a:prstGeom prst="rect">
                <a:avLst/>
              </a:prstGeom>
              <a:blipFill>
                <a:blip r:embed="rId20"/>
                <a:stretch>
                  <a:fillRect l="-2370" t="-6061" r="-1422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7773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6" grpId="0"/>
      <p:bldP spid="8" grpId="0"/>
      <p:bldP spid="9" grpId="0"/>
      <p:bldP spid="5" grpId="0"/>
      <p:bldP spid="29" grpId="0"/>
      <p:bldP spid="30" grpId="0"/>
      <p:bldP spid="31" grpId="0"/>
      <p:bldP spid="32" grpId="0"/>
      <p:bldP spid="33" grpId="0" animBg="1"/>
      <p:bldP spid="2" grpId="0"/>
      <p:bldP spid="34" grpId="0"/>
      <p:bldP spid="36" grpId="0"/>
      <p:bldP spid="37" grpId="0"/>
      <p:bldP spid="38" grpId="0"/>
      <p:bldP spid="12" grpId="0"/>
      <p:bldP spid="13" grpId="0" animBg="1"/>
      <p:bldP spid="14" grpId="0" animBg="1"/>
      <p:bldP spid="16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B519ECA-A980-B2A3-FF65-25EF6AF86E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1011" y="26438"/>
            <a:ext cx="7445376" cy="3200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25344CE-BDE1-84D1-3CE2-A89C548C58C6}"/>
                  </a:ext>
                </a:extLst>
              </p:cNvPr>
              <p:cNvSpPr txBox="1"/>
              <p:nvPr/>
            </p:nvSpPr>
            <p:spPr>
              <a:xfrm>
                <a:off x="188708" y="72657"/>
                <a:ext cx="370261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Consider:  Want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𝑖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3200" dirty="0"/>
                  <a:t>.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25344CE-BDE1-84D1-3CE2-A89C548C58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708" y="72657"/>
                <a:ext cx="3702617" cy="584775"/>
              </a:xfrm>
              <a:prstGeom prst="rect">
                <a:avLst/>
              </a:prstGeom>
              <a:blipFill>
                <a:blip r:embed="rId3"/>
                <a:stretch>
                  <a:fillRect l="-4096" t="-12766" r="-3072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>
            <a:extLst>
              <a:ext uri="{FF2B5EF4-FFF2-40B4-BE49-F238E27FC236}">
                <a16:creationId xmlns:a16="http://schemas.microsoft.com/office/drawing/2014/main" id="{06BDB94E-7367-BC41-A4E1-C30B43787FC4}"/>
              </a:ext>
            </a:extLst>
          </p:cNvPr>
          <p:cNvSpPr/>
          <p:nvPr/>
        </p:nvSpPr>
        <p:spPr>
          <a:xfrm>
            <a:off x="6421012" y="4781837"/>
            <a:ext cx="4775509" cy="766364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87544C-E161-5E47-A3B9-D9706B26415D}"/>
              </a:ext>
            </a:extLst>
          </p:cNvPr>
          <p:cNvSpPr txBox="1"/>
          <p:nvPr/>
        </p:nvSpPr>
        <p:spPr>
          <a:xfrm>
            <a:off x="6597696" y="5586743"/>
            <a:ext cx="539378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i="1" dirty="0">
                <a:cs typeface="Times New Roman" panose="02020603050405020304" pitchFamily="18" charset="0"/>
              </a:rPr>
              <a:t>Solutions to first-order forced</a:t>
            </a:r>
            <a:br>
              <a:rPr lang="en-US" sz="3200" i="1" dirty="0">
                <a:cs typeface="Times New Roman" panose="02020603050405020304" pitchFamily="18" charset="0"/>
              </a:rPr>
            </a:br>
            <a:r>
              <a:rPr lang="en-US" sz="3200" i="1" dirty="0">
                <a:cs typeface="Times New Roman" panose="02020603050405020304" pitchFamily="18" charset="0"/>
              </a:rPr>
              <a:t>systems </a:t>
            </a:r>
            <a:r>
              <a:rPr lang="en-US" sz="3200" b="1" i="1" dirty="0">
                <a:cs typeface="Times New Roman" panose="02020603050405020304" pitchFamily="18" charset="0"/>
              </a:rPr>
              <a:t>always</a:t>
            </a:r>
            <a:r>
              <a:rPr lang="en-US" sz="3200" i="1" dirty="0">
                <a:cs typeface="Times New Roman" panose="02020603050405020304" pitchFamily="18" charset="0"/>
              </a:rPr>
              <a:t> have this form!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A76E218-0009-4D42-AAEA-195CDC14BF97}"/>
                  </a:ext>
                </a:extLst>
              </p:cNvPr>
              <p:cNvSpPr txBox="1"/>
              <p:nvPr/>
            </p:nvSpPr>
            <p:spPr>
              <a:xfrm>
                <a:off x="188708" y="2323614"/>
                <a:ext cx="4409477" cy="89415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(0)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  <m:e>
                          <m:f>
                            <m:f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𝑑𝑖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𝑒𝑞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A76E218-0009-4D42-AAEA-195CDC14BF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708" y="2323614"/>
                <a:ext cx="4409477" cy="894156"/>
              </a:xfrm>
              <a:prstGeom prst="rect">
                <a:avLst/>
              </a:prstGeom>
              <a:blipFill>
                <a:blip r:embed="rId4"/>
                <a:stretch>
                  <a:fillRect l="-28448" t="-166667" r="-14080" b="-24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04B00D0-9CB2-9644-88A8-5E9EA3B84001}"/>
                  </a:ext>
                </a:extLst>
              </p:cNvPr>
              <p:cNvSpPr txBox="1"/>
              <p:nvPr/>
            </p:nvSpPr>
            <p:spPr>
              <a:xfrm>
                <a:off x="174849" y="3327223"/>
                <a:ext cx="6598986" cy="9313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d>
                                <m:d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d>
                                <m:d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𝑒𝑞</m:t>
                              </m:r>
                            </m:sub>
                          </m:sSub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04B00D0-9CB2-9644-88A8-5E9EA3B840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849" y="3327223"/>
                <a:ext cx="6598986" cy="931345"/>
              </a:xfrm>
              <a:prstGeom prst="rect">
                <a:avLst/>
              </a:prstGeom>
              <a:blipFill>
                <a:blip r:embed="rId5"/>
                <a:stretch>
                  <a:fillRect l="-1344" t="-1351" r="-960" b="-13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C9ECA31-1EE6-6B45-A91F-712919A93D97}"/>
                  </a:ext>
                </a:extLst>
              </p:cNvPr>
              <p:cNvSpPr txBox="1"/>
              <p:nvPr/>
            </p:nvSpPr>
            <p:spPr>
              <a:xfrm>
                <a:off x="8279306" y="3301810"/>
                <a:ext cx="3227807" cy="10388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𝑒𝑞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den>
                          </m:f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C9ECA31-1EE6-6B45-A91F-712919A93D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9306" y="3301810"/>
                <a:ext cx="3227807" cy="1038874"/>
              </a:xfrm>
              <a:prstGeom prst="rect">
                <a:avLst/>
              </a:prstGeom>
              <a:blipFill>
                <a:blip r:embed="rId6"/>
                <a:stretch>
                  <a:fillRect l="-1953" r="-391"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B9865FD-A09A-134E-8C23-0BC19A331550}"/>
                  </a:ext>
                </a:extLst>
              </p:cNvPr>
              <p:cNvSpPr txBox="1"/>
              <p:nvPr/>
            </p:nvSpPr>
            <p:spPr>
              <a:xfrm>
                <a:off x="314598" y="4650236"/>
                <a:ext cx="5009641" cy="7663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𝑖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𝑒𝑞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den>
                          </m:f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B9865FD-A09A-134E-8C23-0BC19A3315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598" y="4650236"/>
                <a:ext cx="5009641" cy="766364"/>
              </a:xfrm>
              <a:prstGeom prst="rect">
                <a:avLst/>
              </a:prstGeom>
              <a:blipFill>
                <a:blip r:embed="rId7"/>
                <a:stretch>
                  <a:fillRect l="-1263" t="-3279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C13E9F3-709B-6748-A91A-D7039CA6248F}"/>
                  </a:ext>
                </a:extLst>
              </p:cNvPr>
              <p:cNvSpPr txBox="1"/>
              <p:nvPr/>
            </p:nvSpPr>
            <p:spPr>
              <a:xfrm>
                <a:off x="6484804" y="4893383"/>
                <a:ext cx="4693400" cy="5232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𝑖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type m:val="lin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C13E9F3-709B-6748-A91A-D7039CA624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4804" y="4893383"/>
                <a:ext cx="4693400" cy="523220"/>
              </a:xfrm>
              <a:prstGeom prst="rect">
                <a:avLst/>
              </a:prstGeom>
              <a:blipFill>
                <a:blip r:embed="rId8"/>
                <a:stretch>
                  <a:fillRect l="-1348" t="-114286" r="-2695" b="-1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4D17B45-135A-E74E-9DD4-8E051F43C883}"/>
                  </a:ext>
                </a:extLst>
              </p:cNvPr>
              <p:cNvSpPr txBox="1"/>
              <p:nvPr/>
            </p:nvSpPr>
            <p:spPr>
              <a:xfrm>
                <a:off x="4542861" y="5331893"/>
                <a:ext cx="2083712" cy="6227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𝑒𝑞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4D17B45-135A-E74E-9DD4-8E051F43C8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2861" y="5331893"/>
                <a:ext cx="2083712" cy="622735"/>
              </a:xfrm>
              <a:prstGeom prst="rect">
                <a:avLst/>
              </a:prstGeom>
              <a:blipFill>
                <a:blip r:embed="rId9"/>
                <a:stretch>
                  <a:fillRect t="-126531" b="-1897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800DB42-E803-BC42-96D1-FFC1B7E78D0E}"/>
                  </a:ext>
                </a:extLst>
              </p:cNvPr>
              <p:cNvSpPr txBox="1"/>
              <p:nvPr/>
            </p:nvSpPr>
            <p:spPr>
              <a:xfrm>
                <a:off x="632770" y="5416600"/>
                <a:ext cx="358604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Recall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→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e>
                    </m:d>
                    <m:r>
                      <a:rPr lang="en-US" sz="2400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800DB42-E803-BC42-96D1-FFC1B7E78D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770" y="5416600"/>
                <a:ext cx="3586046" cy="461665"/>
              </a:xfrm>
              <a:prstGeom prst="rect">
                <a:avLst/>
              </a:prstGeom>
              <a:blipFill>
                <a:blip r:embed="rId10"/>
                <a:stretch>
                  <a:fillRect l="-2465" t="-8108" r="-14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52A48354-B2C5-8C13-8FF6-99FA9BCE8E00}"/>
              </a:ext>
            </a:extLst>
          </p:cNvPr>
          <p:cNvSpPr txBox="1"/>
          <p:nvPr/>
        </p:nvSpPr>
        <p:spPr>
          <a:xfrm>
            <a:off x="5525667" y="4356586"/>
            <a:ext cx="67497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/>
              <a:t>Exponential transition from initial state to final state.</a:t>
            </a: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90EAEB33-AB8F-4710-C67D-9B15CB234AA8}"/>
              </a:ext>
            </a:extLst>
          </p:cNvPr>
          <p:cNvSpPr/>
          <p:nvPr/>
        </p:nvSpPr>
        <p:spPr>
          <a:xfrm>
            <a:off x="5628262" y="4982941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FB6D4A30-BF59-B479-EA02-7B24DA65764F}"/>
              </a:ext>
            </a:extLst>
          </p:cNvPr>
          <p:cNvSpPr/>
          <p:nvPr/>
        </p:nvSpPr>
        <p:spPr>
          <a:xfrm>
            <a:off x="7285128" y="3673484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925DD37-BC7A-4D20-7BC3-99B1914A4763}"/>
                  </a:ext>
                </a:extLst>
              </p:cNvPr>
              <p:cNvSpPr txBox="1"/>
              <p:nvPr/>
            </p:nvSpPr>
            <p:spPr>
              <a:xfrm>
                <a:off x="632770" y="4125753"/>
                <a:ext cx="45141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400" dirty="0"/>
                  <a:t>Raise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2400" dirty="0"/>
                  <a:t> to the power of both sides.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925DD37-BC7A-4D20-7BC3-99B1914A47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770" y="4125753"/>
                <a:ext cx="4514184" cy="461665"/>
              </a:xfrm>
              <a:prstGeom prst="rect">
                <a:avLst/>
              </a:prstGeom>
              <a:blipFill>
                <a:blip r:embed="rId11"/>
                <a:stretch>
                  <a:fillRect l="-1961" t="-5263" r="-1120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11B34D4A-2C42-3502-8139-C76CA16E0923}"/>
              </a:ext>
            </a:extLst>
          </p:cNvPr>
          <p:cNvSpPr txBox="1"/>
          <p:nvPr/>
        </p:nvSpPr>
        <p:spPr>
          <a:xfrm>
            <a:off x="251862" y="5821783"/>
            <a:ext cx="64828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/>
              <a:t>Need initial condition</a:t>
            </a:r>
            <a:r>
              <a:rPr lang="en-US" sz="2800" dirty="0">
                <a:solidFill>
                  <a:schemeClr val="bg1"/>
                </a:solidFill>
              </a:rPr>
              <a:t>, final condition,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time constant, and time of initial condition.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E467F820-4798-FD75-8BE6-F9D62DEFB289}"/>
              </a:ext>
            </a:extLst>
          </p:cNvPr>
          <p:cNvSpPr/>
          <p:nvPr/>
        </p:nvSpPr>
        <p:spPr>
          <a:xfrm>
            <a:off x="8571495" y="4856793"/>
            <a:ext cx="592169" cy="636279"/>
          </a:xfrm>
          <a:prstGeom prst="roundRect">
            <a:avLst/>
          </a:prstGeom>
          <a:noFill/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FDB134C9-22AB-83DC-1E51-0AE0E1AB6A44}"/>
              </a:ext>
            </a:extLst>
          </p:cNvPr>
          <p:cNvSpPr/>
          <p:nvPr/>
        </p:nvSpPr>
        <p:spPr>
          <a:xfrm>
            <a:off x="7631681" y="4856793"/>
            <a:ext cx="592169" cy="636279"/>
          </a:xfrm>
          <a:prstGeom prst="roundRect">
            <a:avLst/>
          </a:prstGeom>
          <a:noFill/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6F2B5CE1-165E-29DD-CC5C-08171633CEB8}"/>
              </a:ext>
            </a:extLst>
          </p:cNvPr>
          <p:cNvSpPr/>
          <p:nvPr/>
        </p:nvSpPr>
        <p:spPr>
          <a:xfrm>
            <a:off x="9478296" y="4856793"/>
            <a:ext cx="592169" cy="636279"/>
          </a:xfrm>
          <a:prstGeom prst="roundRect">
            <a:avLst/>
          </a:prstGeom>
          <a:noFill/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AEF8CF5C-2D8C-DE01-6CA6-B07158F47CBD}"/>
              </a:ext>
            </a:extLst>
          </p:cNvPr>
          <p:cNvSpPr/>
          <p:nvPr/>
        </p:nvSpPr>
        <p:spPr>
          <a:xfrm>
            <a:off x="4605597" y="5416600"/>
            <a:ext cx="1933041" cy="510613"/>
          </a:xfrm>
          <a:prstGeom prst="roundRect">
            <a:avLst/>
          </a:prstGeom>
          <a:noFill/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811944A2-531B-A8FF-797E-51C396A4ACC0}"/>
              </a:ext>
            </a:extLst>
          </p:cNvPr>
          <p:cNvSpPr/>
          <p:nvPr/>
        </p:nvSpPr>
        <p:spPr>
          <a:xfrm>
            <a:off x="10901111" y="4913047"/>
            <a:ext cx="217308" cy="350119"/>
          </a:xfrm>
          <a:prstGeom prst="roundRect">
            <a:avLst/>
          </a:prstGeom>
          <a:noFill/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42D1B57-3230-4069-B777-351AF75B1CA0}"/>
              </a:ext>
            </a:extLst>
          </p:cNvPr>
          <p:cNvSpPr txBox="1"/>
          <p:nvPr/>
        </p:nvSpPr>
        <p:spPr>
          <a:xfrm>
            <a:off x="251862" y="5821783"/>
            <a:ext cx="64828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/>
              <a:t>Need initial condition, final condition</a:t>
            </a:r>
            <a:r>
              <a:rPr lang="en-US" sz="2800" dirty="0">
                <a:solidFill>
                  <a:schemeClr val="bg1"/>
                </a:solidFill>
              </a:rPr>
              <a:t>,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time constant, and time of initial condition.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3F5158E-152F-8960-B207-125E80B1AF5E}"/>
              </a:ext>
            </a:extLst>
          </p:cNvPr>
          <p:cNvSpPr txBox="1"/>
          <p:nvPr/>
        </p:nvSpPr>
        <p:spPr>
          <a:xfrm>
            <a:off x="251862" y="5821783"/>
            <a:ext cx="64828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/>
              <a:t>Need initial condition, final condition,</a:t>
            </a:r>
            <a:br>
              <a:rPr lang="en-US" sz="2800" dirty="0"/>
            </a:br>
            <a:r>
              <a:rPr lang="en-US" sz="2800" dirty="0"/>
              <a:t>time constant</a:t>
            </a:r>
            <a:r>
              <a:rPr lang="en-US" sz="2800" dirty="0">
                <a:solidFill>
                  <a:schemeClr val="bg1"/>
                </a:solidFill>
              </a:rPr>
              <a:t>, and time of initial condition.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B1AB533-E600-8C36-08E2-63CF925417E3}"/>
              </a:ext>
            </a:extLst>
          </p:cNvPr>
          <p:cNvSpPr txBox="1"/>
          <p:nvPr/>
        </p:nvSpPr>
        <p:spPr>
          <a:xfrm>
            <a:off x="251862" y="5821783"/>
            <a:ext cx="64828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/>
              <a:t>Need initial condition, final condition,</a:t>
            </a:r>
            <a:br>
              <a:rPr lang="en-US" sz="2800" dirty="0"/>
            </a:br>
            <a:r>
              <a:rPr lang="en-US" sz="2800" dirty="0"/>
              <a:t>time constant, and time of initial condition.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23F0B02-DC08-D271-A40D-427CB29C2D7E}"/>
                  </a:ext>
                </a:extLst>
              </p:cNvPr>
              <p:cNvSpPr txBox="1"/>
              <p:nvPr/>
            </p:nvSpPr>
            <p:spPr>
              <a:xfrm>
                <a:off x="10070465" y="4021973"/>
                <a:ext cx="161435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000" dirty="0">
                    <a:solidFill>
                      <a:schemeClr val="accent1"/>
                    </a:solidFill>
                  </a:rPr>
                  <a:t>Solve for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000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23F0B02-DC08-D271-A40D-427CB29C2D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0465" y="4021973"/>
                <a:ext cx="1614353" cy="400110"/>
              </a:xfrm>
              <a:prstGeom prst="rect">
                <a:avLst/>
              </a:prstGeom>
              <a:blipFill>
                <a:blip r:embed="rId12"/>
                <a:stretch>
                  <a:fillRect l="-3876" t="-9375" b="-28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7435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2" grpId="0"/>
      <p:bldP spid="15" grpId="0"/>
      <p:bldP spid="16" grpId="0"/>
      <p:bldP spid="17" grpId="0"/>
      <p:bldP spid="18" grpId="0"/>
      <p:bldP spid="3" grpId="0"/>
      <p:bldP spid="6" grpId="0"/>
      <p:bldP spid="5" grpId="0"/>
      <p:bldP spid="8" grpId="0" animBg="1"/>
      <p:bldP spid="9" grpId="0" animBg="1"/>
      <p:bldP spid="4" grpId="0"/>
      <p:bldP spid="7" grpId="0"/>
      <p:bldP spid="11" grpId="0" animBg="1"/>
      <p:bldP spid="11" grpId="1" animBg="1"/>
      <p:bldP spid="13" grpId="0" animBg="1"/>
      <p:bldP spid="13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/>
      <p:bldP spid="23" grpId="0"/>
      <p:bldP spid="24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E644696-88A3-3C49-82B2-5C8B0354C3C8}"/>
                  </a:ext>
                </a:extLst>
              </p:cNvPr>
              <p:cNvSpPr txBox="1"/>
              <p:nvPr/>
            </p:nvSpPr>
            <p:spPr>
              <a:xfrm>
                <a:off x="284492" y="133505"/>
                <a:ext cx="1171134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 dirty="0"/>
                  <a:t>Natural response of first-order system (initial condition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32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3200" i="1" dirty="0">
                        <a:latin typeface="Cambria Math" panose="02040503050406030204" pitchFamily="18" charset="0"/>
                      </a:rPr>
                      <m:t>)=</m:t>
                    </m:r>
                    <m:sSub>
                      <m:sSubPr>
                        <m:ctrlPr>
                          <a:rPr lang="en-US" sz="32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3200" dirty="0"/>
                  <a:t>):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E644696-88A3-3C49-82B2-5C8B0354C3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492" y="133505"/>
                <a:ext cx="11711348" cy="584775"/>
              </a:xfrm>
              <a:prstGeom prst="rect">
                <a:avLst/>
              </a:prstGeom>
              <a:blipFill>
                <a:blip r:embed="rId2"/>
                <a:stretch>
                  <a:fillRect l="-1300" t="-12766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B07ABF10-A72A-164E-B057-FD57C6B157A3}"/>
              </a:ext>
            </a:extLst>
          </p:cNvPr>
          <p:cNvSpPr txBox="1"/>
          <p:nvPr/>
        </p:nvSpPr>
        <p:spPr>
          <a:xfrm>
            <a:off x="920116" y="752571"/>
            <a:ext cx="36070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Governing equation: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75ABFF5-599C-F841-8E3D-FD0DBFB65777}"/>
                  </a:ext>
                </a:extLst>
              </p:cNvPr>
              <p:cNvSpPr txBox="1"/>
              <p:nvPr/>
            </p:nvSpPr>
            <p:spPr>
              <a:xfrm>
                <a:off x="6380031" y="752571"/>
                <a:ext cx="352391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 dirty="0"/>
                  <a:t>Solution (for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3200" dirty="0"/>
                  <a:t>):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75ABFF5-599C-F841-8E3D-FD0DBFB657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0031" y="752571"/>
                <a:ext cx="3523913" cy="584775"/>
              </a:xfrm>
              <a:prstGeom prst="rect">
                <a:avLst/>
              </a:prstGeom>
              <a:blipFill>
                <a:blip r:embed="rId3"/>
                <a:stretch>
                  <a:fillRect l="-4317" t="-12766" r="-3597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4CF882C-3F3B-7F46-A3BB-294AD65D3E41}"/>
                  </a:ext>
                </a:extLst>
              </p:cNvPr>
              <p:cNvSpPr txBox="1"/>
              <p:nvPr/>
            </p:nvSpPr>
            <p:spPr>
              <a:xfrm>
                <a:off x="284492" y="2671146"/>
                <a:ext cx="11615680" cy="11194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Forced response of a first-order system (initial condition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3200" i="1" dirty="0">
                        <a:latin typeface="Cambria Math" panose="02040503050406030204" pitchFamily="18" charset="0"/>
                      </a:rPr>
                      <m:t>)=</m:t>
                    </m:r>
                    <m:sSub>
                      <m:sSub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3200" dirty="0"/>
                  <a:t>;</a:t>
                </a:r>
                <a:br>
                  <a:rPr lang="en-US" sz="3200" dirty="0"/>
                </a:br>
                <a:r>
                  <a:rPr lang="en-US" sz="3200" dirty="0"/>
                  <a:t>final condition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)=</m:t>
                    </m:r>
                    <m:sSub>
                      <m:sSub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32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sz="3200" dirty="0"/>
                  <a:t>):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4CF882C-3F3B-7F46-A3BB-294AD65D3E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492" y="2671146"/>
                <a:ext cx="11615680" cy="1119409"/>
              </a:xfrm>
              <a:prstGeom prst="rect">
                <a:avLst/>
              </a:prstGeom>
              <a:blipFill>
                <a:blip r:embed="rId4"/>
                <a:stretch>
                  <a:fillRect l="-1311" t="-6742" r="-437" b="-123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79C6D77E-17CF-B849-A508-7E1841CF5A81}"/>
              </a:ext>
            </a:extLst>
          </p:cNvPr>
          <p:cNvSpPr txBox="1"/>
          <p:nvPr/>
        </p:nvSpPr>
        <p:spPr>
          <a:xfrm>
            <a:off x="920116" y="3775841"/>
            <a:ext cx="36070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Governing equation: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071E818-822E-2A41-8C02-08B70199E170}"/>
                  </a:ext>
                </a:extLst>
              </p:cNvPr>
              <p:cNvSpPr txBox="1"/>
              <p:nvPr/>
            </p:nvSpPr>
            <p:spPr>
              <a:xfrm>
                <a:off x="6380031" y="3775840"/>
                <a:ext cx="352391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Solution (for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3200" dirty="0"/>
                  <a:t>):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071E818-822E-2A41-8C02-08B70199E1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0031" y="3775840"/>
                <a:ext cx="3523913" cy="584775"/>
              </a:xfrm>
              <a:prstGeom prst="rect">
                <a:avLst/>
              </a:prstGeom>
              <a:blipFill>
                <a:blip r:embed="rId5"/>
                <a:stretch>
                  <a:fillRect l="-4317" t="-12766" r="-3597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BD18C5B-8F7C-8246-841C-082DF98A04C7}"/>
                  </a:ext>
                </a:extLst>
              </p:cNvPr>
              <p:cNvSpPr txBox="1"/>
              <p:nvPr/>
            </p:nvSpPr>
            <p:spPr>
              <a:xfrm>
                <a:off x="284492" y="5461570"/>
                <a:ext cx="7270516" cy="6227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Time constant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sz="3200" dirty="0"/>
                  <a:t> given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𝑒𝑞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3200" dirty="0"/>
                  <a:t> or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sSub>
                          <m:sSub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𝑒𝑞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3200" dirty="0"/>
                  <a:t>.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BD18C5B-8F7C-8246-841C-082DF98A04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492" y="5461570"/>
                <a:ext cx="7270516" cy="622735"/>
              </a:xfrm>
              <a:prstGeom prst="rect">
                <a:avLst/>
              </a:prstGeom>
              <a:blipFill>
                <a:blip r:embed="rId6"/>
                <a:stretch>
                  <a:fillRect l="-2094" t="-124000" b="-18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869CC0B-BCDB-C242-AD2D-7181C16977BE}"/>
                  </a:ext>
                </a:extLst>
              </p:cNvPr>
              <p:cNvSpPr txBox="1"/>
              <p:nvPr/>
            </p:nvSpPr>
            <p:spPr>
              <a:xfrm>
                <a:off x="1044153" y="1449271"/>
                <a:ext cx="3561681" cy="10303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𝑑𝑓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869CC0B-BCDB-C242-AD2D-7181C16977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153" y="1449271"/>
                <a:ext cx="3561681" cy="1030347"/>
              </a:xfrm>
              <a:prstGeom prst="rect">
                <a:avLst/>
              </a:prstGeom>
              <a:blipFill>
                <a:blip r:embed="rId7"/>
                <a:stretch>
                  <a:fillRect l="-1068" b="-85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2413E83-0C1A-CB45-BF02-FB1CD2E2E498}"/>
                  </a:ext>
                </a:extLst>
              </p:cNvPr>
              <p:cNvSpPr txBox="1"/>
              <p:nvPr/>
            </p:nvSpPr>
            <p:spPr>
              <a:xfrm>
                <a:off x="6380031" y="1694572"/>
                <a:ext cx="2839239" cy="6155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type m:val="lin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2413E83-0C1A-CB45-BF02-FB1CD2E2E4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0031" y="1694572"/>
                <a:ext cx="2839239" cy="615553"/>
              </a:xfrm>
              <a:prstGeom prst="rect">
                <a:avLst/>
              </a:prstGeom>
              <a:blipFill>
                <a:blip r:embed="rId8"/>
                <a:stretch>
                  <a:fillRect l="-1339" t="-89796" r="-1786" b="-1122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A5D8A7B-7204-0B4E-9B02-011E64BA9C25}"/>
                  </a:ext>
                </a:extLst>
              </p:cNvPr>
              <p:cNvSpPr txBox="1"/>
              <p:nvPr/>
            </p:nvSpPr>
            <p:spPr>
              <a:xfrm>
                <a:off x="1044153" y="4431223"/>
                <a:ext cx="3633431" cy="10303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𝑑𝑓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A5D8A7B-7204-0B4E-9B02-011E64BA9C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153" y="4431223"/>
                <a:ext cx="3633431" cy="1030347"/>
              </a:xfrm>
              <a:prstGeom prst="rect">
                <a:avLst/>
              </a:prstGeom>
              <a:blipFill>
                <a:blip r:embed="rId9"/>
                <a:stretch>
                  <a:fillRect l="-1045" b="-72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BD25792-FF12-0748-86F4-50F681760B45}"/>
                  </a:ext>
                </a:extLst>
              </p:cNvPr>
              <p:cNvSpPr txBox="1"/>
              <p:nvPr/>
            </p:nvSpPr>
            <p:spPr>
              <a:xfrm>
                <a:off x="6463851" y="4712839"/>
                <a:ext cx="4852739" cy="5232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type m:val="lin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BD25792-FF12-0748-86F4-50F681760B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3851" y="4712839"/>
                <a:ext cx="4852739" cy="523220"/>
              </a:xfrm>
              <a:prstGeom prst="rect">
                <a:avLst/>
              </a:prstGeom>
              <a:blipFill>
                <a:blip r:embed="rId10"/>
                <a:stretch>
                  <a:fillRect l="-2350" t="-114286" r="-2872" b="-1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3E79F22-FB1A-8B49-8D0A-301455CD516D}"/>
                  </a:ext>
                </a:extLst>
              </p:cNvPr>
              <p:cNvSpPr txBox="1"/>
              <p:nvPr/>
            </p:nvSpPr>
            <p:spPr>
              <a:xfrm>
                <a:off x="284492" y="6113842"/>
                <a:ext cx="11708077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dirty="0"/>
                  <a:t>(Letting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US" sz="3000" dirty="0"/>
                  <a:t>, i.e., steady state, in differential equation yields: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3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</m:sSub>
                    <m:r>
                      <a:rPr lang="en-US" sz="3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3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>
                      <a:rPr lang="en-US" sz="3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3000" dirty="0"/>
                  <a:t>.)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3E79F22-FB1A-8B49-8D0A-301455CD51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492" y="6113842"/>
                <a:ext cx="11708077" cy="553998"/>
              </a:xfrm>
              <a:prstGeom prst="rect">
                <a:avLst/>
              </a:prstGeom>
              <a:blipFill>
                <a:blip r:embed="rId11"/>
                <a:stretch>
                  <a:fillRect l="-1192" t="-13333" r="-217" b="-3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2DC5EB8B-F6C2-8F43-A27D-4365192C2AD3}"/>
              </a:ext>
            </a:extLst>
          </p:cNvPr>
          <p:cNvSpPr/>
          <p:nvPr/>
        </p:nvSpPr>
        <p:spPr>
          <a:xfrm>
            <a:off x="6380031" y="4618142"/>
            <a:ext cx="5011869" cy="77282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F02431-876F-8742-886C-F9539B7421D1}"/>
              </a:ext>
            </a:extLst>
          </p:cNvPr>
          <p:cNvSpPr txBox="1"/>
          <p:nvPr/>
        </p:nvSpPr>
        <p:spPr>
          <a:xfrm>
            <a:off x="7406417" y="5330855"/>
            <a:ext cx="42133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i="1" dirty="0"/>
              <a:t>All you really need to know!</a:t>
            </a:r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5E53F83C-B618-5A70-CED9-F7084D69431E}"/>
              </a:ext>
            </a:extLst>
          </p:cNvPr>
          <p:cNvSpPr/>
          <p:nvPr/>
        </p:nvSpPr>
        <p:spPr>
          <a:xfrm>
            <a:off x="5373172" y="4852013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43A46E18-183E-E594-F961-F1BB08EAE554}"/>
              </a:ext>
            </a:extLst>
          </p:cNvPr>
          <p:cNvSpPr/>
          <p:nvPr/>
        </p:nvSpPr>
        <p:spPr>
          <a:xfrm>
            <a:off x="5373173" y="1847265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723D633-A61A-FEF6-559F-DFCAF6446CEC}"/>
              </a:ext>
            </a:extLst>
          </p:cNvPr>
          <p:cNvCxnSpPr>
            <a:cxnSpLocks/>
          </p:cNvCxnSpPr>
          <p:nvPr/>
        </p:nvCxnSpPr>
        <p:spPr>
          <a:xfrm flipV="1">
            <a:off x="7936104" y="2310125"/>
            <a:ext cx="0" cy="2299391"/>
          </a:xfrm>
          <a:prstGeom prst="straightConnector1">
            <a:avLst/>
          </a:prstGeom>
          <a:ln w="38100" cap="rnd">
            <a:solidFill>
              <a:schemeClr val="accent1">
                <a:alpha val="7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CCBA4B4-DFDA-A7BA-64EF-429C5AB67A94}"/>
                  </a:ext>
                </a:extLst>
              </p:cNvPr>
              <p:cNvSpPr txBox="1"/>
              <p:nvPr/>
            </p:nvSpPr>
            <p:spPr>
              <a:xfrm>
                <a:off x="8107483" y="2136744"/>
                <a:ext cx="235705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000" dirty="0">
                    <a:solidFill>
                      <a:schemeClr val="accent1"/>
                    </a:solidFill>
                  </a:rPr>
                  <a:t>Can view as a special</a:t>
                </a:r>
                <a:br>
                  <a:rPr lang="en-US" sz="2000" dirty="0">
                    <a:solidFill>
                      <a:schemeClr val="accent1"/>
                    </a:solidFill>
                  </a:rPr>
                </a:br>
                <a:r>
                  <a:rPr lang="en-US" sz="2000" dirty="0">
                    <a:solidFill>
                      <a:schemeClr val="accent1"/>
                    </a:solidFill>
                  </a:rPr>
                  <a:t>case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=0.</m:t>
                    </m:r>
                  </m:oMath>
                </a14:m>
                <a:endParaRPr lang="en-US" sz="20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CCBA4B4-DFDA-A7BA-64EF-429C5AB67A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7483" y="2136744"/>
                <a:ext cx="2357056" cy="707886"/>
              </a:xfrm>
              <a:prstGeom prst="rect">
                <a:avLst/>
              </a:prstGeom>
              <a:blipFill>
                <a:blip r:embed="rId12"/>
                <a:stretch>
                  <a:fillRect l="-2674" t="-5263" r="-1604" b="-14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1475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12" grpId="0"/>
      <p:bldP spid="19" grpId="0"/>
      <p:bldP spid="24" grpId="0"/>
      <p:bldP spid="15" grpId="0"/>
      <p:bldP spid="16" grpId="0"/>
      <p:bldP spid="17" grpId="0"/>
      <p:bldP spid="18" grpId="0"/>
      <p:bldP spid="2" grpId="0"/>
      <p:bldP spid="20" grpId="0" animBg="1"/>
      <p:bldP spid="5" grpId="0"/>
      <p:bldP spid="9" grpId="0" animBg="1"/>
      <p:bldP spid="10" grpId="0" animBg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AD03BC86-E200-8547-9792-E2D0334F8A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3303" y="952500"/>
            <a:ext cx="7237828" cy="57607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C0D8659-56F0-A549-B79E-A81DD99ACD65}"/>
                  </a:ext>
                </a:extLst>
              </p:cNvPr>
              <p:cNvSpPr txBox="1"/>
              <p:nvPr/>
            </p:nvSpPr>
            <p:spPr>
              <a:xfrm>
                <a:off x="208360" y="1850432"/>
                <a:ext cx="352788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Fine to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3200" dirty="0"/>
                  <a:t>.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C0D8659-56F0-A549-B79E-A81DD99ACD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360" y="1850432"/>
                <a:ext cx="3527889" cy="584775"/>
              </a:xfrm>
              <a:prstGeom prst="rect">
                <a:avLst/>
              </a:prstGeom>
              <a:blipFill>
                <a:blip r:embed="rId6"/>
                <a:stretch>
                  <a:fillRect l="-4301" t="-12766" r="-3226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176E92D-4FB7-DD4F-9DFF-CF2D2805227D}"/>
                  </a:ext>
                </a:extLst>
              </p:cNvPr>
              <p:cNvSpPr txBox="1"/>
              <p:nvPr/>
            </p:nvSpPr>
            <p:spPr>
              <a:xfrm>
                <a:off x="105950" y="75087"/>
                <a:ext cx="3718390" cy="10303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𝑑𝑓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176E92D-4FB7-DD4F-9DFF-CF2D280522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50" y="75087"/>
                <a:ext cx="3718390" cy="1030347"/>
              </a:xfrm>
              <a:prstGeom prst="rect">
                <a:avLst/>
              </a:prstGeom>
              <a:blipFill>
                <a:blip r:embed="rId9"/>
                <a:stretch>
                  <a:fillRect l="-1024" b="-85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16E12C5-5294-B044-8455-7ACE52350080}"/>
                  </a:ext>
                </a:extLst>
              </p:cNvPr>
              <p:cNvSpPr txBox="1"/>
              <p:nvPr/>
            </p:nvSpPr>
            <p:spPr>
              <a:xfrm>
                <a:off x="3977818" y="334824"/>
                <a:ext cx="5609164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type m:val="lin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16E12C5-5294-B044-8455-7ACE523500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7818" y="334824"/>
                <a:ext cx="5609164" cy="525913"/>
              </a:xfrm>
              <a:prstGeom prst="rect">
                <a:avLst/>
              </a:prstGeom>
              <a:blipFill>
                <a:blip r:embed="rId10"/>
                <a:stretch>
                  <a:fillRect l="-2032" t="-114286" r="-2257" b="-1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C4FA2D9-D785-3244-9DCB-993A5CC620F7}"/>
                  </a:ext>
                </a:extLst>
              </p:cNvPr>
              <p:cNvSpPr txBox="1"/>
              <p:nvPr/>
            </p:nvSpPr>
            <p:spPr>
              <a:xfrm>
                <a:off x="9740460" y="329302"/>
                <a:ext cx="219002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for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3200" dirty="0"/>
                  <a:t>.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C4FA2D9-D785-3244-9DCB-993A5CC620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0460" y="329302"/>
                <a:ext cx="2190023" cy="584775"/>
              </a:xfrm>
              <a:prstGeom prst="rect">
                <a:avLst/>
              </a:prstGeom>
              <a:blipFill>
                <a:blip r:embed="rId11"/>
                <a:stretch>
                  <a:fillRect l="-6936" t="-12766" r="-5780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56F80C3-D2D5-0241-8C30-8EEC3B85B1AD}"/>
                  </a:ext>
                </a:extLst>
              </p:cNvPr>
              <p:cNvSpPr txBox="1"/>
              <p:nvPr/>
            </p:nvSpPr>
            <p:spPr>
              <a:xfrm>
                <a:off x="7901319" y="2942328"/>
                <a:ext cx="2935419" cy="4866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9+</m:t>
                      </m:r>
                      <m:d>
                        <m:dPr>
                          <m:ctrlPr>
                            <a:rPr lang="en-US" sz="24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4−9</m:t>
                          </m:r>
                        </m:e>
                      </m:d>
                      <m:sSup>
                        <m:sSupPr>
                          <m:ctrlPr>
                            <a:rPr lang="en-US" sz="24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type m:val="lin"/>
                              <m:ctrlPr>
                                <a:rPr lang="en-US" sz="240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56F80C3-D2D5-0241-8C30-8EEC3B85B1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1319" y="2942328"/>
                <a:ext cx="2935419" cy="486672"/>
              </a:xfrm>
              <a:prstGeom prst="rect">
                <a:avLst/>
              </a:prstGeom>
              <a:blipFill>
                <a:blip r:embed="rId12"/>
                <a:stretch>
                  <a:fillRect t="-85000" b="-10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361E2EF9-D15B-1C4D-BAA6-981B67D970E7}"/>
              </a:ext>
            </a:extLst>
          </p:cNvPr>
          <p:cNvCxnSpPr>
            <a:cxnSpLocks/>
          </p:cNvCxnSpPr>
          <p:nvPr/>
        </p:nvCxnSpPr>
        <p:spPr>
          <a:xfrm flipH="1" flipV="1">
            <a:off x="6955607" y="2942328"/>
            <a:ext cx="1028707" cy="243336"/>
          </a:xfrm>
          <a:prstGeom prst="straightConnector1">
            <a:avLst/>
          </a:prstGeom>
          <a:ln w="38100">
            <a:solidFill>
              <a:schemeClr val="accent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99754C6-410B-D047-BF11-7BC7D224C43B}"/>
                  </a:ext>
                </a:extLst>
              </p:cNvPr>
              <p:cNvSpPr txBox="1"/>
              <p:nvPr/>
            </p:nvSpPr>
            <p:spPr>
              <a:xfrm>
                <a:off x="208360" y="1161706"/>
                <a:ext cx="350410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3200" dirty="0"/>
                  <a:t> known at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320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US" sz="3200" dirty="0"/>
                  <a:t>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99754C6-410B-D047-BF11-7BC7D224C4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360" y="1161706"/>
                <a:ext cx="3504101" cy="584775"/>
              </a:xfrm>
              <a:prstGeom prst="rect">
                <a:avLst/>
              </a:prstGeom>
              <a:blipFill>
                <a:blip r:embed="rId17"/>
                <a:stretch>
                  <a:fillRect l="-2888" t="-12766" r="-3249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211C291-0D9F-4F2E-965B-CCEF9EF24135}"/>
                  </a:ext>
                </a:extLst>
              </p:cNvPr>
              <p:cNvSpPr txBox="1"/>
              <p:nvPr/>
            </p:nvSpPr>
            <p:spPr>
              <a:xfrm>
                <a:off x="10901131" y="2109529"/>
                <a:ext cx="1153072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=9</m:t>
                      </m:r>
                    </m:oMath>
                  </m:oMathPara>
                </a14:m>
                <a:endParaRPr lang="en-US" sz="2400" b="0" dirty="0">
                  <a:solidFill>
                    <a:schemeClr val="accent1"/>
                  </a:solidFill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US" sz="2400" b="0" dirty="0">
                  <a:solidFill>
                    <a:schemeClr val="accent1"/>
                  </a:solidFill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2400" b="0" dirty="0">
                  <a:solidFill>
                    <a:schemeClr val="accent1"/>
                  </a:solidFill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sz="2400" b="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211C291-0D9F-4F2E-965B-CCEF9EF241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01131" y="2109529"/>
                <a:ext cx="1153072" cy="1569660"/>
              </a:xfrm>
              <a:prstGeom prst="rect">
                <a:avLst/>
              </a:prstGeom>
              <a:blipFill>
                <a:blip r:embed="rId24"/>
                <a:stretch>
                  <a:fillRect l="-10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F1AA9BF-6D88-88A7-D6D8-B31852DECD0A}"/>
                  </a:ext>
                </a:extLst>
              </p:cNvPr>
              <p:cNvSpPr txBox="1"/>
              <p:nvPr/>
            </p:nvSpPr>
            <p:spPr>
              <a:xfrm>
                <a:off x="8692753" y="2502336"/>
                <a:ext cx="2143985" cy="4866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9−5</m:t>
                      </m:r>
                      <m:sSup>
                        <m:sSupPr>
                          <m:ctrlPr>
                            <a:rPr lang="en-US" sz="24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type m:val="lin"/>
                              <m:ctrlPr>
                                <a:rPr lang="en-US" sz="240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F1AA9BF-6D88-88A7-D6D8-B31852DECD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2753" y="2502336"/>
                <a:ext cx="2143985" cy="486672"/>
              </a:xfrm>
              <a:prstGeom prst="rect">
                <a:avLst/>
              </a:prstGeom>
              <a:blipFill>
                <a:blip r:embed="rId25"/>
                <a:stretch>
                  <a:fillRect t="-85000" b="-10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61ABF59F-A20B-51A4-DD03-83ADCD180A63}"/>
              </a:ext>
            </a:extLst>
          </p:cNvPr>
          <p:cNvSpPr txBox="1"/>
          <p:nvPr/>
        </p:nvSpPr>
        <p:spPr>
          <a:xfrm>
            <a:off x="8391114" y="2527343"/>
            <a:ext cx="453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chemeClr val="accent1"/>
                </a:solidFill>
              </a:rPr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2206546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5" grpId="0"/>
      <p:bldP spid="26" grpId="0"/>
      <p:bldP spid="19" grpId="0"/>
      <p:bldP spid="7" grpId="0"/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71B24DF8-E992-684E-8EC6-5117F7DF66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3303" y="952500"/>
            <a:ext cx="7237828" cy="57607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C0D8659-56F0-A549-B79E-A81DD99ACD65}"/>
                  </a:ext>
                </a:extLst>
              </p:cNvPr>
              <p:cNvSpPr txBox="1"/>
              <p:nvPr/>
            </p:nvSpPr>
            <p:spPr>
              <a:xfrm>
                <a:off x="208360" y="1850432"/>
                <a:ext cx="352788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Fine to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3200" dirty="0"/>
                  <a:t>.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C0D8659-56F0-A549-B79E-A81DD99ACD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360" y="1850432"/>
                <a:ext cx="3527889" cy="584775"/>
              </a:xfrm>
              <a:prstGeom prst="rect">
                <a:avLst/>
              </a:prstGeom>
              <a:blipFill>
                <a:blip r:embed="rId6"/>
                <a:stretch>
                  <a:fillRect l="-4301" t="-12766" r="-3226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412D728-99B5-EE48-9E38-6A36DC573204}"/>
                  </a:ext>
                </a:extLst>
              </p:cNvPr>
              <p:cNvSpPr txBox="1"/>
              <p:nvPr/>
            </p:nvSpPr>
            <p:spPr>
              <a:xfrm>
                <a:off x="208360" y="2410025"/>
                <a:ext cx="347518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 dirty="0"/>
                  <a:t>Fine to have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3200" dirty="0"/>
                  <a:t>.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412D728-99B5-EE48-9E38-6A36DC5732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360" y="2410025"/>
                <a:ext cx="3475182" cy="584775"/>
              </a:xfrm>
              <a:prstGeom prst="rect">
                <a:avLst/>
              </a:prstGeom>
              <a:blipFill>
                <a:blip r:embed="rId7"/>
                <a:stretch>
                  <a:fillRect l="-4380" t="-12766" r="-3650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706D0A4-820E-9F4D-8101-646260FD6C8A}"/>
                  </a:ext>
                </a:extLst>
              </p:cNvPr>
              <p:cNvSpPr txBox="1"/>
              <p:nvPr/>
            </p:nvSpPr>
            <p:spPr>
              <a:xfrm>
                <a:off x="1342254" y="2969618"/>
                <a:ext cx="147969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706D0A4-820E-9F4D-8101-646260FD6C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2254" y="2969618"/>
                <a:ext cx="1479699" cy="584775"/>
              </a:xfrm>
              <a:prstGeom prst="rect">
                <a:avLst/>
              </a:prstGeom>
              <a:blipFill>
                <a:blip r:embed="rId8"/>
                <a:stretch>
                  <a:fillRect l="-2542" b="-19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176E92D-4FB7-DD4F-9DFF-CF2D2805227D}"/>
                  </a:ext>
                </a:extLst>
              </p:cNvPr>
              <p:cNvSpPr txBox="1"/>
              <p:nvPr/>
            </p:nvSpPr>
            <p:spPr>
              <a:xfrm>
                <a:off x="105950" y="75087"/>
                <a:ext cx="3718390" cy="10303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𝑑𝑓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176E92D-4FB7-DD4F-9DFF-CF2D280522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50" y="75087"/>
                <a:ext cx="3718390" cy="1030347"/>
              </a:xfrm>
              <a:prstGeom prst="rect">
                <a:avLst/>
              </a:prstGeom>
              <a:blipFill>
                <a:blip r:embed="rId9"/>
                <a:stretch>
                  <a:fillRect l="-1024" b="-85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16E12C5-5294-B044-8455-7ACE52350080}"/>
                  </a:ext>
                </a:extLst>
              </p:cNvPr>
              <p:cNvSpPr txBox="1"/>
              <p:nvPr/>
            </p:nvSpPr>
            <p:spPr>
              <a:xfrm>
                <a:off x="3977818" y="334824"/>
                <a:ext cx="5609164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type m:val="lin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16E12C5-5294-B044-8455-7ACE523500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7818" y="334824"/>
                <a:ext cx="5609164" cy="525913"/>
              </a:xfrm>
              <a:prstGeom prst="rect">
                <a:avLst/>
              </a:prstGeom>
              <a:blipFill>
                <a:blip r:embed="rId10"/>
                <a:stretch>
                  <a:fillRect l="-2032" t="-114286" r="-2257" b="-1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C4FA2D9-D785-3244-9DCB-993A5CC620F7}"/>
                  </a:ext>
                </a:extLst>
              </p:cNvPr>
              <p:cNvSpPr txBox="1"/>
              <p:nvPr/>
            </p:nvSpPr>
            <p:spPr>
              <a:xfrm>
                <a:off x="9740460" y="329302"/>
                <a:ext cx="219002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for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3200" dirty="0"/>
                  <a:t>.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C4FA2D9-D785-3244-9DCB-993A5CC620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0460" y="329302"/>
                <a:ext cx="2190023" cy="584775"/>
              </a:xfrm>
              <a:prstGeom prst="rect">
                <a:avLst/>
              </a:prstGeom>
              <a:blipFill>
                <a:blip r:embed="rId11"/>
                <a:stretch>
                  <a:fillRect l="-6936" t="-12766" r="-5780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56F80C3-D2D5-0241-8C30-8EEC3B85B1AD}"/>
                  </a:ext>
                </a:extLst>
              </p:cNvPr>
              <p:cNvSpPr txBox="1"/>
              <p:nvPr/>
            </p:nvSpPr>
            <p:spPr>
              <a:xfrm>
                <a:off x="7901319" y="2942328"/>
                <a:ext cx="2935419" cy="4866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9+</m:t>
                      </m:r>
                      <m:d>
                        <m:dPr>
                          <m:ctrlPr>
                            <a:rPr lang="en-US" sz="24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4−9</m:t>
                          </m:r>
                        </m:e>
                      </m:d>
                      <m:sSup>
                        <m:sSupPr>
                          <m:ctrlPr>
                            <a:rPr lang="en-US" sz="24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type m:val="lin"/>
                              <m:ctrlPr>
                                <a:rPr lang="en-US" sz="240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56F80C3-D2D5-0241-8C30-8EEC3B85B1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1319" y="2942328"/>
                <a:ext cx="2935419" cy="486672"/>
              </a:xfrm>
              <a:prstGeom prst="rect">
                <a:avLst/>
              </a:prstGeom>
              <a:blipFill>
                <a:blip r:embed="rId12"/>
                <a:stretch>
                  <a:fillRect t="-85000" b="-10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3C6F481-3004-044D-9E4B-2F21C0025446}"/>
                  </a:ext>
                </a:extLst>
              </p:cNvPr>
              <p:cNvSpPr txBox="1"/>
              <p:nvPr/>
            </p:nvSpPr>
            <p:spPr>
              <a:xfrm>
                <a:off x="7901319" y="3711562"/>
                <a:ext cx="2420471" cy="5162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  <m:d>
                        <m:dPr>
                          <m:ctrlPr>
                            <a:rPr lang="en-US" sz="240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type m:val="lin"/>
                                  <m:ctrlPr>
                                    <a:rPr lang="en-US" sz="2400" i="1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ctrlPr>
                                        <a:rPr lang="en-US" sz="2400" i="1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−2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sz="2400" i="1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3C6F481-3004-044D-9E4B-2F21C00254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1319" y="3711562"/>
                <a:ext cx="2420471" cy="516295"/>
              </a:xfrm>
              <a:prstGeom prst="rect">
                <a:avLst/>
              </a:prstGeom>
              <a:blipFill>
                <a:blip r:embed="rId13"/>
                <a:stretch>
                  <a:fillRect t="-80952" b="-8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361E2EF9-D15B-1C4D-BAA6-981B67D970E7}"/>
              </a:ext>
            </a:extLst>
          </p:cNvPr>
          <p:cNvCxnSpPr>
            <a:cxnSpLocks/>
          </p:cNvCxnSpPr>
          <p:nvPr/>
        </p:nvCxnSpPr>
        <p:spPr>
          <a:xfrm flipH="1" flipV="1">
            <a:off x="6955607" y="2942328"/>
            <a:ext cx="1028707" cy="243336"/>
          </a:xfrm>
          <a:prstGeom prst="straightConnector1">
            <a:avLst/>
          </a:prstGeom>
          <a:ln w="38100">
            <a:solidFill>
              <a:schemeClr val="accent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F36B93A6-0928-404C-96F3-38421A9B0B43}"/>
              </a:ext>
            </a:extLst>
          </p:cNvPr>
          <p:cNvCxnSpPr>
            <a:cxnSpLocks/>
          </p:cNvCxnSpPr>
          <p:nvPr/>
        </p:nvCxnSpPr>
        <p:spPr>
          <a:xfrm flipH="1" flipV="1">
            <a:off x="7122584" y="3832860"/>
            <a:ext cx="861730" cy="166129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775B91C2-D38F-B44E-8630-920DEEA88DC7}"/>
              </a:ext>
            </a:extLst>
          </p:cNvPr>
          <p:cNvSpPr txBox="1"/>
          <p:nvPr/>
        </p:nvSpPr>
        <p:spPr>
          <a:xfrm>
            <a:off x="208360" y="3529211"/>
            <a:ext cx="33843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(Natural response.)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99754C6-410B-D047-BF11-7BC7D224C43B}"/>
                  </a:ext>
                </a:extLst>
              </p:cNvPr>
              <p:cNvSpPr txBox="1"/>
              <p:nvPr/>
            </p:nvSpPr>
            <p:spPr>
              <a:xfrm>
                <a:off x="208360" y="1161706"/>
                <a:ext cx="350410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3200" dirty="0"/>
                  <a:t> known at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320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US" sz="3200" dirty="0"/>
                  <a:t>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99754C6-410B-D047-BF11-7BC7D224C4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360" y="1161706"/>
                <a:ext cx="3504101" cy="584775"/>
              </a:xfrm>
              <a:prstGeom prst="rect">
                <a:avLst/>
              </a:prstGeom>
              <a:blipFill>
                <a:blip r:embed="rId17"/>
                <a:stretch>
                  <a:fillRect l="-2888" t="-12766" r="-3249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Arrow 4">
            <a:extLst>
              <a:ext uri="{FF2B5EF4-FFF2-40B4-BE49-F238E27FC236}">
                <a16:creationId xmlns:a16="http://schemas.microsoft.com/office/drawing/2014/main" id="{8CE92D2C-8F71-0F4C-499E-38D51C0FD593}"/>
              </a:ext>
            </a:extLst>
          </p:cNvPr>
          <p:cNvSpPr/>
          <p:nvPr/>
        </p:nvSpPr>
        <p:spPr>
          <a:xfrm>
            <a:off x="840880" y="3094142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211C291-0D9F-4F2E-965B-CCEF9EF24135}"/>
                  </a:ext>
                </a:extLst>
              </p:cNvPr>
              <p:cNvSpPr txBox="1"/>
              <p:nvPr/>
            </p:nvSpPr>
            <p:spPr>
              <a:xfrm>
                <a:off x="10901131" y="2109529"/>
                <a:ext cx="1153072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=9</m:t>
                      </m:r>
                    </m:oMath>
                  </m:oMathPara>
                </a14:m>
                <a:endParaRPr lang="en-US" sz="2400" b="0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b="0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2400" b="0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sz="24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sz="2400" b="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211C291-0D9F-4F2E-965B-CCEF9EF241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01131" y="2109529"/>
                <a:ext cx="1153072" cy="1569660"/>
              </a:xfrm>
              <a:prstGeom prst="rect">
                <a:avLst/>
              </a:prstGeom>
              <a:blipFill>
                <a:blip r:embed="rId18"/>
                <a:stretch>
                  <a:fillRect l="-10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B4C0BEA-132A-D91B-6C69-BE49FA37A37E}"/>
                  </a:ext>
                </a:extLst>
              </p:cNvPr>
              <p:cNvSpPr txBox="1"/>
              <p:nvPr/>
            </p:nvSpPr>
            <p:spPr>
              <a:xfrm>
                <a:off x="8692753" y="2502336"/>
                <a:ext cx="2143985" cy="4866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9−5</m:t>
                      </m:r>
                      <m:sSup>
                        <m:sSupPr>
                          <m:ctrlPr>
                            <a:rPr lang="en-US" sz="24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type m:val="lin"/>
                              <m:ctrlPr>
                                <a:rPr lang="en-US" sz="240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B4C0BEA-132A-D91B-6C69-BE49FA37A3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2753" y="2502336"/>
                <a:ext cx="2143985" cy="486672"/>
              </a:xfrm>
              <a:prstGeom prst="rect">
                <a:avLst/>
              </a:prstGeom>
              <a:blipFill>
                <a:blip r:embed="rId19"/>
                <a:stretch>
                  <a:fillRect t="-85000" b="-10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C53D5B7C-E06B-82EE-473A-5B8096E1D185}"/>
              </a:ext>
            </a:extLst>
          </p:cNvPr>
          <p:cNvSpPr txBox="1"/>
          <p:nvPr/>
        </p:nvSpPr>
        <p:spPr>
          <a:xfrm>
            <a:off x="8391114" y="2527343"/>
            <a:ext cx="453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chemeClr val="accent1"/>
                </a:solidFill>
              </a:rPr>
              <a:t>or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CC8342A-41B7-D789-C89E-7C0E0C9A0C31}"/>
              </a:ext>
            </a:extLst>
          </p:cNvPr>
          <p:cNvGrpSpPr>
            <a:grpSpLocks noChangeAspect="1"/>
          </p:cNvGrpSpPr>
          <p:nvPr/>
        </p:nvGrpSpPr>
        <p:grpSpPr>
          <a:xfrm>
            <a:off x="6228680" y="312420"/>
            <a:ext cx="640080" cy="640080"/>
            <a:chOff x="7746615" y="3262329"/>
            <a:chExt cx="914400" cy="91440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82CF588-6147-ABC8-47F2-47DEF79DCDCE}"/>
                </a:ext>
              </a:extLst>
            </p:cNvPr>
            <p:cNvCxnSpPr>
              <a:cxnSpLocks/>
            </p:cNvCxnSpPr>
            <p:nvPr/>
          </p:nvCxnSpPr>
          <p:spPr>
            <a:xfrm rot="2700000">
              <a:off x="8203815" y="3262329"/>
              <a:ext cx="0" cy="914400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4F99A13-F8AE-18BE-6C82-A5691C7AE520}"/>
                </a:ext>
              </a:extLst>
            </p:cNvPr>
            <p:cNvCxnSpPr>
              <a:cxnSpLocks/>
            </p:cNvCxnSpPr>
            <p:nvPr/>
          </p:nvCxnSpPr>
          <p:spPr>
            <a:xfrm rot="-2700000" flipH="1">
              <a:off x="8203815" y="3262329"/>
              <a:ext cx="0" cy="914400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5486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45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4D08A1DD-4F7F-0547-9999-AF5A13A898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3303" y="952500"/>
            <a:ext cx="7237828" cy="57607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C0D8659-56F0-A549-B79E-A81DD99ACD65}"/>
                  </a:ext>
                </a:extLst>
              </p:cNvPr>
              <p:cNvSpPr txBox="1"/>
              <p:nvPr/>
            </p:nvSpPr>
            <p:spPr>
              <a:xfrm>
                <a:off x="208360" y="1850432"/>
                <a:ext cx="352788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Fine to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3200" dirty="0"/>
                  <a:t>.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C0D8659-56F0-A549-B79E-A81DD99ACD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360" y="1850432"/>
                <a:ext cx="3527889" cy="584775"/>
              </a:xfrm>
              <a:prstGeom prst="rect">
                <a:avLst/>
              </a:prstGeom>
              <a:blipFill>
                <a:blip r:embed="rId6"/>
                <a:stretch>
                  <a:fillRect l="-4301" t="-12766" r="-3226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412D728-99B5-EE48-9E38-6A36DC573204}"/>
                  </a:ext>
                </a:extLst>
              </p:cNvPr>
              <p:cNvSpPr txBox="1"/>
              <p:nvPr/>
            </p:nvSpPr>
            <p:spPr>
              <a:xfrm>
                <a:off x="208360" y="2410025"/>
                <a:ext cx="347518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 dirty="0"/>
                  <a:t>Fine to have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3200" dirty="0"/>
                  <a:t>.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412D728-99B5-EE48-9E38-6A36DC5732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360" y="2410025"/>
                <a:ext cx="3475182" cy="584775"/>
              </a:xfrm>
              <a:prstGeom prst="rect">
                <a:avLst/>
              </a:prstGeom>
              <a:blipFill>
                <a:blip r:embed="rId7"/>
                <a:stretch>
                  <a:fillRect l="-4380" t="-12766" r="-3650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706D0A4-820E-9F4D-8101-646260FD6C8A}"/>
                  </a:ext>
                </a:extLst>
              </p:cNvPr>
              <p:cNvSpPr txBox="1"/>
              <p:nvPr/>
            </p:nvSpPr>
            <p:spPr>
              <a:xfrm>
                <a:off x="1342254" y="2969618"/>
                <a:ext cx="147969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706D0A4-820E-9F4D-8101-646260FD6C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2254" y="2969618"/>
                <a:ext cx="1479699" cy="584775"/>
              </a:xfrm>
              <a:prstGeom prst="rect">
                <a:avLst/>
              </a:prstGeom>
              <a:blipFill>
                <a:blip r:embed="rId8"/>
                <a:stretch>
                  <a:fillRect l="-2542" b="-19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176E92D-4FB7-DD4F-9DFF-CF2D2805227D}"/>
                  </a:ext>
                </a:extLst>
              </p:cNvPr>
              <p:cNvSpPr txBox="1"/>
              <p:nvPr/>
            </p:nvSpPr>
            <p:spPr>
              <a:xfrm>
                <a:off x="105950" y="75087"/>
                <a:ext cx="3718390" cy="10303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𝑑𝑓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176E92D-4FB7-DD4F-9DFF-CF2D280522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50" y="75087"/>
                <a:ext cx="3718390" cy="1030347"/>
              </a:xfrm>
              <a:prstGeom prst="rect">
                <a:avLst/>
              </a:prstGeom>
              <a:blipFill>
                <a:blip r:embed="rId9"/>
                <a:stretch>
                  <a:fillRect l="-1024" b="-85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16E12C5-5294-B044-8455-7ACE52350080}"/>
                  </a:ext>
                </a:extLst>
              </p:cNvPr>
              <p:cNvSpPr txBox="1"/>
              <p:nvPr/>
            </p:nvSpPr>
            <p:spPr>
              <a:xfrm>
                <a:off x="3977818" y="334824"/>
                <a:ext cx="5609164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type m:val="lin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16E12C5-5294-B044-8455-7ACE523500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7818" y="334824"/>
                <a:ext cx="5609164" cy="525913"/>
              </a:xfrm>
              <a:prstGeom prst="rect">
                <a:avLst/>
              </a:prstGeom>
              <a:blipFill>
                <a:blip r:embed="rId10"/>
                <a:stretch>
                  <a:fillRect l="-2032" t="-114286" r="-2257" b="-1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C4FA2D9-D785-3244-9DCB-993A5CC620F7}"/>
                  </a:ext>
                </a:extLst>
              </p:cNvPr>
              <p:cNvSpPr txBox="1"/>
              <p:nvPr/>
            </p:nvSpPr>
            <p:spPr>
              <a:xfrm>
                <a:off x="9740460" y="329302"/>
                <a:ext cx="219002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for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3200" dirty="0"/>
                  <a:t>.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C4FA2D9-D785-3244-9DCB-993A5CC620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0460" y="329302"/>
                <a:ext cx="2190023" cy="584775"/>
              </a:xfrm>
              <a:prstGeom prst="rect">
                <a:avLst/>
              </a:prstGeom>
              <a:blipFill>
                <a:blip r:embed="rId11"/>
                <a:stretch>
                  <a:fillRect l="-6936" t="-12766" r="-5780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053A895-0D2A-0140-A6E6-20A2125D5AEA}"/>
                  </a:ext>
                </a:extLst>
              </p:cNvPr>
              <p:cNvSpPr txBox="1"/>
              <p:nvPr/>
            </p:nvSpPr>
            <p:spPr>
              <a:xfrm>
                <a:off x="208360" y="4088804"/>
                <a:ext cx="359560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Fine to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=0.</m:t>
                    </m:r>
                  </m:oMath>
                </a14:m>
                <a:r>
                  <a:rPr lang="en-US" sz="3200" dirty="0"/>
                  <a:t>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053A895-0D2A-0140-A6E6-20A2125D5A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360" y="4088804"/>
                <a:ext cx="3595600" cy="584775"/>
              </a:xfrm>
              <a:prstGeom prst="rect">
                <a:avLst/>
              </a:prstGeom>
              <a:blipFill>
                <a:blip r:embed="rId12"/>
                <a:stretch>
                  <a:fillRect l="-4225" t="-14894" b="-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56F80C3-D2D5-0241-8C30-8EEC3B85B1AD}"/>
                  </a:ext>
                </a:extLst>
              </p:cNvPr>
              <p:cNvSpPr txBox="1"/>
              <p:nvPr/>
            </p:nvSpPr>
            <p:spPr>
              <a:xfrm>
                <a:off x="7901319" y="2942328"/>
                <a:ext cx="2935419" cy="4866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9+</m:t>
                      </m:r>
                      <m:d>
                        <m:dPr>
                          <m:ctrlPr>
                            <a:rPr lang="en-US" sz="24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4−9</m:t>
                          </m:r>
                        </m:e>
                      </m:d>
                      <m:sSup>
                        <m:sSupPr>
                          <m:ctrlPr>
                            <a:rPr lang="en-US" sz="24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type m:val="lin"/>
                              <m:ctrlPr>
                                <a:rPr lang="en-US" sz="240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56F80C3-D2D5-0241-8C30-8EEC3B85B1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1319" y="2942328"/>
                <a:ext cx="2935419" cy="486672"/>
              </a:xfrm>
              <a:prstGeom prst="rect">
                <a:avLst/>
              </a:prstGeom>
              <a:blipFill>
                <a:blip r:embed="rId13"/>
                <a:stretch>
                  <a:fillRect t="-85000" b="-10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3C6F481-3004-044D-9E4B-2F21C0025446}"/>
                  </a:ext>
                </a:extLst>
              </p:cNvPr>
              <p:cNvSpPr txBox="1"/>
              <p:nvPr/>
            </p:nvSpPr>
            <p:spPr>
              <a:xfrm>
                <a:off x="7901319" y="3711562"/>
                <a:ext cx="2420471" cy="5162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  <m:d>
                        <m:dPr>
                          <m:ctrlPr>
                            <a:rPr lang="en-US" sz="240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type m:val="lin"/>
                                  <m:ctrlPr>
                                    <a:rPr lang="en-US" sz="2400" i="1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ctrlPr>
                                        <a:rPr lang="en-US" sz="2400" i="1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−2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sz="2400" i="1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3C6F481-3004-044D-9E4B-2F21C00254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1319" y="3711562"/>
                <a:ext cx="2420471" cy="516295"/>
              </a:xfrm>
              <a:prstGeom prst="rect">
                <a:avLst/>
              </a:prstGeom>
              <a:blipFill>
                <a:blip r:embed="rId14"/>
                <a:stretch>
                  <a:fillRect t="-80952" b="-8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5CEE110-1BA1-8644-8D4E-65AA1CC913D8}"/>
                  </a:ext>
                </a:extLst>
              </p:cNvPr>
              <p:cNvSpPr txBox="1"/>
              <p:nvPr/>
            </p:nvSpPr>
            <p:spPr>
              <a:xfrm>
                <a:off x="7911424" y="4584438"/>
                <a:ext cx="1608004" cy="4866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en-US" sz="240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type m:val="lin"/>
                              <m:ctrlPr>
                                <a:rPr lang="en-US" sz="2400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chemeClr val="accent4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chemeClr val="accent4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400" i="1">
                                      <a:solidFill>
                                        <a:schemeClr val="accent4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5CEE110-1BA1-8644-8D4E-65AA1CC913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1424" y="4584438"/>
                <a:ext cx="1608004" cy="486672"/>
              </a:xfrm>
              <a:prstGeom prst="rect">
                <a:avLst/>
              </a:prstGeom>
              <a:blipFill>
                <a:blip r:embed="rId15"/>
                <a:stretch>
                  <a:fillRect t="-85000" r="-787" b="-10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361E2EF9-D15B-1C4D-BAA6-981B67D970E7}"/>
              </a:ext>
            </a:extLst>
          </p:cNvPr>
          <p:cNvCxnSpPr>
            <a:cxnSpLocks/>
          </p:cNvCxnSpPr>
          <p:nvPr/>
        </p:nvCxnSpPr>
        <p:spPr>
          <a:xfrm flipH="1" flipV="1">
            <a:off x="6955607" y="2942328"/>
            <a:ext cx="1028707" cy="243336"/>
          </a:xfrm>
          <a:prstGeom prst="straightConnector1">
            <a:avLst/>
          </a:prstGeom>
          <a:ln w="38100">
            <a:solidFill>
              <a:schemeClr val="accent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F36B93A6-0928-404C-96F3-38421A9B0B43}"/>
              </a:ext>
            </a:extLst>
          </p:cNvPr>
          <p:cNvCxnSpPr>
            <a:cxnSpLocks/>
          </p:cNvCxnSpPr>
          <p:nvPr/>
        </p:nvCxnSpPr>
        <p:spPr>
          <a:xfrm flipH="1" flipV="1">
            <a:off x="7122584" y="3832860"/>
            <a:ext cx="861730" cy="166129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775B91C2-D38F-B44E-8630-920DEEA88DC7}"/>
              </a:ext>
            </a:extLst>
          </p:cNvPr>
          <p:cNvSpPr txBox="1"/>
          <p:nvPr/>
        </p:nvSpPr>
        <p:spPr>
          <a:xfrm>
            <a:off x="208360" y="3529211"/>
            <a:ext cx="33843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(Natural response.)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99754C6-410B-D047-BF11-7BC7D224C43B}"/>
                  </a:ext>
                </a:extLst>
              </p:cNvPr>
              <p:cNvSpPr txBox="1"/>
              <p:nvPr/>
            </p:nvSpPr>
            <p:spPr>
              <a:xfrm>
                <a:off x="208360" y="1161706"/>
                <a:ext cx="350410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3200" dirty="0"/>
                  <a:t> known at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320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US" sz="3200" dirty="0"/>
                  <a:t>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99754C6-410B-D047-BF11-7BC7D224C4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360" y="1161706"/>
                <a:ext cx="3504101" cy="584775"/>
              </a:xfrm>
              <a:prstGeom prst="rect">
                <a:avLst/>
              </a:prstGeom>
              <a:blipFill>
                <a:blip r:embed="rId17"/>
                <a:stretch>
                  <a:fillRect l="-2888" t="-12766" r="-3249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Arrow 4">
            <a:extLst>
              <a:ext uri="{FF2B5EF4-FFF2-40B4-BE49-F238E27FC236}">
                <a16:creationId xmlns:a16="http://schemas.microsoft.com/office/drawing/2014/main" id="{8CE92D2C-8F71-0F4C-499E-38D51C0FD593}"/>
              </a:ext>
            </a:extLst>
          </p:cNvPr>
          <p:cNvSpPr/>
          <p:nvPr/>
        </p:nvSpPr>
        <p:spPr>
          <a:xfrm>
            <a:off x="840880" y="3094142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211C291-0D9F-4F2E-965B-CCEF9EF24135}"/>
                  </a:ext>
                </a:extLst>
              </p:cNvPr>
              <p:cNvSpPr txBox="1"/>
              <p:nvPr/>
            </p:nvSpPr>
            <p:spPr>
              <a:xfrm>
                <a:off x="10901131" y="2109529"/>
                <a:ext cx="1153072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b="0" dirty="0">
                  <a:solidFill>
                    <a:schemeClr val="accent4">
                      <a:lumMod val="75000"/>
                    </a:schemeClr>
                  </a:solidFill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US" sz="2400" b="0" dirty="0">
                  <a:solidFill>
                    <a:schemeClr val="accent4">
                      <a:lumMod val="75000"/>
                    </a:schemeClr>
                  </a:solidFill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2400" b="0" dirty="0">
                  <a:solidFill>
                    <a:schemeClr val="accent4">
                      <a:lumMod val="75000"/>
                    </a:schemeClr>
                  </a:solidFill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sz="2400" b="0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sz="2400" b="0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211C291-0D9F-4F2E-965B-CCEF9EF241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01131" y="2109529"/>
                <a:ext cx="1153072" cy="1569660"/>
              </a:xfrm>
              <a:prstGeom prst="rect">
                <a:avLst/>
              </a:prstGeom>
              <a:blipFill>
                <a:blip r:embed="rId18"/>
                <a:stretch>
                  <a:fillRect l="-10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6F9F2BC-FCBC-79F4-DEA7-AD8742759257}"/>
                  </a:ext>
                </a:extLst>
              </p:cNvPr>
              <p:cNvSpPr txBox="1"/>
              <p:nvPr/>
            </p:nvSpPr>
            <p:spPr>
              <a:xfrm>
                <a:off x="8692753" y="2502336"/>
                <a:ext cx="2143985" cy="4866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9−5</m:t>
                      </m:r>
                      <m:sSup>
                        <m:sSupPr>
                          <m:ctrlPr>
                            <a:rPr lang="en-US" sz="24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type m:val="lin"/>
                              <m:ctrlPr>
                                <a:rPr lang="en-US" sz="240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6F9F2BC-FCBC-79F4-DEA7-AD87427592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2753" y="2502336"/>
                <a:ext cx="2143985" cy="486672"/>
              </a:xfrm>
              <a:prstGeom prst="rect">
                <a:avLst/>
              </a:prstGeom>
              <a:blipFill>
                <a:blip r:embed="rId19"/>
                <a:stretch>
                  <a:fillRect t="-85000" b="-10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8433971B-C123-9EBA-11CE-A144819FD68A}"/>
              </a:ext>
            </a:extLst>
          </p:cNvPr>
          <p:cNvSpPr txBox="1"/>
          <p:nvPr/>
        </p:nvSpPr>
        <p:spPr>
          <a:xfrm>
            <a:off x="8391114" y="2527343"/>
            <a:ext cx="453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chemeClr val="accent1"/>
                </a:solidFill>
              </a:rPr>
              <a:t>or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BBCC14B-59DE-79A5-0613-755CC2291BBA}"/>
              </a:ext>
            </a:extLst>
          </p:cNvPr>
          <p:cNvGrpSpPr>
            <a:grpSpLocks noChangeAspect="1"/>
          </p:cNvGrpSpPr>
          <p:nvPr/>
        </p:nvGrpSpPr>
        <p:grpSpPr>
          <a:xfrm>
            <a:off x="5165965" y="312420"/>
            <a:ext cx="640080" cy="640080"/>
            <a:chOff x="7746615" y="3262329"/>
            <a:chExt cx="914400" cy="914400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DBA1DEA-37E6-A392-CCDC-A116E6CA1FFC}"/>
                </a:ext>
              </a:extLst>
            </p:cNvPr>
            <p:cNvCxnSpPr>
              <a:cxnSpLocks/>
            </p:cNvCxnSpPr>
            <p:nvPr/>
          </p:nvCxnSpPr>
          <p:spPr>
            <a:xfrm rot="2700000">
              <a:off x="8203815" y="3262329"/>
              <a:ext cx="0" cy="914400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1676F0A-36A2-1799-DD70-2DCECD3EF41F}"/>
                </a:ext>
              </a:extLst>
            </p:cNvPr>
            <p:cNvCxnSpPr>
              <a:cxnSpLocks/>
            </p:cNvCxnSpPr>
            <p:nvPr/>
          </p:nvCxnSpPr>
          <p:spPr>
            <a:xfrm rot="-2700000" flipH="1">
              <a:off x="8203815" y="3262329"/>
              <a:ext cx="0" cy="914400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5839167-B84F-E1D5-FF64-F54CE58D7249}"/>
              </a:ext>
            </a:extLst>
          </p:cNvPr>
          <p:cNvGrpSpPr>
            <a:grpSpLocks noChangeAspect="1"/>
          </p:cNvGrpSpPr>
          <p:nvPr/>
        </p:nvGrpSpPr>
        <p:grpSpPr>
          <a:xfrm>
            <a:off x="7065845" y="301649"/>
            <a:ext cx="640080" cy="640080"/>
            <a:chOff x="7746615" y="3262329"/>
            <a:chExt cx="914400" cy="914400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210D1D6-B966-1A3E-D3DB-FC1F7D7DA09E}"/>
                </a:ext>
              </a:extLst>
            </p:cNvPr>
            <p:cNvCxnSpPr>
              <a:cxnSpLocks/>
            </p:cNvCxnSpPr>
            <p:nvPr/>
          </p:nvCxnSpPr>
          <p:spPr>
            <a:xfrm rot="2700000">
              <a:off x="8203815" y="3262329"/>
              <a:ext cx="0" cy="914400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E09652F-518D-FFA8-9DD0-70F768C39C6E}"/>
                </a:ext>
              </a:extLst>
            </p:cNvPr>
            <p:cNvCxnSpPr>
              <a:cxnSpLocks/>
            </p:cNvCxnSpPr>
            <p:nvPr/>
          </p:nvCxnSpPr>
          <p:spPr>
            <a:xfrm rot="-2700000" flipH="1">
              <a:off x="8203815" y="3262329"/>
              <a:ext cx="0" cy="914400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64305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B4CD9DB8-AE26-1546-9EA2-68B4946C71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3303" y="952500"/>
            <a:ext cx="7237828" cy="57607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C0D8659-56F0-A549-B79E-A81DD99ACD65}"/>
                  </a:ext>
                </a:extLst>
              </p:cNvPr>
              <p:cNvSpPr txBox="1"/>
              <p:nvPr/>
            </p:nvSpPr>
            <p:spPr>
              <a:xfrm>
                <a:off x="208360" y="1850432"/>
                <a:ext cx="352788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Fine to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3200" dirty="0"/>
                  <a:t>.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C0D8659-56F0-A549-B79E-A81DD99ACD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360" y="1850432"/>
                <a:ext cx="3527889" cy="584775"/>
              </a:xfrm>
              <a:prstGeom prst="rect">
                <a:avLst/>
              </a:prstGeom>
              <a:blipFill>
                <a:blip r:embed="rId6"/>
                <a:stretch>
                  <a:fillRect l="-4301" t="-12766" r="-3226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412D728-99B5-EE48-9E38-6A36DC573204}"/>
                  </a:ext>
                </a:extLst>
              </p:cNvPr>
              <p:cNvSpPr txBox="1"/>
              <p:nvPr/>
            </p:nvSpPr>
            <p:spPr>
              <a:xfrm>
                <a:off x="208360" y="2410025"/>
                <a:ext cx="347518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 dirty="0"/>
                  <a:t>Fine to have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3200" dirty="0"/>
                  <a:t>.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412D728-99B5-EE48-9E38-6A36DC5732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360" y="2410025"/>
                <a:ext cx="3475182" cy="584775"/>
              </a:xfrm>
              <a:prstGeom prst="rect">
                <a:avLst/>
              </a:prstGeom>
              <a:blipFill>
                <a:blip r:embed="rId7"/>
                <a:stretch>
                  <a:fillRect l="-4380" t="-12766" r="-3650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706D0A4-820E-9F4D-8101-646260FD6C8A}"/>
                  </a:ext>
                </a:extLst>
              </p:cNvPr>
              <p:cNvSpPr txBox="1"/>
              <p:nvPr/>
            </p:nvSpPr>
            <p:spPr>
              <a:xfrm>
                <a:off x="1342254" y="2969618"/>
                <a:ext cx="147969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706D0A4-820E-9F4D-8101-646260FD6C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2254" y="2969618"/>
                <a:ext cx="1479699" cy="584775"/>
              </a:xfrm>
              <a:prstGeom prst="rect">
                <a:avLst/>
              </a:prstGeom>
              <a:blipFill>
                <a:blip r:embed="rId8"/>
                <a:stretch>
                  <a:fillRect l="-2542" b="-19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176E92D-4FB7-DD4F-9DFF-CF2D2805227D}"/>
                  </a:ext>
                </a:extLst>
              </p:cNvPr>
              <p:cNvSpPr txBox="1"/>
              <p:nvPr/>
            </p:nvSpPr>
            <p:spPr>
              <a:xfrm>
                <a:off x="105950" y="75087"/>
                <a:ext cx="3718390" cy="10303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𝑑𝑓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176E92D-4FB7-DD4F-9DFF-CF2D280522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50" y="75087"/>
                <a:ext cx="3718390" cy="1030347"/>
              </a:xfrm>
              <a:prstGeom prst="rect">
                <a:avLst/>
              </a:prstGeom>
              <a:blipFill>
                <a:blip r:embed="rId9"/>
                <a:stretch>
                  <a:fillRect l="-1024" b="-85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16E12C5-5294-B044-8455-7ACE52350080}"/>
                  </a:ext>
                </a:extLst>
              </p:cNvPr>
              <p:cNvSpPr txBox="1"/>
              <p:nvPr/>
            </p:nvSpPr>
            <p:spPr>
              <a:xfrm>
                <a:off x="3977818" y="334824"/>
                <a:ext cx="5609164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type m:val="lin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16E12C5-5294-B044-8455-7ACE523500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7818" y="334824"/>
                <a:ext cx="5609164" cy="525913"/>
              </a:xfrm>
              <a:prstGeom prst="rect">
                <a:avLst/>
              </a:prstGeom>
              <a:blipFill>
                <a:blip r:embed="rId10"/>
                <a:stretch>
                  <a:fillRect l="-2032" t="-114286" r="-2257" b="-1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C4FA2D9-D785-3244-9DCB-993A5CC620F7}"/>
                  </a:ext>
                </a:extLst>
              </p:cNvPr>
              <p:cNvSpPr txBox="1"/>
              <p:nvPr/>
            </p:nvSpPr>
            <p:spPr>
              <a:xfrm>
                <a:off x="9740460" y="329302"/>
                <a:ext cx="219002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for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3200" dirty="0"/>
                  <a:t>.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C4FA2D9-D785-3244-9DCB-993A5CC620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0460" y="329302"/>
                <a:ext cx="2190023" cy="584775"/>
              </a:xfrm>
              <a:prstGeom prst="rect">
                <a:avLst/>
              </a:prstGeom>
              <a:blipFill>
                <a:blip r:embed="rId11"/>
                <a:stretch>
                  <a:fillRect l="-6936" t="-12766" r="-5780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053A895-0D2A-0140-A6E6-20A2125D5AEA}"/>
                  </a:ext>
                </a:extLst>
              </p:cNvPr>
              <p:cNvSpPr txBox="1"/>
              <p:nvPr/>
            </p:nvSpPr>
            <p:spPr>
              <a:xfrm>
                <a:off x="208360" y="4088804"/>
                <a:ext cx="359560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Fine to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=0.</m:t>
                    </m:r>
                  </m:oMath>
                </a14:m>
                <a:r>
                  <a:rPr lang="en-US" sz="3200" dirty="0"/>
                  <a:t>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053A895-0D2A-0140-A6E6-20A2125D5A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360" y="4088804"/>
                <a:ext cx="3595600" cy="584775"/>
              </a:xfrm>
              <a:prstGeom prst="rect">
                <a:avLst/>
              </a:prstGeom>
              <a:blipFill>
                <a:blip r:embed="rId12"/>
                <a:stretch>
                  <a:fillRect l="-4225" t="-14894" b="-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56F80C3-D2D5-0241-8C30-8EEC3B85B1AD}"/>
                  </a:ext>
                </a:extLst>
              </p:cNvPr>
              <p:cNvSpPr txBox="1"/>
              <p:nvPr/>
            </p:nvSpPr>
            <p:spPr>
              <a:xfrm>
                <a:off x="7901319" y="2942328"/>
                <a:ext cx="2935419" cy="4866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9+</m:t>
                      </m:r>
                      <m:d>
                        <m:dPr>
                          <m:ctrlPr>
                            <a:rPr lang="en-US" sz="24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4−9</m:t>
                          </m:r>
                        </m:e>
                      </m:d>
                      <m:sSup>
                        <m:sSupPr>
                          <m:ctrlPr>
                            <a:rPr lang="en-US" sz="24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type m:val="lin"/>
                              <m:ctrlPr>
                                <a:rPr lang="en-US" sz="240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56F80C3-D2D5-0241-8C30-8EEC3B85B1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1319" y="2942328"/>
                <a:ext cx="2935419" cy="486672"/>
              </a:xfrm>
              <a:prstGeom prst="rect">
                <a:avLst/>
              </a:prstGeom>
              <a:blipFill>
                <a:blip r:embed="rId13"/>
                <a:stretch>
                  <a:fillRect t="-85000" b="-10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3C6F481-3004-044D-9E4B-2F21C0025446}"/>
                  </a:ext>
                </a:extLst>
              </p:cNvPr>
              <p:cNvSpPr txBox="1"/>
              <p:nvPr/>
            </p:nvSpPr>
            <p:spPr>
              <a:xfrm>
                <a:off x="7901319" y="3711562"/>
                <a:ext cx="2420471" cy="5162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  <m:d>
                        <m:dPr>
                          <m:ctrlPr>
                            <a:rPr lang="en-US" sz="240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type m:val="lin"/>
                                  <m:ctrlPr>
                                    <a:rPr lang="en-US" sz="2400" i="1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ctrlPr>
                                        <a:rPr lang="en-US" sz="2400" i="1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−2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sz="2400" i="1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3C6F481-3004-044D-9E4B-2F21C00254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1319" y="3711562"/>
                <a:ext cx="2420471" cy="516295"/>
              </a:xfrm>
              <a:prstGeom prst="rect">
                <a:avLst/>
              </a:prstGeom>
              <a:blipFill>
                <a:blip r:embed="rId14"/>
                <a:stretch>
                  <a:fillRect t="-80952" b="-8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5CEE110-1BA1-8644-8D4E-65AA1CC913D8}"/>
                  </a:ext>
                </a:extLst>
              </p:cNvPr>
              <p:cNvSpPr txBox="1"/>
              <p:nvPr/>
            </p:nvSpPr>
            <p:spPr>
              <a:xfrm>
                <a:off x="7911424" y="4584438"/>
                <a:ext cx="1608004" cy="4866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type m:val="lin"/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5CEE110-1BA1-8644-8D4E-65AA1CC913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1424" y="4584438"/>
                <a:ext cx="1608004" cy="486672"/>
              </a:xfrm>
              <a:prstGeom prst="rect">
                <a:avLst/>
              </a:prstGeom>
              <a:blipFill>
                <a:blip r:embed="rId15"/>
                <a:stretch>
                  <a:fillRect t="-85000" r="-787" b="-10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BC538FA-17E3-5E4D-85DE-E3643E831F8A}"/>
                  </a:ext>
                </a:extLst>
              </p:cNvPr>
              <p:cNvSpPr txBox="1"/>
              <p:nvPr/>
            </p:nvSpPr>
            <p:spPr>
              <a:xfrm>
                <a:off x="5116136" y="1716268"/>
                <a:ext cx="2455609" cy="4846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9+</m:t>
                      </m:r>
                      <m:d>
                        <m:dPr>
                          <m:ctrlPr>
                            <a:rPr lang="en-US" sz="24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4−9</m:t>
                          </m:r>
                        </m:e>
                      </m:d>
                      <m:sSup>
                        <m:sSupPr>
                          <m:ctrlPr>
                            <a:rPr lang="en-US" sz="24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type m:val="lin"/>
                              <m:ctrlPr>
                                <a:rPr lang="en-US" sz="240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BC538FA-17E3-5E4D-85DE-E3643E831F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6136" y="1716268"/>
                <a:ext cx="2455609" cy="484684"/>
              </a:xfrm>
              <a:prstGeom prst="rect">
                <a:avLst/>
              </a:prstGeom>
              <a:blipFill>
                <a:blip r:embed="rId16"/>
                <a:stretch>
                  <a:fillRect t="-92308" r="-513" b="-10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361E2EF9-D15B-1C4D-BAA6-981B67D970E7}"/>
              </a:ext>
            </a:extLst>
          </p:cNvPr>
          <p:cNvCxnSpPr>
            <a:cxnSpLocks/>
          </p:cNvCxnSpPr>
          <p:nvPr/>
        </p:nvCxnSpPr>
        <p:spPr>
          <a:xfrm flipH="1" flipV="1">
            <a:off x="6955607" y="2942328"/>
            <a:ext cx="1028707" cy="243336"/>
          </a:xfrm>
          <a:prstGeom prst="straightConnector1">
            <a:avLst/>
          </a:prstGeom>
          <a:ln w="38100">
            <a:solidFill>
              <a:schemeClr val="accent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F36B93A6-0928-404C-96F3-38421A9B0B43}"/>
              </a:ext>
            </a:extLst>
          </p:cNvPr>
          <p:cNvCxnSpPr>
            <a:cxnSpLocks/>
          </p:cNvCxnSpPr>
          <p:nvPr/>
        </p:nvCxnSpPr>
        <p:spPr>
          <a:xfrm flipH="1" flipV="1">
            <a:off x="7122584" y="3832860"/>
            <a:ext cx="861730" cy="166129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775B91C2-D38F-B44E-8630-920DEEA88DC7}"/>
              </a:ext>
            </a:extLst>
          </p:cNvPr>
          <p:cNvSpPr txBox="1"/>
          <p:nvPr/>
        </p:nvSpPr>
        <p:spPr>
          <a:xfrm>
            <a:off x="208360" y="3529211"/>
            <a:ext cx="33843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(Natural response.)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99754C6-410B-D047-BF11-7BC7D224C43B}"/>
                  </a:ext>
                </a:extLst>
              </p:cNvPr>
              <p:cNvSpPr txBox="1"/>
              <p:nvPr/>
            </p:nvSpPr>
            <p:spPr>
              <a:xfrm>
                <a:off x="208360" y="1161706"/>
                <a:ext cx="350410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3200" dirty="0"/>
                  <a:t> known at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320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US" sz="3200" dirty="0"/>
                  <a:t>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99754C6-410B-D047-BF11-7BC7D224C4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360" y="1161706"/>
                <a:ext cx="3504101" cy="584775"/>
              </a:xfrm>
              <a:prstGeom prst="rect">
                <a:avLst/>
              </a:prstGeom>
              <a:blipFill>
                <a:blip r:embed="rId17"/>
                <a:stretch>
                  <a:fillRect l="-2888" t="-12766" r="-3249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2D75DA6-31B2-A849-AEC7-418559EAEEC3}"/>
                  </a:ext>
                </a:extLst>
              </p:cNvPr>
              <p:cNvSpPr txBox="1"/>
              <p:nvPr/>
            </p:nvSpPr>
            <p:spPr>
              <a:xfrm>
                <a:off x="208360" y="4648397"/>
                <a:ext cx="3687613" cy="20621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All we need to know:</a:t>
                </a:r>
                <a:br>
                  <a:rPr lang="en-US" sz="320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32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chemeClr val="bg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32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chemeClr val="bg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sz="3200" dirty="0">
                    <a:solidFill>
                      <a:schemeClr val="bg1"/>
                    </a:solidFill>
                  </a:rPr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32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chemeClr val="bg1"/>
                    </a:solidFill>
                  </a:rPr>
                  <a:t> (and</a:t>
                </a:r>
                <a:br>
                  <a:rPr lang="en-US" sz="3200" dirty="0">
                    <a:solidFill>
                      <a:schemeClr val="bg1"/>
                    </a:solidFill>
                  </a:rPr>
                </a:br>
                <a:r>
                  <a:rPr lang="en-US" sz="3200" dirty="0">
                    <a:solidFill>
                      <a:schemeClr val="bg1"/>
                    </a:solidFill>
                  </a:rPr>
                  <a:t>that we have first-</a:t>
                </a:r>
                <a:br>
                  <a:rPr lang="en-US" sz="3200" dirty="0">
                    <a:solidFill>
                      <a:schemeClr val="bg1"/>
                    </a:solidFill>
                  </a:rPr>
                </a:br>
                <a:r>
                  <a:rPr lang="en-US" sz="3200" dirty="0">
                    <a:solidFill>
                      <a:schemeClr val="bg1"/>
                    </a:solidFill>
                  </a:rPr>
                  <a:t>order system).</a:t>
                </a:r>
                <a:endParaRPr lang="en-US" sz="32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2D75DA6-31B2-A849-AEC7-418559EAEE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360" y="4648397"/>
                <a:ext cx="3687613" cy="2062103"/>
              </a:xfrm>
              <a:prstGeom prst="rect">
                <a:avLst/>
              </a:prstGeom>
              <a:blipFill>
                <a:blip r:embed="rId18"/>
                <a:stretch>
                  <a:fillRect l="-4124" t="-3681" r="-3093" b="-79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8131CBB-8EF6-E648-BF99-B808D4746E57}"/>
                  </a:ext>
                </a:extLst>
              </p:cNvPr>
              <p:cNvSpPr txBox="1"/>
              <p:nvPr/>
            </p:nvSpPr>
            <p:spPr>
              <a:xfrm>
                <a:off x="208360" y="4648397"/>
                <a:ext cx="3687613" cy="20621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All we need to know:</a:t>
                </a:r>
                <a:br>
                  <a:rPr lang="en-US" sz="320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chemeClr val="bg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32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chemeClr val="bg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sz="3200" dirty="0">
                    <a:solidFill>
                      <a:schemeClr val="bg1"/>
                    </a:solidFill>
                  </a:rPr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32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chemeClr val="bg1"/>
                    </a:solidFill>
                  </a:rPr>
                  <a:t> (and</a:t>
                </a:r>
                <a:br>
                  <a:rPr lang="en-US" sz="3200" dirty="0">
                    <a:solidFill>
                      <a:schemeClr val="bg1"/>
                    </a:solidFill>
                  </a:rPr>
                </a:br>
                <a:r>
                  <a:rPr lang="en-US" sz="3200" dirty="0">
                    <a:solidFill>
                      <a:schemeClr val="bg1"/>
                    </a:solidFill>
                  </a:rPr>
                  <a:t>that we have first-</a:t>
                </a:r>
                <a:br>
                  <a:rPr lang="en-US" sz="3200" dirty="0">
                    <a:solidFill>
                      <a:schemeClr val="bg1"/>
                    </a:solidFill>
                  </a:rPr>
                </a:br>
                <a:r>
                  <a:rPr lang="en-US" sz="3200" dirty="0">
                    <a:solidFill>
                      <a:schemeClr val="bg1"/>
                    </a:solidFill>
                  </a:rPr>
                  <a:t>order system).</a:t>
                </a:r>
                <a:endParaRPr lang="en-US" sz="32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8131CBB-8EF6-E648-BF99-B808D4746E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360" y="4648397"/>
                <a:ext cx="3687613" cy="2062103"/>
              </a:xfrm>
              <a:prstGeom prst="rect">
                <a:avLst/>
              </a:prstGeom>
              <a:blipFill>
                <a:blip r:embed="rId19"/>
                <a:stretch>
                  <a:fillRect l="-4124" t="-3681" r="-3093" b="-79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1DCE2A6-7C4A-824C-B567-D9E6B15687DF}"/>
                  </a:ext>
                </a:extLst>
              </p:cNvPr>
              <p:cNvSpPr txBox="1"/>
              <p:nvPr/>
            </p:nvSpPr>
            <p:spPr>
              <a:xfrm>
                <a:off x="208360" y="4648397"/>
                <a:ext cx="3687613" cy="20621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All we need to know:</a:t>
                </a:r>
                <a:br>
                  <a:rPr lang="en-US" sz="320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32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32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chemeClr val="bg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sz="3200" dirty="0">
                    <a:solidFill>
                      <a:schemeClr val="bg1"/>
                    </a:solidFill>
                  </a:rPr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32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chemeClr val="bg1"/>
                    </a:solidFill>
                  </a:rPr>
                  <a:t> (and</a:t>
                </a:r>
                <a:br>
                  <a:rPr lang="en-US" sz="3200" dirty="0">
                    <a:solidFill>
                      <a:schemeClr val="bg1"/>
                    </a:solidFill>
                  </a:rPr>
                </a:br>
                <a:r>
                  <a:rPr lang="en-US" sz="3200" dirty="0">
                    <a:solidFill>
                      <a:schemeClr val="bg1"/>
                    </a:solidFill>
                  </a:rPr>
                  <a:t>that we have first-</a:t>
                </a:r>
                <a:br>
                  <a:rPr lang="en-US" sz="3200" dirty="0">
                    <a:solidFill>
                      <a:schemeClr val="bg1"/>
                    </a:solidFill>
                  </a:rPr>
                </a:br>
                <a:r>
                  <a:rPr lang="en-US" sz="3200" dirty="0">
                    <a:solidFill>
                      <a:schemeClr val="bg1"/>
                    </a:solidFill>
                  </a:rPr>
                  <a:t>order system).</a:t>
                </a:r>
                <a:endParaRPr lang="en-US" sz="32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1DCE2A6-7C4A-824C-B567-D9E6B15687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360" y="4648397"/>
                <a:ext cx="3687613" cy="2062103"/>
              </a:xfrm>
              <a:prstGeom prst="rect">
                <a:avLst/>
              </a:prstGeom>
              <a:blipFill>
                <a:blip r:embed="rId20"/>
                <a:stretch>
                  <a:fillRect l="-4124" t="-3681" r="-3093" b="-79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6BE3EB46-A294-DA43-AADE-4B17A85EF17A}"/>
                  </a:ext>
                </a:extLst>
              </p:cNvPr>
              <p:cNvSpPr txBox="1"/>
              <p:nvPr/>
            </p:nvSpPr>
            <p:spPr>
              <a:xfrm>
                <a:off x="208360" y="4648397"/>
                <a:ext cx="3687613" cy="20621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All we need to know:</a:t>
                </a:r>
                <a:br>
                  <a:rPr lang="en-US" sz="320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32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32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sz="3200" dirty="0"/>
                  <a:t>,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sz="3200" dirty="0">
                    <a:solidFill>
                      <a:schemeClr val="bg1"/>
                    </a:solidFill>
                  </a:rPr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32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chemeClr val="bg1"/>
                    </a:solidFill>
                  </a:rPr>
                  <a:t> (and</a:t>
                </a:r>
                <a:br>
                  <a:rPr lang="en-US" sz="3200" dirty="0">
                    <a:solidFill>
                      <a:schemeClr val="bg1"/>
                    </a:solidFill>
                  </a:rPr>
                </a:br>
                <a:r>
                  <a:rPr lang="en-US" sz="3200" dirty="0">
                    <a:solidFill>
                      <a:schemeClr val="bg1"/>
                    </a:solidFill>
                  </a:rPr>
                  <a:t>that we have first-</a:t>
                </a:r>
                <a:br>
                  <a:rPr lang="en-US" sz="3200" dirty="0">
                    <a:solidFill>
                      <a:schemeClr val="bg1"/>
                    </a:solidFill>
                  </a:rPr>
                </a:br>
                <a:r>
                  <a:rPr lang="en-US" sz="3200" dirty="0">
                    <a:solidFill>
                      <a:schemeClr val="bg1"/>
                    </a:solidFill>
                  </a:rPr>
                  <a:t>order system).</a:t>
                </a:r>
                <a:endParaRPr lang="en-US" sz="32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6BE3EB46-A294-DA43-AADE-4B17A85EF1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360" y="4648397"/>
                <a:ext cx="3687613" cy="2062103"/>
              </a:xfrm>
              <a:prstGeom prst="rect">
                <a:avLst/>
              </a:prstGeom>
              <a:blipFill>
                <a:blip r:embed="rId21"/>
                <a:stretch>
                  <a:fillRect l="-4124" t="-3681" r="-3093" b="-79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61A81446-29DC-D346-B9BB-88594789E236}"/>
                  </a:ext>
                </a:extLst>
              </p:cNvPr>
              <p:cNvSpPr txBox="1"/>
              <p:nvPr/>
            </p:nvSpPr>
            <p:spPr>
              <a:xfrm>
                <a:off x="208360" y="4648397"/>
                <a:ext cx="3687613" cy="20621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All we need to know:</a:t>
                </a:r>
                <a:br>
                  <a:rPr lang="en-US" sz="320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32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32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sz="3200" dirty="0"/>
                  <a:t>,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sz="3200" dirty="0"/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3200" dirty="0"/>
                  <a:t> </a:t>
                </a:r>
                <a:r>
                  <a:rPr lang="en-US" sz="3200" dirty="0">
                    <a:solidFill>
                      <a:schemeClr val="bg1"/>
                    </a:solidFill>
                  </a:rPr>
                  <a:t>(and</a:t>
                </a:r>
                <a:br>
                  <a:rPr lang="en-US" sz="3200" dirty="0">
                    <a:solidFill>
                      <a:schemeClr val="bg1"/>
                    </a:solidFill>
                  </a:rPr>
                </a:br>
                <a:r>
                  <a:rPr lang="en-US" sz="3200" dirty="0">
                    <a:solidFill>
                      <a:schemeClr val="bg1"/>
                    </a:solidFill>
                  </a:rPr>
                  <a:t>that we have first-</a:t>
                </a:r>
                <a:br>
                  <a:rPr lang="en-US" sz="3200" dirty="0">
                    <a:solidFill>
                      <a:schemeClr val="bg1"/>
                    </a:solidFill>
                  </a:rPr>
                </a:br>
                <a:r>
                  <a:rPr lang="en-US" sz="3200" dirty="0">
                    <a:solidFill>
                      <a:schemeClr val="bg1"/>
                    </a:solidFill>
                  </a:rPr>
                  <a:t>order system).</a:t>
                </a: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61A81446-29DC-D346-B9BB-88594789E2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360" y="4648397"/>
                <a:ext cx="3687613" cy="2062103"/>
              </a:xfrm>
              <a:prstGeom prst="rect">
                <a:avLst/>
              </a:prstGeom>
              <a:blipFill>
                <a:blip r:embed="rId22"/>
                <a:stretch>
                  <a:fillRect l="-4124" t="-3681" r="-3093" b="-79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25DC730A-841F-D948-8602-552FC3EE3902}"/>
                  </a:ext>
                </a:extLst>
              </p:cNvPr>
              <p:cNvSpPr txBox="1"/>
              <p:nvPr/>
            </p:nvSpPr>
            <p:spPr>
              <a:xfrm>
                <a:off x="208360" y="4648397"/>
                <a:ext cx="3687613" cy="20621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All we need to know:</a:t>
                </a:r>
                <a:br>
                  <a:rPr lang="en-US" sz="320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32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32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sz="3200" dirty="0"/>
                  <a:t>,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sz="3200" dirty="0"/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3200" dirty="0"/>
                  <a:t> (and</a:t>
                </a:r>
                <a:br>
                  <a:rPr lang="en-US" sz="3200" dirty="0"/>
                </a:br>
                <a:r>
                  <a:rPr lang="en-US" sz="3200" dirty="0"/>
                  <a:t>that we have first-</a:t>
                </a:r>
                <a:br>
                  <a:rPr lang="en-US" sz="3200" dirty="0"/>
                </a:br>
                <a:r>
                  <a:rPr lang="en-US" sz="3200" dirty="0"/>
                  <a:t>order system).</a:t>
                </a: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25DC730A-841F-D948-8602-552FC3EE39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360" y="4648397"/>
                <a:ext cx="3687613" cy="2062103"/>
              </a:xfrm>
              <a:prstGeom prst="rect">
                <a:avLst/>
              </a:prstGeom>
              <a:blipFill>
                <a:blip r:embed="rId23"/>
                <a:stretch>
                  <a:fillRect l="-4124" t="-3681" r="-3093" b="-79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F3C21D27-6F6D-4792-2E4F-C15338743B23}"/>
              </a:ext>
            </a:extLst>
          </p:cNvPr>
          <p:cNvSpPr/>
          <p:nvPr/>
        </p:nvSpPr>
        <p:spPr>
          <a:xfrm>
            <a:off x="228746" y="5149666"/>
            <a:ext cx="2740154" cy="584775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8CE92D2C-8F71-0F4C-499E-38D51C0FD593}"/>
              </a:ext>
            </a:extLst>
          </p:cNvPr>
          <p:cNvSpPr/>
          <p:nvPr/>
        </p:nvSpPr>
        <p:spPr>
          <a:xfrm>
            <a:off x="840880" y="3094142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211C291-0D9F-4F2E-965B-CCEF9EF24135}"/>
                  </a:ext>
                </a:extLst>
              </p:cNvPr>
              <p:cNvSpPr txBox="1"/>
              <p:nvPr/>
            </p:nvSpPr>
            <p:spPr>
              <a:xfrm>
                <a:off x="10901131" y="2109529"/>
                <a:ext cx="1153072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=9</m:t>
                      </m:r>
                    </m:oMath>
                  </m:oMathPara>
                </a14:m>
                <a:endParaRPr lang="en-US" sz="2400" b="0" dirty="0">
                  <a:solidFill>
                    <a:srgbClr val="7030A0"/>
                  </a:solidFill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US" sz="2400" b="0" dirty="0">
                  <a:solidFill>
                    <a:srgbClr val="7030A0"/>
                  </a:solidFill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b="0" dirty="0">
                  <a:solidFill>
                    <a:srgbClr val="7030A0"/>
                  </a:solidFill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sz="2400" b="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211C291-0D9F-4F2E-965B-CCEF9EF241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01131" y="2109529"/>
                <a:ext cx="1153072" cy="1569660"/>
              </a:xfrm>
              <a:prstGeom prst="rect">
                <a:avLst/>
              </a:prstGeom>
              <a:blipFill>
                <a:blip r:embed="rId24"/>
                <a:stretch>
                  <a:fillRect l="-10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A228E5B-172B-C9F0-0B6D-3B7AFB3B4608}"/>
                  </a:ext>
                </a:extLst>
              </p:cNvPr>
              <p:cNvSpPr txBox="1"/>
              <p:nvPr/>
            </p:nvSpPr>
            <p:spPr>
              <a:xfrm>
                <a:off x="8692753" y="2502336"/>
                <a:ext cx="2143985" cy="4866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9−5</m:t>
                      </m:r>
                      <m:sSup>
                        <m:sSupPr>
                          <m:ctrlPr>
                            <a:rPr lang="en-US" sz="24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type m:val="lin"/>
                              <m:ctrlPr>
                                <a:rPr lang="en-US" sz="240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A228E5B-172B-C9F0-0B6D-3B7AFB3B46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2753" y="2502336"/>
                <a:ext cx="2143985" cy="486672"/>
              </a:xfrm>
              <a:prstGeom prst="rect">
                <a:avLst/>
              </a:prstGeom>
              <a:blipFill>
                <a:blip r:embed="rId24"/>
                <a:stretch>
                  <a:fillRect t="-85000" b="-10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891BCB19-3996-9472-11EA-0AB91B63CAEE}"/>
              </a:ext>
            </a:extLst>
          </p:cNvPr>
          <p:cNvSpPr txBox="1"/>
          <p:nvPr/>
        </p:nvSpPr>
        <p:spPr>
          <a:xfrm>
            <a:off x="8391114" y="2527343"/>
            <a:ext cx="453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chemeClr val="accent1"/>
                </a:solidFill>
              </a:rPr>
              <a:t>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620C93A-70EE-E3A3-5AF0-4DDE90A7BCD8}"/>
                  </a:ext>
                </a:extLst>
              </p:cNvPr>
              <p:cNvSpPr txBox="1"/>
              <p:nvPr/>
            </p:nvSpPr>
            <p:spPr>
              <a:xfrm>
                <a:off x="5894363" y="1298687"/>
                <a:ext cx="1664174" cy="4846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9−5</m:t>
                      </m:r>
                      <m:sSup>
                        <m:sSupPr>
                          <m:ctrlPr>
                            <a:rPr lang="en-US" sz="24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type m:val="lin"/>
                              <m:ctrlP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620C93A-70EE-E3A3-5AF0-4DDE90A7BC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4363" y="1298687"/>
                <a:ext cx="1664174" cy="484684"/>
              </a:xfrm>
              <a:prstGeom prst="rect">
                <a:avLst/>
              </a:prstGeom>
              <a:blipFill>
                <a:blip r:embed="rId25"/>
                <a:stretch>
                  <a:fillRect t="-89744" r="-758" b="-10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E3BF69A0-1C5B-BF1A-29A2-D2FD95F4880D}"/>
              </a:ext>
            </a:extLst>
          </p:cNvPr>
          <p:cNvSpPr txBox="1"/>
          <p:nvPr/>
        </p:nvSpPr>
        <p:spPr>
          <a:xfrm>
            <a:off x="5592724" y="1323694"/>
            <a:ext cx="453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7030A0"/>
                </a:solidFill>
              </a:rPr>
              <a:t>or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C5386DC-FF2D-B456-200F-5C1742D76179}"/>
              </a:ext>
            </a:extLst>
          </p:cNvPr>
          <p:cNvGrpSpPr>
            <a:grpSpLocks noChangeAspect="1"/>
          </p:cNvGrpSpPr>
          <p:nvPr/>
        </p:nvGrpSpPr>
        <p:grpSpPr>
          <a:xfrm>
            <a:off x="8680144" y="326636"/>
            <a:ext cx="395189" cy="395189"/>
            <a:chOff x="7746615" y="3262329"/>
            <a:chExt cx="914400" cy="914400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735940C-8264-F2E2-3F29-F938A4959E4E}"/>
                </a:ext>
              </a:extLst>
            </p:cNvPr>
            <p:cNvCxnSpPr>
              <a:cxnSpLocks/>
            </p:cNvCxnSpPr>
            <p:nvPr/>
          </p:nvCxnSpPr>
          <p:spPr>
            <a:xfrm rot="2700000">
              <a:off x="8203815" y="3262329"/>
              <a:ext cx="0" cy="914400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C4A81C9-3BF1-455E-BD23-D0BDE3E7AB92}"/>
                </a:ext>
              </a:extLst>
            </p:cNvPr>
            <p:cNvCxnSpPr>
              <a:cxnSpLocks/>
            </p:cNvCxnSpPr>
            <p:nvPr/>
          </p:nvCxnSpPr>
          <p:spPr>
            <a:xfrm rot="-2700000" flipH="1">
              <a:off x="8203815" y="3262329"/>
              <a:ext cx="0" cy="914400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689D9F2B-E0C0-810D-ED61-AA3D2D98CD20}"/>
              </a:ext>
            </a:extLst>
          </p:cNvPr>
          <p:cNvSpPr/>
          <p:nvPr/>
        </p:nvSpPr>
        <p:spPr>
          <a:xfrm>
            <a:off x="6231384" y="381675"/>
            <a:ext cx="564078" cy="516295"/>
          </a:xfrm>
          <a:prstGeom prst="roundRect">
            <a:avLst/>
          </a:prstGeom>
          <a:noFill/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1DAD86F3-D412-EB39-E721-A24D353B030F}"/>
              </a:ext>
            </a:extLst>
          </p:cNvPr>
          <p:cNvSpPr/>
          <p:nvPr/>
        </p:nvSpPr>
        <p:spPr>
          <a:xfrm>
            <a:off x="5219642" y="381675"/>
            <a:ext cx="564078" cy="516295"/>
          </a:xfrm>
          <a:prstGeom prst="roundRect">
            <a:avLst/>
          </a:prstGeom>
          <a:noFill/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1E758BC0-D9BE-5152-1503-A47623C9A3A3}"/>
              </a:ext>
            </a:extLst>
          </p:cNvPr>
          <p:cNvSpPr/>
          <p:nvPr/>
        </p:nvSpPr>
        <p:spPr>
          <a:xfrm>
            <a:off x="7179803" y="381675"/>
            <a:ext cx="564078" cy="516295"/>
          </a:xfrm>
          <a:prstGeom prst="roundRect">
            <a:avLst/>
          </a:prstGeom>
          <a:noFill/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E4E519F8-3AB6-688F-D1B2-EF0133F1E2ED}"/>
              </a:ext>
            </a:extLst>
          </p:cNvPr>
          <p:cNvSpPr/>
          <p:nvPr/>
        </p:nvSpPr>
        <p:spPr>
          <a:xfrm>
            <a:off x="9237389" y="308307"/>
            <a:ext cx="349593" cy="416090"/>
          </a:xfrm>
          <a:prstGeom prst="roundRect">
            <a:avLst/>
          </a:prstGeom>
          <a:noFill/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7EE6A248-12AD-9764-3E63-828BE749D5DA}"/>
              </a:ext>
            </a:extLst>
          </p:cNvPr>
          <p:cNvSpPr/>
          <p:nvPr/>
        </p:nvSpPr>
        <p:spPr>
          <a:xfrm>
            <a:off x="8718425" y="308307"/>
            <a:ext cx="349593" cy="416090"/>
          </a:xfrm>
          <a:prstGeom prst="roundRect">
            <a:avLst/>
          </a:prstGeom>
          <a:noFill/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58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/>
      <p:bldP spid="34" grpId="0"/>
      <p:bldP spid="36" grpId="0"/>
      <p:bldP spid="39" grpId="0"/>
      <p:bldP spid="40" grpId="0"/>
      <p:bldP spid="2" grpId="0" animBg="1"/>
      <p:bldP spid="9" grpId="0"/>
      <p:bldP spid="10" grpId="0"/>
      <p:bldP spid="17" grpId="0" animBg="1"/>
      <p:bldP spid="18" grpId="0" animBg="1"/>
      <p:bldP spid="20" grpId="0" animBg="1"/>
      <p:bldP spid="22" grpId="0" animBg="1"/>
      <p:bldP spid="2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sz="3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15424</TotalTime>
  <Words>1412</Words>
  <Application>Microsoft Macintosh PowerPoint</Application>
  <PresentationFormat>Widescreen</PresentationFormat>
  <Paragraphs>216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Aptos</vt:lpstr>
      <vt:lpstr>Arial</vt:lpstr>
      <vt:lpstr>Calibri</vt:lpstr>
      <vt:lpstr>Calibri Light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Schneider, John Brand</dc:creator>
  <cp:lastModifiedBy>Schneider, John Brand</cp:lastModifiedBy>
  <cp:revision>213</cp:revision>
  <cp:lastPrinted>2021-03-24T20:05:08Z</cp:lastPrinted>
  <dcterms:created xsi:type="dcterms:W3CDTF">2020-01-15T03:07:09Z</dcterms:created>
  <dcterms:modified xsi:type="dcterms:W3CDTF">2025-03-21T19:36:14Z</dcterms:modified>
</cp:coreProperties>
</file>