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653" r:id="rId3"/>
    <p:sldId id="616" r:id="rId4"/>
    <p:sldId id="617" r:id="rId5"/>
    <p:sldId id="618" r:id="rId6"/>
    <p:sldId id="658" r:id="rId7"/>
    <p:sldId id="663" r:id="rId8"/>
    <p:sldId id="659" r:id="rId9"/>
    <p:sldId id="595" r:id="rId10"/>
    <p:sldId id="662" r:id="rId11"/>
    <p:sldId id="656" r:id="rId12"/>
    <p:sldId id="602" r:id="rId13"/>
    <p:sldId id="634" r:id="rId14"/>
    <p:sldId id="6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6"/>
    <p:restoredTop sz="94488"/>
  </p:normalViewPr>
  <p:slideViewPr>
    <p:cSldViewPr snapToGrid="0">
      <p:cViewPr varScale="1">
        <p:scale>
          <a:sx n="161" d="100"/>
          <a:sy n="161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B5F455BF-C15C-D341-948B-2AF0910DB3DB}"/>
    <pc:docChg chg="undo custSel addSld delSld modSld sldOrd">
      <pc:chgData name="Schneider, John Brand" userId="0a27f970-e9e3-4a42-989b-114aef573237" providerId="ADAL" clId="{B5F455BF-C15C-D341-948B-2AF0910DB3DB}" dt="2024-10-25T17:30:24.922" v="1505" actId="114"/>
      <pc:docMkLst>
        <pc:docMk/>
      </pc:docMkLst>
      <pc:sldChg chg="modSp modAnim">
        <pc:chgData name="Schneider, John Brand" userId="0a27f970-e9e3-4a42-989b-114aef573237" providerId="ADAL" clId="{B5F455BF-C15C-D341-948B-2AF0910DB3DB}" dt="2024-10-24T00:04:24.045" v="47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B5F455BF-C15C-D341-948B-2AF0910DB3DB}" dt="2024-10-23T23:53:05.983" v="17" actId="2696"/>
        <pc:sldMkLst>
          <pc:docMk/>
          <pc:sldMk cId="3602490440" sldId="588"/>
        </pc:sldMkLst>
      </pc:sldChg>
      <pc:sldChg chg="addSp delSp modSp add mod delAnim modAnim">
        <pc:chgData name="Schneider, John Brand" userId="0a27f970-e9e3-4a42-989b-114aef573237" providerId="ADAL" clId="{B5F455BF-C15C-D341-948B-2AF0910DB3DB}" dt="2024-10-25T02:42:36.622" v="1323" actId="478"/>
        <pc:sldMkLst>
          <pc:docMk/>
          <pc:sldMk cId="2306158364" sldId="595"/>
        </pc:sldMkLst>
      </pc:sldChg>
      <pc:sldChg chg="addSp delSp modSp add mod ord modTransition addAnim delAnim modAnim">
        <pc:chgData name="Schneider, John Brand" userId="0a27f970-e9e3-4a42-989b-114aef573237" providerId="ADAL" clId="{B5F455BF-C15C-D341-948B-2AF0910DB3DB}" dt="2024-10-25T00:59:50.792" v="881" actId="20578"/>
        <pc:sldMkLst>
          <pc:docMk/>
          <pc:sldMk cId="807147582" sldId="602"/>
        </pc:sldMkLst>
      </pc:sldChg>
      <pc:sldChg chg="del">
        <pc:chgData name="Schneider, John Brand" userId="0a27f970-e9e3-4a42-989b-114aef573237" providerId="ADAL" clId="{B5F455BF-C15C-D341-948B-2AF0910DB3DB}" dt="2024-10-23T23:53:06.025" v="18" actId="2696"/>
        <pc:sldMkLst>
          <pc:docMk/>
          <pc:sldMk cId="3438659011" sldId="613"/>
        </pc:sldMkLst>
      </pc:sldChg>
      <pc:sldChg chg="addSp modSp mod modAnim">
        <pc:chgData name="Schneider, John Brand" userId="0a27f970-e9e3-4a42-989b-114aef573237" providerId="ADAL" clId="{B5F455BF-C15C-D341-948B-2AF0910DB3DB}" dt="2024-10-25T00:55:23.470" v="864"/>
        <pc:sldMkLst>
          <pc:docMk/>
          <pc:sldMk cId="205983643" sldId="616"/>
        </pc:sldMkLst>
      </pc:sldChg>
      <pc:sldChg chg="addSp modSp mod modAnim">
        <pc:chgData name="Schneider, John Brand" userId="0a27f970-e9e3-4a42-989b-114aef573237" providerId="ADAL" clId="{B5F455BF-C15C-D341-948B-2AF0910DB3DB}" dt="2024-10-25T00:58:42.170" v="879"/>
        <pc:sldMkLst>
          <pc:docMk/>
          <pc:sldMk cId="2522786443" sldId="617"/>
        </pc:sldMkLst>
      </pc:sldChg>
      <pc:sldChg chg="addSp modSp mod modAnim">
        <pc:chgData name="Schneider, John Brand" userId="0a27f970-e9e3-4a42-989b-114aef573237" providerId="ADAL" clId="{B5F455BF-C15C-D341-948B-2AF0910DB3DB}" dt="2024-10-25T17:30:24.922" v="1505" actId="114"/>
        <pc:sldMkLst>
          <pc:docMk/>
          <pc:sldMk cId="2173030533" sldId="618"/>
        </pc:sldMkLst>
      </pc:sldChg>
      <pc:sldChg chg="del">
        <pc:chgData name="Schneider, John Brand" userId="0a27f970-e9e3-4a42-989b-114aef573237" providerId="ADAL" clId="{B5F455BF-C15C-D341-948B-2AF0910DB3DB}" dt="2024-10-23T23:53:06.171" v="20" actId="2696"/>
        <pc:sldMkLst>
          <pc:docMk/>
          <pc:sldMk cId="1793721066" sldId="620"/>
        </pc:sldMkLst>
      </pc:sldChg>
      <pc:sldChg chg="del">
        <pc:chgData name="Schneider, John Brand" userId="0a27f970-e9e3-4a42-989b-114aef573237" providerId="ADAL" clId="{B5F455BF-C15C-D341-948B-2AF0910DB3DB}" dt="2024-10-23T23:53:06.129" v="19" actId="2696"/>
        <pc:sldMkLst>
          <pc:docMk/>
          <pc:sldMk cId="3136332218" sldId="631"/>
        </pc:sldMkLst>
      </pc:sldChg>
      <pc:sldChg chg="addSp delSp modSp mod ord delAnim modAnim">
        <pc:chgData name="Schneider, John Brand" userId="0a27f970-e9e3-4a42-989b-114aef573237" providerId="ADAL" clId="{B5F455BF-C15C-D341-948B-2AF0910DB3DB}" dt="2024-10-25T02:19:27.229" v="1158"/>
        <pc:sldMkLst>
          <pc:docMk/>
          <pc:sldMk cId="1075814047" sldId="634"/>
        </pc:sldMkLst>
      </pc:sldChg>
      <pc:sldChg chg="addSp delSp modSp mod modAnim">
        <pc:chgData name="Schneider, John Brand" userId="0a27f970-e9e3-4a42-989b-114aef573237" providerId="ADAL" clId="{B5F455BF-C15C-D341-948B-2AF0910DB3DB}" dt="2024-10-25T17:27:09.048" v="1504" actId="114"/>
        <pc:sldMkLst>
          <pc:docMk/>
          <pc:sldMk cId="4176961227" sldId="653"/>
        </pc:sldMkLst>
      </pc:sldChg>
      <pc:sldChg chg="modSp add">
        <pc:chgData name="Schneider, John Brand" userId="0a27f970-e9e3-4a42-989b-114aef573237" providerId="ADAL" clId="{B5F455BF-C15C-D341-948B-2AF0910DB3DB}" dt="2024-10-24T01:11:30.290" v="616" actId="20577"/>
        <pc:sldMkLst>
          <pc:docMk/>
          <pc:sldMk cId="2852177708" sldId="656"/>
        </pc:sldMkLst>
      </pc:sldChg>
      <pc:sldChg chg="add del">
        <pc:chgData name="Schneider, John Brand" userId="0a27f970-e9e3-4a42-989b-114aef573237" providerId="ADAL" clId="{B5F455BF-C15C-D341-948B-2AF0910DB3DB}" dt="2024-10-24T01:01:59.937" v="555"/>
        <pc:sldMkLst>
          <pc:docMk/>
          <pc:sldMk cId="1409462007" sldId="657"/>
        </pc:sldMkLst>
      </pc:sldChg>
      <pc:sldChg chg="addSp delSp modSp add mod modTransition delAnim modAnim">
        <pc:chgData name="Schneider, John Brand" userId="0a27f970-e9e3-4a42-989b-114aef573237" providerId="ADAL" clId="{B5F455BF-C15C-D341-948B-2AF0910DB3DB}" dt="2024-10-24T00:58:03.046" v="550" actId="1076"/>
        <pc:sldMkLst>
          <pc:docMk/>
          <pc:sldMk cId="2494769552" sldId="658"/>
        </pc:sldMkLst>
      </pc:sldChg>
      <pc:sldChg chg="addSp delSp modSp add mod modTransition modAnim">
        <pc:chgData name="Schneider, John Brand" userId="0a27f970-e9e3-4a42-989b-114aef573237" providerId="ADAL" clId="{B5F455BF-C15C-D341-948B-2AF0910DB3DB}" dt="2024-10-25T02:42:10.265" v="1321"/>
        <pc:sldMkLst>
          <pc:docMk/>
          <pc:sldMk cId="1283202511" sldId="659"/>
        </pc:sldMkLst>
      </pc:sldChg>
      <pc:sldChg chg="add modTransition modAnim">
        <pc:chgData name="Schneider, John Brand" userId="0a27f970-e9e3-4a42-989b-114aef573237" providerId="ADAL" clId="{B5F455BF-C15C-D341-948B-2AF0910DB3DB}" dt="2024-10-25T02:19:38.768" v="1159"/>
        <pc:sldMkLst>
          <pc:docMk/>
          <pc:sldMk cId="2835525180" sldId="660"/>
        </pc:sldMkLst>
      </pc:sldChg>
      <pc:sldChg chg="add del">
        <pc:chgData name="Schneider, John Brand" userId="0a27f970-e9e3-4a42-989b-114aef573237" providerId="ADAL" clId="{B5F455BF-C15C-D341-948B-2AF0910DB3DB}" dt="2024-10-24T01:01:59.937" v="555"/>
        <pc:sldMkLst>
          <pc:docMk/>
          <pc:sldMk cId="3387976483" sldId="660"/>
        </pc:sldMkLst>
      </pc:sldChg>
      <pc:sldChg chg="add del">
        <pc:chgData name="Schneider, John Brand" userId="0a27f970-e9e3-4a42-989b-114aef573237" providerId="ADAL" clId="{B5F455BF-C15C-D341-948B-2AF0910DB3DB}" dt="2024-10-25T02:35:18.034" v="1301" actId="2696"/>
        <pc:sldMkLst>
          <pc:docMk/>
          <pc:sldMk cId="223074749" sldId="661"/>
        </pc:sldMkLst>
      </pc:sldChg>
      <pc:sldChg chg="add del">
        <pc:chgData name="Schneider, John Brand" userId="0a27f970-e9e3-4a42-989b-114aef573237" providerId="ADAL" clId="{B5F455BF-C15C-D341-948B-2AF0910DB3DB}" dt="2024-10-24T01:01:59.937" v="555"/>
        <pc:sldMkLst>
          <pc:docMk/>
          <pc:sldMk cId="4274723237" sldId="661"/>
        </pc:sldMkLst>
      </pc:sldChg>
      <pc:sldChg chg="addSp delSp modSp add mod modAnim">
        <pc:chgData name="Schneider, John Brand" userId="0a27f970-e9e3-4a42-989b-114aef573237" providerId="ADAL" clId="{B5F455BF-C15C-D341-948B-2AF0910DB3DB}" dt="2024-10-25T02:46:39.050" v="1335"/>
        <pc:sldMkLst>
          <pc:docMk/>
          <pc:sldMk cId="117776714" sldId="662"/>
        </pc:sldMkLst>
      </pc:sldChg>
      <pc:sldChg chg="add del">
        <pc:chgData name="Schneider, John Brand" userId="0a27f970-e9e3-4a42-989b-114aef573237" providerId="ADAL" clId="{B5F455BF-C15C-D341-948B-2AF0910DB3DB}" dt="2024-10-24T01:01:59.937" v="555"/>
        <pc:sldMkLst>
          <pc:docMk/>
          <pc:sldMk cId="2843322930" sldId="662"/>
        </pc:sldMkLst>
      </pc:sldChg>
      <pc:sldChg chg="addSp delSp modSp add mod ord delAnim modAnim">
        <pc:chgData name="Schneider, John Brand" userId="0a27f970-e9e3-4a42-989b-114aef573237" providerId="ADAL" clId="{B5F455BF-C15C-D341-948B-2AF0910DB3DB}" dt="2024-10-25T02:34:36.996" v="1300"/>
        <pc:sldMkLst>
          <pc:docMk/>
          <pc:sldMk cId="1115577835" sldId="663"/>
        </pc:sldMkLst>
      </pc:sldChg>
      <pc:sldChg chg="del">
        <pc:chgData name="Schneider, John Brand" userId="0a27f970-e9e3-4a42-989b-114aef573237" providerId="ADAL" clId="{B5F455BF-C15C-D341-948B-2AF0910DB3DB}" dt="2024-10-20T23:28:35.628" v="4" actId="2696"/>
        <pc:sldMkLst>
          <pc:docMk/>
          <pc:sldMk cId="1947643020" sldId="948"/>
        </pc:sldMkLst>
      </pc:sldChg>
      <pc:sldChg chg="del">
        <pc:chgData name="Schneider, John Brand" userId="0a27f970-e9e3-4a42-989b-114aef573237" providerId="ADAL" clId="{B5F455BF-C15C-D341-948B-2AF0910DB3DB}" dt="2024-10-23T23:53:06.372" v="21" actId="2696"/>
        <pc:sldMkLst>
          <pc:docMk/>
          <pc:sldMk cId="3061949370" sldId="949"/>
        </pc:sldMkLst>
      </pc:sldChg>
    </pc:docChg>
  </pc:docChgLst>
  <pc:docChgLst>
    <pc:chgData name="Schneider, John Brand" userId="0a27f970-e9e3-4a42-989b-114aef573237" providerId="ADAL" clId="{6A085E37-24B5-A34A-8253-72D13288667F}"/>
    <pc:docChg chg="custSel addSld modSld">
      <pc:chgData name="Schneider, John Brand" userId="0a27f970-e9e3-4a42-989b-114aef573237" providerId="ADAL" clId="{6A085E37-24B5-A34A-8253-72D13288667F}" dt="2023-03-27T19:37:13.024" v="112"/>
      <pc:docMkLst>
        <pc:docMk/>
      </pc:docMkLst>
      <pc:sldChg chg="modSp modAnim">
        <pc:chgData name="Schneider, John Brand" userId="0a27f970-e9e3-4a42-989b-114aef573237" providerId="ADAL" clId="{6A085E37-24B5-A34A-8253-72D13288667F}" dt="2023-03-27T19:27:25.589" v="111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6A085E37-24B5-A34A-8253-72D13288667F}" dt="2023-03-27T18:18:22.110" v="96"/>
        <pc:sldMkLst>
          <pc:docMk/>
          <pc:sldMk cId="3602490440" sldId="588"/>
        </pc:sldMkLst>
      </pc:sldChg>
      <pc:sldChg chg="addSp delSp modSp mod delAnim modAnim">
        <pc:chgData name="Schneider, John Brand" userId="0a27f970-e9e3-4a42-989b-114aef573237" providerId="ADAL" clId="{6A085E37-24B5-A34A-8253-72D13288667F}" dt="2023-03-27T18:25:20.515" v="101" actId="478"/>
        <pc:sldMkLst>
          <pc:docMk/>
          <pc:sldMk cId="205983643" sldId="616"/>
        </pc:sldMkLst>
      </pc:sldChg>
      <pc:sldChg chg="addSp delSp modSp mod delAnim modAnim">
        <pc:chgData name="Schneider, John Brand" userId="0a27f970-e9e3-4a42-989b-114aef573237" providerId="ADAL" clId="{6A085E37-24B5-A34A-8253-72D13288667F}" dt="2023-03-27T18:27:22.788" v="107" actId="478"/>
        <pc:sldMkLst>
          <pc:docMk/>
          <pc:sldMk cId="2522786443" sldId="617"/>
        </pc:sldMkLst>
      </pc:sldChg>
      <pc:sldChg chg="modSp mod">
        <pc:chgData name="Schneider, John Brand" userId="0a27f970-e9e3-4a42-989b-114aef573237" providerId="ADAL" clId="{6A085E37-24B5-A34A-8253-72D13288667F}" dt="2023-03-27T18:30:35.196" v="109" actId="20577"/>
        <pc:sldMkLst>
          <pc:docMk/>
          <pc:sldMk cId="2173030533" sldId="618"/>
        </pc:sldMkLst>
      </pc:sldChg>
      <pc:sldChg chg="delSp mod">
        <pc:chgData name="Schneider, John Brand" userId="0a27f970-e9e3-4a42-989b-114aef573237" providerId="ADAL" clId="{6A085E37-24B5-A34A-8253-72D13288667F}" dt="2023-03-27T15:53:44.877" v="61" actId="478"/>
        <pc:sldMkLst>
          <pc:docMk/>
          <pc:sldMk cId="119806864" sldId="632"/>
        </pc:sldMkLst>
      </pc:sldChg>
      <pc:sldChg chg="modSp mod">
        <pc:chgData name="Schneider, John Brand" userId="0a27f970-e9e3-4a42-989b-114aef573237" providerId="ADAL" clId="{6A085E37-24B5-A34A-8253-72D13288667F}" dt="2023-03-27T18:28:57.112" v="108" actId="20577"/>
        <pc:sldMkLst>
          <pc:docMk/>
          <pc:sldMk cId="1075814047" sldId="634"/>
        </pc:sldMkLst>
      </pc:sldChg>
      <pc:sldChg chg="add">
        <pc:chgData name="Schneider, John Brand" userId="0a27f970-e9e3-4a42-989b-114aef573237" providerId="ADAL" clId="{6A085E37-24B5-A34A-8253-72D13288667F}" dt="2023-03-27T19:37:13.024" v="112"/>
        <pc:sldMkLst>
          <pc:docMk/>
          <pc:sldMk cId="4176961227" sldId="653"/>
        </pc:sldMkLst>
      </pc:sldChg>
    </pc:docChg>
  </pc:docChgLst>
  <pc:docChgLst>
    <pc:chgData name="Schneider, John Brand" userId="0a27f970-e9e3-4a42-989b-114aef573237" providerId="ADAL" clId="{657618AB-55E0-B54E-9F2C-8FEA99337679}"/>
    <pc:docChg chg="undo custSel delSld modSld">
      <pc:chgData name="Schneider, John Brand" userId="0a27f970-e9e3-4a42-989b-114aef573237" providerId="ADAL" clId="{657618AB-55E0-B54E-9F2C-8FEA99337679}" dt="2023-10-27T17:34:29.299" v="579" actId="1037"/>
      <pc:docMkLst>
        <pc:docMk/>
      </pc:docMkLst>
      <pc:sldChg chg="modSp modAnim">
        <pc:chgData name="Schneider, John Brand" userId="0a27f970-e9e3-4a42-989b-114aef573237" providerId="ADAL" clId="{657618AB-55E0-B54E-9F2C-8FEA99337679}" dt="2023-10-27T17:13:56.102" v="499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657618AB-55E0-B54E-9F2C-8FEA99337679}" dt="2023-10-26T20:08:41.712" v="36" actId="1038"/>
        <pc:sldMkLst>
          <pc:docMk/>
          <pc:sldMk cId="3602490440" sldId="588"/>
        </pc:sldMkLst>
      </pc:sldChg>
      <pc:sldChg chg="addSp modSp mod modAnim">
        <pc:chgData name="Schneider, John Brand" userId="0a27f970-e9e3-4a42-989b-114aef573237" providerId="ADAL" clId="{657618AB-55E0-B54E-9F2C-8FEA99337679}" dt="2023-10-27T17:34:29.299" v="579" actId="1037"/>
        <pc:sldMkLst>
          <pc:docMk/>
          <pc:sldMk cId="2173030533" sldId="618"/>
        </pc:sldMkLst>
      </pc:sldChg>
      <pc:sldChg chg="del">
        <pc:chgData name="Schneider, John Brand" userId="0a27f970-e9e3-4a42-989b-114aef573237" providerId="ADAL" clId="{657618AB-55E0-B54E-9F2C-8FEA99337679}" dt="2023-10-26T20:11:55.532" v="37" actId="2696"/>
        <pc:sldMkLst>
          <pc:docMk/>
          <pc:sldMk cId="119806864" sldId="632"/>
        </pc:sldMkLst>
      </pc:sldChg>
      <pc:sldChg chg="del">
        <pc:chgData name="Schneider, John Brand" userId="0a27f970-e9e3-4a42-989b-114aef573237" providerId="ADAL" clId="{657618AB-55E0-B54E-9F2C-8FEA99337679}" dt="2023-10-26T20:12:00.464" v="38" actId="2696"/>
        <pc:sldMkLst>
          <pc:docMk/>
          <pc:sldMk cId="3373520138" sldId="633"/>
        </pc:sldMkLst>
      </pc:sldChg>
      <pc:sldChg chg="addSp modSp mod modAnim">
        <pc:chgData name="Schneider, John Brand" userId="0a27f970-e9e3-4a42-989b-114aef573237" providerId="ADAL" clId="{657618AB-55E0-B54E-9F2C-8FEA99337679}" dt="2023-10-26T21:14:44.232" v="356"/>
        <pc:sldMkLst>
          <pc:docMk/>
          <pc:sldMk cId="1075814047" sldId="634"/>
        </pc:sldMkLst>
      </pc:sldChg>
      <pc:sldChg chg="addSp modSp mod modAnim">
        <pc:chgData name="Schneider, John Brand" userId="0a27f970-e9e3-4a42-989b-114aef573237" providerId="ADAL" clId="{657618AB-55E0-B54E-9F2C-8FEA99337679}" dt="2023-10-27T17:26:58.836" v="550"/>
        <pc:sldMkLst>
          <pc:docMk/>
          <pc:sldMk cId="4176961227" sldId="653"/>
        </pc:sldMkLst>
      </pc:sldChg>
    </pc:docChg>
  </pc:docChgLst>
  <pc:docChgLst>
    <pc:chgData name="Schneider, John Brand" userId="0a27f970-e9e3-4a42-989b-114aef573237" providerId="ADAL" clId="{CF272DB8-516C-BA48-B628-88991316E8C5}"/>
    <pc:docChg chg="custSel addSld modSld">
      <pc:chgData name="Schneider, John Brand" userId="0a27f970-e9e3-4a42-989b-114aef573237" providerId="ADAL" clId="{CF272DB8-516C-BA48-B628-88991316E8C5}" dt="2022-03-28T21:06:42.037" v="6" actId="20577"/>
      <pc:docMkLst>
        <pc:docMk/>
      </pc:docMkLst>
      <pc:sldChg chg="addSp delSp modSp new mod">
        <pc:chgData name="Schneider, John Brand" userId="0a27f970-e9e3-4a42-989b-114aef573237" providerId="ADAL" clId="{CF272DB8-516C-BA48-B628-88991316E8C5}" dt="2022-03-28T21:06:42.037" v="6" actId="20577"/>
        <pc:sldMkLst>
          <pc:docMk/>
          <pc:sldMk cId="177964139" sldId="631"/>
        </pc:sldMkLst>
      </pc:sldChg>
    </pc:docChg>
  </pc:docChgLst>
  <pc:docChgLst>
    <pc:chgData name="Schneider, John Brand" userId="0a27f970-e9e3-4a42-989b-114aef573237" providerId="ADAL" clId="{99729CC8-C81B-8344-A6B3-58C417E802AE}"/>
    <pc:docChg chg="undo custSel addSld delSld modSld sldOrd">
      <pc:chgData name="Schneider, John Brand" userId="0a27f970-e9e3-4a42-989b-114aef573237" providerId="ADAL" clId="{99729CC8-C81B-8344-A6B3-58C417E802AE}" dt="2021-10-29T17:29:14.327" v="2249"/>
      <pc:docMkLst>
        <pc:docMk/>
      </pc:docMkLst>
      <pc:sldChg chg="modSp modAnim">
        <pc:chgData name="Schneider, John Brand" userId="0a27f970-e9e3-4a42-989b-114aef573237" providerId="ADAL" clId="{99729CC8-C81B-8344-A6B3-58C417E802AE}" dt="2021-10-29T16:37:08.887" v="1852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99729CC8-C81B-8344-A6B3-58C417E802AE}" dt="2021-10-28T22:50:27.853" v="1" actId="2696"/>
        <pc:sldMkLst>
          <pc:docMk/>
          <pc:sldMk cId="3049879670" sldId="576"/>
        </pc:sldMkLst>
      </pc:sldChg>
      <pc:sldChg chg="add del">
        <pc:chgData name="Schneider, John Brand" userId="0a27f970-e9e3-4a42-989b-114aef573237" providerId="ADAL" clId="{99729CC8-C81B-8344-A6B3-58C417E802AE}" dt="2021-10-29T00:54:55.891" v="1322" actId="2696"/>
        <pc:sldMkLst>
          <pc:docMk/>
          <pc:sldMk cId="3055251802" sldId="576"/>
        </pc:sldMkLst>
      </pc:sldChg>
      <pc:sldChg chg="del">
        <pc:chgData name="Schneider, John Brand" userId="0a27f970-e9e3-4a42-989b-114aef573237" providerId="ADAL" clId="{99729CC8-C81B-8344-A6B3-58C417E802AE}" dt="2021-10-28T22:50:27.853" v="1" actId="2696"/>
        <pc:sldMkLst>
          <pc:docMk/>
          <pc:sldMk cId="3875756689" sldId="581"/>
        </pc:sldMkLst>
      </pc:sldChg>
      <pc:sldChg chg="addSp delSp modSp mod delAnim modAnim">
        <pc:chgData name="Schneider, John Brand" userId="0a27f970-e9e3-4a42-989b-114aef573237" providerId="ADAL" clId="{99729CC8-C81B-8344-A6B3-58C417E802AE}" dt="2021-10-28T23:08:05.321" v="163" actId="1038"/>
        <pc:sldMkLst>
          <pc:docMk/>
          <pc:sldMk cId="1941922003" sldId="585"/>
        </pc:sldMkLst>
      </pc:sldChg>
      <pc:sldChg chg="addSp delSp modSp mod delAnim modAnim">
        <pc:chgData name="Schneider, John Brand" userId="0a27f970-e9e3-4a42-989b-114aef573237" providerId="ADAL" clId="{99729CC8-C81B-8344-A6B3-58C417E802AE}" dt="2021-10-29T00:26:18.412" v="1052"/>
        <pc:sldMkLst>
          <pc:docMk/>
          <pc:sldMk cId="2642430214" sldId="586"/>
        </pc:sldMkLst>
      </pc:sldChg>
      <pc:sldChg chg="del">
        <pc:chgData name="Schneider, John Brand" userId="0a27f970-e9e3-4a42-989b-114aef573237" providerId="ADAL" clId="{99729CC8-C81B-8344-A6B3-58C417E802AE}" dt="2021-10-28T22:50:27.853" v="1" actId="2696"/>
        <pc:sldMkLst>
          <pc:docMk/>
          <pc:sldMk cId="3501360147" sldId="587"/>
        </pc:sldMkLst>
      </pc:sldChg>
      <pc:sldChg chg="addSp delSp modSp mod delAnim modAnim">
        <pc:chgData name="Schneider, John Brand" userId="0a27f970-e9e3-4a42-989b-114aef573237" providerId="ADAL" clId="{99729CC8-C81B-8344-A6B3-58C417E802AE}" dt="2021-10-28T23:15:10.170" v="270" actId="1038"/>
        <pc:sldMkLst>
          <pc:docMk/>
          <pc:sldMk cId="3602490440" sldId="588"/>
        </pc:sldMkLst>
      </pc:sldChg>
      <pc:sldChg chg="del">
        <pc:chgData name="Schneider, John Brand" userId="0a27f970-e9e3-4a42-989b-114aef573237" providerId="ADAL" clId="{99729CC8-C81B-8344-A6B3-58C417E802AE}" dt="2021-10-28T22:50:27.853" v="1" actId="2696"/>
        <pc:sldMkLst>
          <pc:docMk/>
          <pc:sldMk cId="2082635764" sldId="591"/>
        </pc:sldMkLst>
      </pc:sldChg>
      <pc:sldChg chg="addSp delSp modSp add mod delAnim modAnim">
        <pc:chgData name="Schneider, John Brand" userId="0a27f970-e9e3-4a42-989b-114aef573237" providerId="ADAL" clId="{99729CC8-C81B-8344-A6B3-58C417E802AE}" dt="2021-10-29T00:53:19.640" v="1291" actId="20577"/>
        <pc:sldMkLst>
          <pc:docMk/>
          <pc:sldMk cId="1618716547" sldId="603"/>
        </pc:sldMkLst>
      </pc:sldChg>
      <pc:sldChg chg="addSp delSp modSp mod delAnim modAnim">
        <pc:chgData name="Schneider, John Brand" userId="0a27f970-e9e3-4a42-989b-114aef573237" providerId="ADAL" clId="{99729CC8-C81B-8344-A6B3-58C417E802AE}" dt="2021-10-28T23:00:27.836" v="110" actId="1038"/>
        <pc:sldMkLst>
          <pc:docMk/>
          <pc:sldMk cId="1762592271" sldId="604"/>
        </pc:sldMkLst>
      </pc:sldChg>
      <pc:sldChg chg="addSp delSp modSp mod delAnim modAnim">
        <pc:chgData name="Schneider, John Brand" userId="0a27f970-e9e3-4a42-989b-114aef573237" providerId="ADAL" clId="{99729CC8-C81B-8344-A6B3-58C417E802AE}" dt="2021-10-29T17:25:40.057" v="2248" actId="114"/>
        <pc:sldMkLst>
          <pc:docMk/>
          <pc:sldMk cId="361318397" sldId="605"/>
        </pc:sldMkLst>
      </pc:sldChg>
      <pc:sldChg chg="addSp modSp add mod modAnim">
        <pc:chgData name="Schneider, John Brand" userId="0a27f970-e9e3-4a42-989b-114aef573237" providerId="ADAL" clId="{99729CC8-C81B-8344-A6B3-58C417E802AE}" dt="2021-10-29T16:59:19.493" v="2056"/>
        <pc:sldMkLst>
          <pc:docMk/>
          <pc:sldMk cId="3855028863" sldId="606"/>
        </pc:sldMkLst>
      </pc:sldChg>
      <pc:sldChg chg="addSp delSp modSp new del mod modAnim">
        <pc:chgData name="Schneider, John Brand" userId="0a27f970-e9e3-4a42-989b-114aef573237" providerId="ADAL" clId="{99729CC8-C81B-8344-A6B3-58C417E802AE}" dt="2021-10-28T23:59:50.110" v="723" actId="2696"/>
        <pc:sldMkLst>
          <pc:docMk/>
          <pc:sldMk cId="2197130911" sldId="607"/>
        </pc:sldMkLst>
      </pc:sldChg>
      <pc:sldChg chg="addSp delSp modSp add mod delAnim modAnim">
        <pc:chgData name="Schneider, John Brand" userId="0a27f970-e9e3-4a42-989b-114aef573237" providerId="ADAL" clId="{99729CC8-C81B-8344-A6B3-58C417E802AE}" dt="2021-10-29T00:24:15.378" v="1031" actId="20577"/>
        <pc:sldMkLst>
          <pc:docMk/>
          <pc:sldMk cId="710765884" sldId="608"/>
        </pc:sldMkLst>
      </pc:sldChg>
      <pc:sldChg chg="addSp delSp modSp add mod delAnim modAnim">
        <pc:chgData name="Schneider, John Brand" userId="0a27f970-e9e3-4a42-989b-114aef573237" providerId="ADAL" clId="{99729CC8-C81B-8344-A6B3-58C417E802AE}" dt="2021-10-29T17:29:14.327" v="2249"/>
        <pc:sldMkLst>
          <pc:docMk/>
          <pc:sldMk cId="4147785447" sldId="609"/>
        </pc:sldMkLst>
      </pc:sldChg>
      <pc:sldChg chg="addSp delSp modSp add mod delAnim modAnim">
        <pc:chgData name="Schneider, John Brand" userId="0a27f970-e9e3-4a42-989b-114aef573237" providerId="ADAL" clId="{99729CC8-C81B-8344-A6B3-58C417E802AE}" dt="2021-10-29T00:54:18.737" v="1321"/>
        <pc:sldMkLst>
          <pc:docMk/>
          <pc:sldMk cId="1965223177" sldId="610"/>
        </pc:sldMkLst>
      </pc:sldChg>
      <pc:sldChg chg="modSp add del mod">
        <pc:chgData name="Schneider, John Brand" userId="0a27f970-e9e3-4a42-989b-114aef573237" providerId="ADAL" clId="{99729CC8-C81B-8344-A6B3-58C417E802AE}" dt="2021-10-29T00:30:15.048" v="1056" actId="2696"/>
        <pc:sldMkLst>
          <pc:docMk/>
          <pc:sldMk cId="3311355163" sldId="610"/>
        </pc:sldMkLst>
      </pc:sldChg>
      <pc:sldChg chg="addSp delSp modSp add del mod delAnim modAnim">
        <pc:chgData name="Schneider, John Brand" userId="0a27f970-e9e3-4a42-989b-114aef573237" providerId="ADAL" clId="{99729CC8-C81B-8344-A6B3-58C417E802AE}" dt="2021-10-29T16:57:16.263" v="2052" actId="2696"/>
        <pc:sldMkLst>
          <pc:docMk/>
          <pc:sldMk cId="781726877" sldId="611"/>
        </pc:sldMkLst>
      </pc:sldChg>
      <pc:sldChg chg="addSp delSp modSp add mod ord delAnim modAnim">
        <pc:chgData name="Schneider, John Brand" userId="0a27f970-e9e3-4a42-989b-114aef573237" providerId="ADAL" clId="{99729CC8-C81B-8344-A6B3-58C417E802AE}" dt="2021-10-29T17:12:00.112" v="2246" actId="1076"/>
        <pc:sldMkLst>
          <pc:docMk/>
          <pc:sldMk cId="3329399834" sldId="612"/>
        </pc:sldMkLst>
      </pc:sldChg>
      <pc:sldChg chg="addSp delSp modSp new del mod modAnim">
        <pc:chgData name="Schneider, John Brand" userId="0a27f970-e9e3-4a42-989b-114aef573237" providerId="ADAL" clId="{99729CC8-C81B-8344-A6B3-58C417E802AE}" dt="2021-10-29T17:14:09.259" v="2247" actId="2696"/>
        <pc:sldMkLst>
          <pc:docMk/>
          <pc:sldMk cId="238816761" sldId="613"/>
        </pc:sldMkLst>
      </pc:sldChg>
    </pc:docChg>
  </pc:docChgLst>
  <pc:docChgLst>
    <pc:chgData name="Schneider, John Brand" userId="0a27f970-e9e3-4a42-989b-114aef573237" providerId="ADAL" clId="{C1DD0182-4481-534B-AAA3-13F25BD03832}"/>
    <pc:docChg chg="undo custSel addSld delSld modSld">
      <pc:chgData name="Schneider, John Brand" userId="0a27f970-e9e3-4a42-989b-114aef573237" providerId="ADAL" clId="{C1DD0182-4481-534B-AAA3-13F25BD03832}" dt="2022-10-28T19:59:48.459" v="3270" actId="2696"/>
      <pc:docMkLst>
        <pc:docMk/>
      </pc:docMkLst>
      <pc:sldChg chg="modSp mod modAnim">
        <pc:chgData name="Schneider, John Brand" userId="0a27f970-e9e3-4a42-989b-114aef573237" providerId="ADAL" clId="{C1DD0182-4481-534B-AAA3-13F25BD03832}" dt="2022-10-28T01:31:53.117" v="1883"/>
        <pc:sldMkLst>
          <pc:docMk/>
          <pc:sldMk cId="1602654446" sldId="256"/>
        </pc:sldMkLst>
      </pc:sldChg>
      <pc:sldChg chg="addSp modSp add mod modAnim">
        <pc:chgData name="Schneider, John Brand" userId="0a27f970-e9e3-4a42-989b-114aef573237" providerId="ADAL" clId="{C1DD0182-4481-534B-AAA3-13F25BD03832}" dt="2022-10-28T01:33:48.060" v="1885"/>
        <pc:sldMkLst>
          <pc:docMk/>
          <pc:sldMk cId="3602490440" sldId="588"/>
        </pc:sldMkLst>
      </pc:sldChg>
      <pc:sldChg chg="modSp del mod">
        <pc:chgData name="Schneider, John Brand" userId="0a27f970-e9e3-4a42-989b-114aef573237" providerId="ADAL" clId="{C1DD0182-4481-534B-AAA3-13F25BD03832}" dt="2022-10-28T19:59:38.470" v="3269" actId="2696"/>
        <pc:sldMkLst>
          <pc:docMk/>
          <pc:sldMk cId="2306158364" sldId="595"/>
        </pc:sldMkLst>
      </pc:sldChg>
      <pc:sldChg chg="modSp del mod">
        <pc:chgData name="Schneider, John Brand" userId="0a27f970-e9e3-4a42-989b-114aef573237" providerId="ADAL" clId="{C1DD0182-4481-534B-AAA3-13F25BD03832}" dt="2022-10-28T19:59:38.470" v="3269" actId="2696"/>
        <pc:sldMkLst>
          <pc:docMk/>
          <pc:sldMk cId="2142407078" sldId="601"/>
        </pc:sldMkLst>
      </pc:sldChg>
      <pc:sldChg chg="modSp del mod">
        <pc:chgData name="Schneider, John Brand" userId="0a27f970-e9e3-4a42-989b-114aef573237" providerId="ADAL" clId="{C1DD0182-4481-534B-AAA3-13F25BD03832}" dt="2022-10-28T19:59:38.470" v="3269" actId="2696"/>
        <pc:sldMkLst>
          <pc:docMk/>
          <pc:sldMk cId="807147582" sldId="602"/>
        </pc:sldMkLst>
      </pc:sldChg>
      <pc:sldChg chg="addSp modSp add mod modAnim">
        <pc:chgData name="Schneider, John Brand" userId="0a27f970-e9e3-4a42-989b-114aef573237" providerId="ADAL" clId="{C1DD0182-4481-534B-AAA3-13F25BD03832}" dt="2022-10-28T16:47:49.268" v="2859" actId="1076"/>
        <pc:sldMkLst>
          <pc:docMk/>
          <pc:sldMk cId="361318397" sldId="605"/>
        </pc:sldMkLst>
      </pc:sldChg>
      <pc:sldChg chg="delSp modSp mod delAnim">
        <pc:chgData name="Schneider, John Brand" userId="0a27f970-e9e3-4a42-989b-114aef573237" providerId="ADAL" clId="{C1DD0182-4481-534B-AAA3-13F25BD03832}" dt="2022-10-27T23:30:26.950" v="541" actId="1076"/>
        <pc:sldMkLst>
          <pc:docMk/>
          <pc:sldMk cId="3438659011" sldId="613"/>
        </pc:sldMkLst>
      </pc:sldChg>
      <pc:sldChg chg="addSp delSp modSp del mod modAnim">
        <pc:chgData name="Schneider, John Brand" userId="0a27f970-e9e3-4a42-989b-114aef573237" providerId="ADAL" clId="{C1DD0182-4481-534B-AAA3-13F25BD03832}" dt="2022-10-28T19:59:48.459" v="3270" actId="2696"/>
        <pc:sldMkLst>
          <pc:docMk/>
          <pc:sldMk cId="4176961227" sldId="614"/>
        </pc:sldMkLst>
      </pc:sldChg>
      <pc:sldChg chg="addSp delSp modSp del mod modAnim">
        <pc:chgData name="Schneider, John Brand" userId="0a27f970-e9e3-4a42-989b-114aef573237" providerId="ADAL" clId="{C1DD0182-4481-534B-AAA3-13F25BD03832}" dt="2022-10-28T19:59:48.459" v="3270" actId="2696"/>
        <pc:sldMkLst>
          <pc:docMk/>
          <pc:sldMk cId="1131048025" sldId="615"/>
        </pc:sldMkLst>
      </pc:sldChg>
      <pc:sldChg chg="addSp delSp modSp mod delAnim modAnim">
        <pc:chgData name="Schneider, John Brand" userId="0a27f970-e9e3-4a42-989b-114aef573237" providerId="ADAL" clId="{C1DD0182-4481-534B-AAA3-13F25BD03832}" dt="2022-10-28T17:31:19.352" v="3236" actId="20577"/>
        <pc:sldMkLst>
          <pc:docMk/>
          <pc:sldMk cId="2173030533" sldId="618"/>
        </pc:sldMkLst>
      </pc:sldChg>
      <pc:sldChg chg="addSp modSp add mod modAnim">
        <pc:chgData name="Schneider, John Brand" userId="0a27f970-e9e3-4a42-989b-114aef573237" providerId="ADAL" clId="{C1DD0182-4481-534B-AAA3-13F25BD03832}" dt="2022-10-28T16:51:39.162" v="2874" actId="20577"/>
        <pc:sldMkLst>
          <pc:docMk/>
          <pc:sldMk cId="1793721066" sldId="620"/>
        </pc:sldMkLst>
      </pc:sldChg>
      <pc:sldChg chg="del">
        <pc:chgData name="Schneider, John Brand" userId="0a27f970-e9e3-4a42-989b-114aef573237" providerId="ADAL" clId="{C1DD0182-4481-534B-AAA3-13F25BD03832}" dt="2022-10-28T19:59:38.470" v="3269" actId="2696"/>
        <pc:sldMkLst>
          <pc:docMk/>
          <pc:sldMk cId="3531210474" sldId="629"/>
        </pc:sldMkLst>
      </pc:sldChg>
      <pc:sldChg chg="modSp del">
        <pc:chgData name="Schneider, John Brand" userId="0a27f970-e9e3-4a42-989b-114aef573237" providerId="ADAL" clId="{C1DD0182-4481-534B-AAA3-13F25BD03832}" dt="2022-10-28T19:59:38.470" v="3269" actId="2696"/>
        <pc:sldMkLst>
          <pc:docMk/>
          <pc:sldMk cId="1975824130" sldId="630"/>
        </pc:sldMkLst>
      </pc:sldChg>
      <pc:sldChg chg="addSp delSp modSp add mod delAnim modAnim">
        <pc:chgData name="Schneider, John Brand" userId="0a27f970-e9e3-4a42-989b-114aef573237" providerId="ADAL" clId="{C1DD0182-4481-534B-AAA3-13F25BD03832}" dt="2022-10-27T21:45:08.354" v="531"/>
        <pc:sldMkLst>
          <pc:docMk/>
          <pc:sldMk cId="3136332218" sldId="631"/>
        </pc:sldMkLst>
      </pc:sldChg>
      <pc:sldChg chg="addSp delSp modSp new mod modAnim">
        <pc:chgData name="Schneider, John Brand" userId="0a27f970-e9e3-4a42-989b-114aef573237" providerId="ADAL" clId="{C1DD0182-4481-534B-AAA3-13F25BD03832}" dt="2022-10-28T16:59:40.344" v="2981"/>
        <pc:sldMkLst>
          <pc:docMk/>
          <pc:sldMk cId="119806864" sldId="632"/>
        </pc:sldMkLst>
      </pc:sldChg>
      <pc:sldChg chg="addSp delSp modSp add mod delAnim modAnim">
        <pc:chgData name="Schneider, John Brand" userId="0a27f970-e9e3-4a42-989b-114aef573237" providerId="ADAL" clId="{C1DD0182-4481-534B-AAA3-13F25BD03832}" dt="2022-10-28T17:12:47.754" v="3072"/>
        <pc:sldMkLst>
          <pc:docMk/>
          <pc:sldMk cId="3373520138" sldId="633"/>
        </pc:sldMkLst>
      </pc:sldChg>
      <pc:sldChg chg="addSp delSp modSp new mod delAnim modAnim">
        <pc:chgData name="Schneider, John Brand" userId="0a27f970-e9e3-4a42-989b-114aef573237" providerId="ADAL" clId="{C1DD0182-4481-534B-AAA3-13F25BD03832}" dt="2022-10-28T17:23:02.107" v="3098" actId="1037"/>
        <pc:sldMkLst>
          <pc:docMk/>
          <pc:sldMk cId="1075814047" sldId="634"/>
        </pc:sldMkLst>
      </pc:sldChg>
    </pc:docChg>
  </pc:docChgLst>
  <pc:docChgLst>
    <pc:chgData name="Schneider, John Brand" userId="0a27f970-e9e3-4a42-989b-114aef573237" providerId="ADAL" clId="{040C5791-45C6-A948-AC9E-3DA9F3BCFBD1}"/>
    <pc:docChg chg="custSel addSld modSld">
      <pc:chgData name="Schneider, John Brand" userId="0a27f970-e9e3-4a42-989b-114aef573237" providerId="ADAL" clId="{040C5791-45C6-A948-AC9E-3DA9F3BCFBD1}" dt="2024-03-25T21:01:36.990" v="14" actId="20577"/>
      <pc:docMkLst>
        <pc:docMk/>
      </pc:docMkLst>
      <pc:sldChg chg="addSp delSp modSp new mod">
        <pc:chgData name="Schneider, John Brand" userId="0a27f970-e9e3-4a42-989b-114aef573237" providerId="ADAL" clId="{040C5791-45C6-A948-AC9E-3DA9F3BCFBD1}" dt="2024-03-25T21:01:36.990" v="14" actId="20577"/>
        <pc:sldMkLst>
          <pc:docMk/>
          <pc:sldMk cId="1784006822" sldId="950"/>
        </pc:sldMkLst>
      </pc:sldChg>
    </pc:docChg>
  </pc:docChgLst>
  <pc:docChgLst>
    <pc:chgData name="Schneider, John Brand" userId="0a27f970-e9e3-4a42-989b-114aef573237" providerId="ADAL" clId="{21E1C8AF-6695-524F-AFFA-42B2BFFC72C0}"/>
    <pc:docChg chg="undo custSel addSld delSld modSld">
      <pc:chgData name="Schneider, John Brand" userId="0a27f970-e9e3-4a42-989b-114aef573237" providerId="ADAL" clId="{21E1C8AF-6695-524F-AFFA-42B2BFFC72C0}" dt="2022-03-28T21:55:43.468" v="820" actId="2696"/>
      <pc:docMkLst>
        <pc:docMk/>
      </pc:docMkLst>
      <pc:sldChg chg="modSp modAnim">
        <pc:chgData name="Schneider, John Brand" userId="0a27f970-e9e3-4a42-989b-114aef573237" providerId="ADAL" clId="{21E1C8AF-6695-524F-AFFA-42B2BFFC72C0}" dt="2022-03-28T18:28:19.122" v="670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1941922003" sldId="585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2642430214" sldId="586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3602490440" sldId="588"/>
        </pc:sldMkLst>
      </pc:sldChg>
      <pc:sldChg chg="addSp modSp add mod modAnim">
        <pc:chgData name="Schneider, John Brand" userId="0a27f970-e9e3-4a42-989b-114aef573237" providerId="ADAL" clId="{21E1C8AF-6695-524F-AFFA-42B2BFFC72C0}" dt="2022-03-28T19:09:12.625" v="819"/>
        <pc:sldMkLst>
          <pc:docMk/>
          <pc:sldMk cId="2306158364" sldId="595"/>
        </pc:sldMkLst>
      </pc:sldChg>
      <pc:sldChg chg="addSp modSp add modAnim">
        <pc:chgData name="Schneider, John Brand" userId="0a27f970-e9e3-4a42-989b-114aef573237" providerId="ADAL" clId="{21E1C8AF-6695-524F-AFFA-42B2BFFC72C0}" dt="2022-03-28T05:59:32.094" v="582"/>
        <pc:sldMkLst>
          <pc:docMk/>
          <pc:sldMk cId="2142407078" sldId="601"/>
        </pc:sldMkLst>
      </pc:sldChg>
      <pc:sldChg chg="addSp modSp add modAnim">
        <pc:chgData name="Schneider, John Brand" userId="0a27f970-e9e3-4a42-989b-114aef573237" providerId="ADAL" clId="{21E1C8AF-6695-524F-AFFA-42B2BFFC72C0}" dt="2022-03-28T06:02:00.538" v="594"/>
        <pc:sldMkLst>
          <pc:docMk/>
          <pc:sldMk cId="807147582" sldId="602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1618716547" sldId="603"/>
        </pc:sldMkLst>
      </pc:sldChg>
      <pc:sldChg chg="addSp modSp add del mod modAnim">
        <pc:chgData name="Schneider, John Brand" userId="0a27f970-e9e3-4a42-989b-114aef573237" providerId="ADAL" clId="{21E1C8AF-6695-524F-AFFA-42B2BFFC72C0}" dt="2022-03-28T21:55:43.468" v="820" actId="2696"/>
        <pc:sldMkLst>
          <pc:docMk/>
          <pc:sldMk cId="116777321" sldId="604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1762592271" sldId="604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361318397" sldId="605"/>
        </pc:sldMkLst>
      </pc:sldChg>
      <pc:sldChg chg="add del">
        <pc:chgData name="Schneider, John Brand" userId="0a27f970-e9e3-4a42-989b-114aef573237" providerId="ADAL" clId="{21E1C8AF-6695-524F-AFFA-42B2BFFC72C0}" dt="2022-03-28T05:27:35.718" v="386" actId="2696"/>
        <pc:sldMkLst>
          <pc:docMk/>
          <pc:sldMk cId="2174114814" sldId="606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3855028863" sldId="606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710765884" sldId="608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4147785447" sldId="609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1965223177" sldId="610"/>
        </pc:sldMkLst>
      </pc:sldChg>
      <pc:sldChg chg="del">
        <pc:chgData name="Schneider, John Brand" userId="0a27f970-e9e3-4a42-989b-114aef573237" providerId="ADAL" clId="{21E1C8AF-6695-524F-AFFA-42B2BFFC72C0}" dt="2022-03-28T05:17:36.699" v="71" actId="2696"/>
        <pc:sldMkLst>
          <pc:docMk/>
          <pc:sldMk cId="3329399834" sldId="612"/>
        </pc:sldMkLst>
      </pc:sldChg>
      <pc:sldChg chg="add">
        <pc:chgData name="Schneider, John Brand" userId="0a27f970-e9e3-4a42-989b-114aef573237" providerId="ADAL" clId="{21E1C8AF-6695-524F-AFFA-42B2BFFC72C0}" dt="2022-03-28T05:17:26.628" v="70"/>
        <pc:sldMkLst>
          <pc:docMk/>
          <pc:sldMk cId="3438659011" sldId="613"/>
        </pc:sldMkLst>
      </pc:sldChg>
      <pc:sldChg chg="addSp modSp add mod modAnim">
        <pc:chgData name="Schneider, John Brand" userId="0a27f970-e9e3-4a42-989b-114aef573237" providerId="ADAL" clId="{21E1C8AF-6695-524F-AFFA-42B2BFFC72C0}" dt="2022-03-28T05:38:02.441" v="439"/>
        <pc:sldMkLst>
          <pc:docMk/>
          <pc:sldMk cId="4176961227" sldId="614"/>
        </pc:sldMkLst>
      </pc:sldChg>
      <pc:sldChg chg="add">
        <pc:chgData name="Schneider, John Brand" userId="0a27f970-e9e3-4a42-989b-114aef573237" providerId="ADAL" clId="{21E1C8AF-6695-524F-AFFA-42B2BFFC72C0}" dt="2022-03-28T05:17:26.628" v="70"/>
        <pc:sldMkLst>
          <pc:docMk/>
          <pc:sldMk cId="1131048025" sldId="615"/>
        </pc:sldMkLst>
      </pc:sldChg>
      <pc:sldChg chg="addSp modSp add modAnim">
        <pc:chgData name="Schneider, John Brand" userId="0a27f970-e9e3-4a42-989b-114aef573237" providerId="ADAL" clId="{21E1C8AF-6695-524F-AFFA-42B2BFFC72C0}" dt="2022-03-28T05:43:01.267" v="465"/>
        <pc:sldMkLst>
          <pc:docMk/>
          <pc:sldMk cId="205983643" sldId="616"/>
        </pc:sldMkLst>
      </pc:sldChg>
      <pc:sldChg chg="addSp delSp modSp add mod delAnim modAnim">
        <pc:chgData name="Schneider, John Brand" userId="0a27f970-e9e3-4a42-989b-114aef573237" providerId="ADAL" clId="{21E1C8AF-6695-524F-AFFA-42B2BFFC72C0}" dt="2022-03-28T18:58:19.389" v="692"/>
        <pc:sldMkLst>
          <pc:docMk/>
          <pc:sldMk cId="2522786443" sldId="617"/>
        </pc:sldMkLst>
      </pc:sldChg>
      <pc:sldChg chg="addSp delSp modSp new mod modAnim">
        <pc:chgData name="Schneider, John Brand" userId="0a27f970-e9e3-4a42-989b-114aef573237" providerId="ADAL" clId="{21E1C8AF-6695-524F-AFFA-42B2BFFC72C0}" dt="2022-03-28T05:25:26.445" v="379"/>
        <pc:sldMkLst>
          <pc:docMk/>
          <pc:sldMk cId="2173030533" sldId="618"/>
        </pc:sldMkLst>
      </pc:sldChg>
      <pc:sldChg chg="add del">
        <pc:chgData name="Schneider, John Brand" userId="0a27f970-e9e3-4a42-989b-114aef573237" providerId="ADAL" clId="{21E1C8AF-6695-524F-AFFA-42B2BFFC72C0}" dt="2022-03-28T21:55:43.468" v="820" actId="2696"/>
        <pc:sldMkLst>
          <pc:docMk/>
          <pc:sldMk cId="3590006535" sldId="626"/>
        </pc:sldMkLst>
      </pc:sldChg>
      <pc:sldChg chg="modSp add mod modAnim">
        <pc:chgData name="Schneider, John Brand" userId="0a27f970-e9e3-4a42-989b-114aef573237" providerId="ADAL" clId="{21E1C8AF-6695-524F-AFFA-42B2BFFC72C0}" dt="2022-03-28T07:06:23.677" v="624" actId="20577"/>
        <pc:sldMkLst>
          <pc:docMk/>
          <pc:sldMk cId="3531210474" sldId="629"/>
        </pc:sldMkLst>
      </pc:sldChg>
      <pc:sldChg chg="add">
        <pc:chgData name="Schneider, John Brand" userId="0a27f970-e9e3-4a42-989b-114aef573237" providerId="ADAL" clId="{21E1C8AF-6695-524F-AFFA-42B2BFFC72C0}" dt="2022-03-28T05:26:26.695" v="380"/>
        <pc:sldMkLst>
          <pc:docMk/>
          <pc:sldMk cId="1975824130" sldId="630"/>
        </pc:sldMkLst>
      </pc:sldChg>
      <pc:sldChg chg="del">
        <pc:chgData name="Schneider, John Brand" userId="0a27f970-e9e3-4a42-989b-114aef573237" providerId="ADAL" clId="{21E1C8AF-6695-524F-AFFA-42B2BFFC72C0}" dt="2022-03-28T21:55:43.468" v="820" actId="2696"/>
        <pc:sldMkLst>
          <pc:docMk/>
          <pc:sldMk cId="177964139" sldId="631"/>
        </pc:sldMkLst>
      </pc:sldChg>
      <pc:sldChg chg="add del">
        <pc:chgData name="Schneider, John Brand" userId="0a27f970-e9e3-4a42-989b-114aef573237" providerId="ADAL" clId="{21E1C8AF-6695-524F-AFFA-42B2BFFC72C0}" dt="2022-03-28T05:27:47.412" v="387" actId="2696"/>
        <pc:sldMkLst>
          <pc:docMk/>
          <pc:sldMk cId="4060629847" sldId="631"/>
        </pc:sldMkLst>
      </pc:sldChg>
    </pc:docChg>
  </pc:docChgLst>
  <pc:docChgLst>
    <pc:chgData name="Schneider, John Brand" userId="0a27f970-e9e3-4a42-989b-114aef573237" providerId="ADAL" clId="{1C68A7CC-70E0-8440-AD1C-4A2852DEB090}"/>
    <pc:docChg chg="undo custSel modSld">
      <pc:chgData name="Schneider, John Brand" userId="0a27f970-e9e3-4a42-989b-114aef573237" providerId="ADAL" clId="{1C68A7CC-70E0-8440-AD1C-4A2852DEB090}" dt="2025-03-24T19:26:19.823" v="338" actId="552"/>
      <pc:docMkLst>
        <pc:docMk/>
      </pc:docMkLst>
      <pc:sldChg chg="addSp modSp mod modAnim">
        <pc:chgData name="Schneider, John Brand" userId="0a27f970-e9e3-4a42-989b-114aef573237" providerId="ADAL" clId="{1C68A7CC-70E0-8440-AD1C-4A2852DEB090}" dt="2025-03-22T21:48:44.583" v="44" actId="12788"/>
        <pc:sldMkLst>
          <pc:docMk/>
          <pc:sldMk cId="1602654446" sldId="256"/>
        </pc:sldMkLst>
        <pc:spChg chg="mod">
          <ac:chgData name="Schneider, John Brand" userId="0a27f970-e9e3-4a42-989b-114aef573237" providerId="ADAL" clId="{1C68A7CC-70E0-8440-AD1C-4A2852DEB090}" dt="2025-03-22T21:40:47.398" v="43" actId="20577"/>
          <ac:spMkLst>
            <pc:docMk/>
            <pc:sldMk cId="1602654446" sldId="256"/>
            <ac:spMk id="2" creationId="{73471868-F27C-A643-9AD6-CD0584C16924}"/>
          </ac:spMkLst>
        </pc:spChg>
        <pc:spChg chg="add mod">
          <ac:chgData name="Schneider, John Brand" userId="0a27f970-e9e3-4a42-989b-114aef573237" providerId="ADAL" clId="{1C68A7CC-70E0-8440-AD1C-4A2852DEB090}" dt="2025-03-22T21:39:03.110" v="8"/>
          <ac:spMkLst>
            <pc:docMk/>
            <pc:sldMk cId="1602654446" sldId="256"/>
            <ac:spMk id="3" creationId="{11ADB822-BC2D-12CE-5784-F2C52CE1B1ED}"/>
          </ac:spMkLst>
        </pc:spChg>
        <pc:spChg chg="mod">
          <ac:chgData name="Schneider, John Brand" userId="0a27f970-e9e3-4a42-989b-114aef573237" providerId="ADAL" clId="{1C68A7CC-70E0-8440-AD1C-4A2852DEB090}" dt="2025-03-22T21:48:44.583" v="44" actId="12788"/>
          <ac:spMkLst>
            <pc:docMk/>
            <pc:sldMk cId="1602654446" sldId="256"/>
            <ac:spMk id="4" creationId="{FE883BDC-93FB-0B4F-A2FD-142C2FECBEE8}"/>
          </ac:spMkLst>
        </pc:spChg>
      </pc:sldChg>
      <pc:sldChg chg="addSp modSp modAnim">
        <pc:chgData name="Schneider, John Brand" userId="0a27f970-e9e3-4a42-989b-114aef573237" providerId="ADAL" clId="{1C68A7CC-70E0-8440-AD1C-4A2852DEB090}" dt="2025-03-24T19:20:05.165" v="314"/>
        <pc:sldMkLst>
          <pc:docMk/>
          <pc:sldMk cId="2306158364" sldId="595"/>
        </pc:sldMkLst>
        <pc:spChg chg="add mod">
          <ac:chgData name="Schneider, John Brand" userId="0a27f970-e9e3-4a42-989b-114aef573237" providerId="ADAL" clId="{1C68A7CC-70E0-8440-AD1C-4A2852DEB090}" dt="2025-03-23T22:11:03.166" v="181"/>
          <ac:spMkLst>
            <pc:docMk/>
            <pc:sldMk cId="2306158364" sldId="595"/>
            <ac:spMk id="14" creationId="{C19C9296-6196-E50D-A1F6-C890EDAE5785}"/>
          </ac:spMkLst>
        </pc:spChg>
        <pc:spChg chg="add mod">
          <ac:chgData name="Schneider, John Brand" userId="0a27f970-e9e3-4a42-989b-114aef573237" providerId="ADAL" clId="{1C68A7CC-70E0-8440-AD1C-4A2852DEB090}" dt="2025-03-24T19:20:05.165" v="314"/>
          <ac:spMkLst>
            <pc:docMk/>
            <pc:sldMk cId="2306158364" sldId="595"/>
            <ac:spMk id="15" creationId="{C1C784C7-6D63-3B37-7289-794B4AC3FDBC}"/>
          </ac:spMkLst>
        </pc:spChg>
      </pc:sldChg>
      <pc:sldChg chg="addSp modSp mod modAnim">
        <pc:chgData name="Schneider, John Brand" userId="0a27f970-e9e3-4a42-989b-114aef573237" providerId="ADAL" clId="{1C68A7CC-70E0-8440-AD1C-4A2852DEB090}" dt="2025-03-24T19:26:19.823" v="338" actId="552"/>
        <pc:sldMkLst>
          <pc:docMk/>
          <pc:sldMk cId="807147582" sldId="602"/>
        </pc:sldMkLst>
        <pc:spChg chg="add mod">
          <ac:chgData name="Schneider, John Brand" userId="0a27f970-e9e3-4a42-989b-114aef573237" providerId="ADAL" clId="{1C68A7CC-70E0-8440-AD1C-4A2852DEB090}" dt="2025-03-23T22:26:34.451" v="261" actId="1037"/>
          <ac:spMkLst>
            <pc:docMk/>
            <pc:sldMk cId="807147582" sldId="602"/>
            <ac:spMk id="15" creationId="{37F21BCE-7467-9A67-E981-3CAB91A1540D}"/>
          </ac:spMkLst>
        </pc:spChg>
        <pc:spChg chg="mod">
          <ac:chgData name="Schneider, John Brand" userId="0a27f970-e9e3-4a42-989b-114aef573237" providerId="ADAL" clId="{1C68A7CC-70E0-8440-AD1C-4A2852DEB090}" dt="2025-03-24T19:26:19.823" v="338" actId="552"/>
          <ac:spMkLst>
            <pc:docMk/>
            <pc:sldMk cId="807147582" sldId="602"/>
            <ac:spMk id="17" creationId="{BBC12BF0-7A25-9040-88AC-E16CD669B604}"/>
          </ac:spMkLst>
        </pc:spChg>
        <pc:spChg chg="add mod">
          <ac:chgData name="Schneider, John Brand" userId="0a27f970-e9e3-4a42-989b-114aef573237" providerId="ADAL" clId="{1C68A7CC-70E0-8440-AD1C-4A2852DEB090}" dt="2025-03-23T22:26:25.092" v="260" actId="207"/>
          <ac:spMkLst>
            <pc:docMk/>
            <pc:sldMk cId="807147582" sldId="602"/>
            <ac:spMk id="18" creationId="{C5BFADF5-B24E-C32A-0054-671FA666569B}"/>
          </ac:spMkLst>
        </pc:spChg>
        <pc:spChg chg="mod">
          <ac:chgData name="Schneider, John Brand" userId="0a27f970-e9e3-4a42-989b-114aef573237" providerId="ADAL" clId="{1C68A7CC-70E0-8440-AD1C-4A2852DEB090}" dt="2025-03-24T19:26:19.823" v="338" actId="552"/>
          <ac:spMkLst>
            <pc:docMk/>
            <pc:sldMk cId="807147582" sldId="602"/>
            <ac:spMk id="21" creationId="{B71E2053-9B4B-6D43-A84C-D00CD6C91820}"/>
          </ac:spMkLst>
        </pc:spChg>
      </pc:sldChg>
      <pc:sldChg chg="addSp modSp mod modAnim">
        <pc:chgData name="Schneider, John Brand" userId="0a27f970-e9e3-4a42-989b-114aef573237" providerId="ADAL" clId="{1C68A7CC-70E0-8440-AD1C-4A2852DEB090}" dt="2025-03-24T19:09:51.880" v="301" actId="1037"/>
        <pc:sldMkLst>
          <pc:docMk/>
          <pc:sldMk cId="205983643" sldId="616"/>
        </pc:sldMkLst>
        <pc:spChg chg="add mod">
          <ac:chgData name="Schneider, John Brand" userId="0a27f970-e9e3-4a42-989b-114aef573237" providerId="ADAL" clId="{1C68A7CC-70E0-8440-AD1C-4A2852DEB090}" dt="2025-03-24T19:09:51.880" v="301" actId="1037"/>
          <ac:spMkLst>
            <pc:docMk/>
            <pc:sldMk cId="205983643" sldId="616"/>
            <ac:spMk id="20" creationId="{27C019F3-3AE1-F2A1-15F1-E0458D155126}"/>
          </ac:spMkLst>
        </pc:spChg>
        <pc:cxnChg chg="add mod">
          <ac:chgData name="Schneider, John Brand" userId="0a27f970-e9e3-4a42-989b-114aef573237" providerId="ADAL" clId="{1C68A7CC-70E0-8440-AD1C-4A2852DEB090}" dt="2025-03-24T19:08:07.602" v="273" actId="14100"/>
          <ac:cxnSpMkLst>
            <pc:docMk/>
            <pc:sldMk cId="205983643" sldId="616"/>
            <ac:cxnSpMk id="11" creationId="{F74A8B70-81BB-6EDC-5AC8-5E1979B4ECCD}"/>
          </ac:cxnSpMkLst>
        </pc:cxnChg>
      </pc:sldChg>
      <pc:sldChg chg="addSp modSp mod modTransition modAnim">
        <pc:chgData name="Schneider, John Brand" userId="0a27f970-e9e3-4a42-989b-114aef573237" providerId="ADAL" clId="{1C68A7CC-70E0-8440-AD1C-4A2852DEB090}" dt="2025-03-24T19:11:51.172" v="310"/>
        <pc:sldMkLst>
          <pc:docMk/>
          <pc:sldMk cId="2522786443" sldId="617"/>
        </pc:sldMkLst>
        <pc:spChg chg="add mod">
          <ac:chgData name="Schneider, John Brand" userId="0a27f970-e9e3-4a42-989b-114aef573237" providerId="ADAL" clId="{1C68A7CC-70E0-8440-AD1C-4A2852DEB090}" dt="2025-03-24T19:10:38.330" v="308" actId="1076"/>
          <ac:spMkLst>
            <pc:docMk/>
            <pc:sldMk cId="2522786443" sldId="617"/>
            <ac:spMk id="14" creationId="{0864943F-CF1E-968D-3358-49A933B50886}"/>
          </ac:spMkLst>
        </pc:spChg>
        <pc:cxnChg chg="add mod">
          <ac:chgData name="Schneider, John Brand" userId="0a27f970-e9e3-4a42-989b-114aef573237" providerId="ADAL" clId="{1C68A7CC-70E0-8440-AD1C-4A2852DEB090}" dt="2025-03-24T19:09:35.207" v="287"/>
          <ac:cxnSpMkLst>
            <pc:docMk/>
            <pc:sldMk cId="2522786443" sldId="617"/>
            <ac:cxnSpMk id="9" creationId="{3D8360CF-4359-703F-6BB3-79EAD6BB9C51}"/>
          </ac:cxnSpMkLst>
        </pc:cxnChg>
        <pc:cxnChg chg="add mod">
          <ac:chgData name="Schneider, John Brand" userId="0a27f970-e9e3-4a42-989b-114aef573237" providerId="ADAL" clId="{1C68A7CC-70E0-8440-AD1C-4A2852DEB090}" dt="2025-03-24T19:10:32.593" v="307" actId="14100"/>
          <ac:cxnSpMkLst>
            <pc:docMk/>
            <pc:sldMk cId="2522786443" sldId="617"/>
            <ac:cxnSpMk id="10" creationId="{FB6FF616-3182-9E8A-4052-73B57586F77C}"/>
          </ac:cxnSpMkLst>
        </pc:cxnChg>
      </pc:sldChg>
      <pc:sldChg chg="addSp modSp mod modAnim">
        <pc:chgData name="Schneider, John Brand" userId="0a27f970-e9e3-4a42-989b-114aef573237" providerId="ADAL" clId="{1C68A7CC-70E0-8440-AD1C-4A2852DEB090}" dt="2025-03-23T22:18:39.857" v="245"/>
        <pc:sldMkLst>
          <pc:docMk/>
          <pc:sldMk cId="4176961227" sldId="653"/>
        </pc:sldMkLst>
        <pc:spChg chg="mod">
          <ac:chgData name="Schneider, John Brand" userId="0a27f970-e9e3-4a42-989b-114aef573237" providerId="ADAL" clId="{1C68A7CC-70E0-8440-AD1C-4A2852DEB090}" dt="2025-03-23T22:04:09.296" v="163" actId="20577"/>
          <ac:spMkLst>
            <pc:docMk/>
            <pc:sldMk cId="4176961227" sldId="653"/>
            <ac:spMk id="20" creationId="{87DA973C-3A3F-F747-B2EE-AA9980E06027}"/>
          </ac:spMkLst>
        </pc:spChg>
        <pc:spChg chg="add mod">
          <ac:chgData name="Schneider, John Brand" userId="0a27f970-e9e3-4a42-989b-114aef573237" providerId="ADAL" clId="{1C68A7CC-70E0-8440-AD1C-4A2852DEB090}" dt="2025-03-23T22:15:10.206" v="220" actId="1076"/>
          <ac:spMkLst>
            <pc:docMk/>
            <pc:sldMk cId="4176961227" sldId="653"/>
            <ac:spMk id="50" creationId="{B1EA8E92-703E-3227-F3E3-7D6510066469}"/>
          </ac:spMkLst>
        </pc:spChg>
        <pc:cxnChg chg="add mod">
          <ac:chgData name="Schneider, John Brand" userId="0a27f970-e9e3-4a42-989b-114aef573237" providerId="ADAL" clId="{1C68A7CC-70E0-8440-AD1C-4A2852DEB090}" dt="2025-03-23T22:16:04.237" v="228" actId="1036"/>
          <ac:cxnSpMkLst>
            <pc:docMk/>
            <pc:sldMk cId="4176961227" sldId="653"/>
            <ac:cxnSpMk id="48" creationId="{B294D982-320A-8B24-B979-DFC2D8D50633}"/>
          </ac:cxnSpMkLst>
        </pc:cxnChg>
      </pc:sldChg>
      <pc:sldChg chg="addSp modSp modAnim">
        <pc:chgData name="Schneider, John Brand" userId="0a27f970-e9e3-4a42-989b-114aef573237" providerId="ADAL" clId="{1C68A7CC-70E0-8440-AD1C-4A2852DEB090}" dt="2025-03-23T22:11:41.391" v="183"/>
        <pc:sldMkLst>
          <pc:docMk/>
          <pc:sldMk cId="1283202511" sldId="659"/>
        </pc:sldMkLst>
        <pc:spChg chg="add mod">
          <ac:chgData name="Schneider, John Brand" userId="0a27f970-e9e3-4a42-989b-114aef573237" providerId="ADAL" clId="{1C68A7CC-70E0-8440-AD1C-4A2852DEB090}" dt="2025-03-23T22:10:58.807" v="180"/>
          <ac:spMkLst>
            <pc:docMk/>
            <pc:sldMk cId="1283202511" sldId="659"/>
            <ac:spMk id="2" creationId="{A2ADC281-EF31-F4E2-E6B6-98F76353E3B5}"/>
          </ac:spMkLst>
        </pc:spChg>
      </pc:sldChg>
      <pc:sldChg chg="addSp modSp mod modAnim">
        <pc:chgData name="Schneider, John Brand" userId="0a27f970-e9e3-4a42-989b-114aef573237" providerId="ADAL" clId="{1C68A7CC-70E0-8440-AD1C-4A2852DEB090}" dt="2025-03-22T21:58:00.588" v="154"/>
        <pc:sldMkLst>
          <pc:docMk/>
          <pc:sldMk cId="2835525180" sldId="660"/>
        </pc:sldMkLst>
        <pc:spChg chg="mod">
          <ac:chgData name="Schneider, John Brand" userId="0a27f970-e9e3-4a42-989b-114aef573237" providerId="ADAL" clId="{1C68A7CC-70E0-8440-AD1C-4A2852DEB090}" dt="2025-03-22T21:57:45.429" v="153" actId="1037"/>
          <ac:spMkLst>
            <pc:docMk/>
            <pc:sldMk cId="2835525180" sldId="660"/>
            <ac:spMk id="18" creationId="{45E18ACE-250D-AED6-EC65-6A7A863579EB}"/>
          </ac:spMkLst>
        </pc:spChg>
        <pc:spChg chg="mod">
          <ac:chgData name="Schneider, John Brand" userId="0a27f970-e9e3-4a42-989b-114aef573237" providerId="ADAL" clId="{1C68A7CC-70E0-8440-AD1C-4A2852DEB090}" dt="2025-03-22T21:57:40.068" v="147" actId="1076"/>
          <ac:spMkLst>
            <pc:docMk/>
            <pc:sldMk cId="2835525180" sldId="660"/>
            <ac:spMk id="19" creationId="{0118F346-A102-9F55-6B28-900D8C67C9FB}"/>
          </ac:spMkLst>
        </pc:spChg>
        <pc:spChg chg="add mod">
          <ac:chgData name="Schneider, John Brand" userId="0a27f970-e9e3-4a42-989b-114aef573237" providerId="ADAL" clId="{1C68A7CC-70E0-8440-AD1C-4A2852DEB090}" dt="2025-03-22T21:57:45.429" v="153" actId="1037"/>
          <ac:spMkLst>
            <pc:docMk/>
            <pc:sldMk cId="2835525180" sldId="660"/>
            <ac:spMk id="26" creationId="{D461D933-1BED-7692-78BD-1AB5531552CF}"/>
          </ac:spMkLst>
        </pc:spChg>
      </pc:sldChg>
      <pc:sldChg chg="addSp modSp mod modAnim">
        <pc:chgData name="Schneider, John Brand" userId="0a27f970-e9e3-4a42-989b-114aef573237" providerId="ADAL" clId="{1C68A7CC-70E0-8440-AD1C-4A2852DEB090}" dt="2025-03-24T19:23:36.298" v="337"/>
        <pc:sldMkLst>
          <pc:docMk/>
          <pc:sldMk cId="117776714" sldId="662"/>
        </pc:sldMkLst>
        <pc:spChg chg="add mod">
          <ac:chgData name="Schneider, John Brand" userId="0a27f970-e9e3-4a42-989b-114aef573237" providerId="ADAL" clId="{1C68A7CC-70E0-8440-AD1C-4A2852DEB090}" dt="2025-03-23T22:11:05.967" v="182"/>
          <ac:spMkLst>
            <pc:docMk/>
            <pc:sldMk cId="117776714" sldId="662"/>
            <ac:spMk id="19" creationId="{A42C914B-9AC6-741E-8D62-931EEE2F1279}"/>
          </ac:spMkLst>
        </pc:spChg>
        <pc:spChg chg="add mod">
          <ac:chgData name="Schneider, John Brand" userId="0a27f970-e9e3-4a42-989b-114aef573237" providerId="ADAL" clId="{1C68A7CC-70E0-8440-AD1C-4A2852DEB090}" dt="2025-03-24T19:22:58.908" v="332" actId="555"/>
          <ac:spMkLst>
            <pc:docMk/>
            <pc:sldMk cId="117776714" sldId="662"/>
            <ac:spMk id="20" creationId="{D3E47E8B-62F3-1559-B13D-DAC0FE5BD502}"/>
          </ac:spMkLst>
        </pc:spChg>
        <pc:spChg chg="add mod">
          <ac:chgData name="Schneider, John Brand" userId="0a27f970-e9e3-4a42-989b-114aef573237" providerId="ADAL" clId="{1C68A7CC-70E0-8440-AD1C-4A2852DEB090}" dt="2025-03-24T19:22:58.908" v="332" actId="555"/>
          <ac:spMkLst>
            <pc:docMk/>
            <pc:sldMk cId="117776714" sldId="662"/>
            <ac:spMk id="21" creationId="{E6BD29C2-1298-E5A5-0266-F5DA1C88589B}"/>
          </ac:spMkLst>
        </pc:spChg>
        <pc:spChg chg="add mod">
          <ac:chgData name="Schneider, John Brand" userId="0a27f970-e9e3-4a42-989b-114aef573237" providerId="ADAL" clId="{1C68A7CC-70E0-8440-AD1C-4A2852DEB090}" dt="2025-03-24T19:22:58.908" v="332" actId="555"/>
          <ac:spMkLst>
            <pc:docMk/>
            <pc:sldMk cId="117776714" sldId="662"/>
            <ac:spMk id="23" creationId="{2699BA24-2E98-B6B1-73D7-FA9842A8AB0E}"/>
          </ac:spMkLst>
        </pc:spChg>
      </pc:sldChg>
      <pc:sldChg chg="addSp modSp mod modAnim">
        <pc:chgData name="Schneider, John Brand" userId="0a27f970-e9e3-4a42-989b-114aef573237" providerId="ADAL" clId="{1C68A7CC-70E0-8440-AD1C-4A2852DEB090}" dt="2025-03-23T22:10:51.244" v="179"/>
        <pc:sldMkLst>
          <pc:docMk/>
          <pc:sldMk cId="1115577835" sldId="663"/>
        </pc:sldMkLst>
        <pc:spChg chg="add mod">
          <ac:chgData name="Schneider, John Brand" userId="0a27f970-e9e3-4a42-989b-114aef573237" providerId="ADAL" clId="{1C68A7CC-70E0-8440-AD1C-4A2852DEB090}" dt="2025-03-23T22:10:14.062" v="176" actId="552"/>
          <ac:spMkLst>
            <pc:docMk/>
            <pc:sldMk cId="1115577835" sldId="663"/>
            <ac:spMk id="2" creationId="{301DC1BC-3961-C99F-FEF8-912CE3588E89}"/>
          </ac:spMkLst>
        </pc:spChg>
        <pc:spChg chg="mod">
          <ac:chgData name="Schneider, John Brand" userId="0a27f970-e9e3-4a42-989b-114aef573237" providerId="ADAL" clId="{1C68A7CC-70E0-8440-AD1C-4A2852DEB090}" dt="2025-03-23T22:10:14.062" v="176" actId="552"/>
          <ac:spMkLst>
            <pc:docMk/>
            <pc:sldMk cId="1115577835" sldId="663"/>
            <ac:spMk id="13" creationId="{B5F4A156-1EE1-DF71-D3A7-8748ABB521EC}"/>
          </ac:spMkLst>
        </pc:spChg>
      </pc:sldChg>
    </pc:docChg>
  </pc:docChgLst>
  <pc:docChgLst>
    <pc:chgData name="Schneider, John Brand" userId="0a27f970-e9e3-4a42-989b-114aef573237" providerId="ADAL" clId="{C80BBBEC-22C8-F442-AC5F-53249D501067}"/>
    <pc:docChg chg="undo custSel addSld delSld modSld sldOrd">
      <pc:chgData name="Schneider, John Brand" userId="0a27f970-e9e3-4a42-989b-114aef573237" providerId="ADAL" clId="{C80BBBEC-22C8-F442-AC5F-53249D501067}" dt="2024-03-25T22:36:50.293" v="280" actId="2696"/>
      <pc:docMkLst>
        <pc:docMk/>
      </pc:docMkLst>
      <pc:sldChg chg="modSp modAnim">
        <pc:chgData name="Schneider, John Brand" userId="0a27f970-e9e3-4a42-989b-114aef573237" providerId="ADAL" clId="{C80BBBEC-22C8-F442-AC5F-53249D501067}" dt="2024-03-25T04:07:48.884" v="52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C80BBBEC-22C8-F442-AC5F-53249D501067}" dt="2024-03-25T04:13:09.853" v="66" actId="692"/>
        <pc:sldMkLst>
          <pc:docMk/>
          <pc:sldMk cId="3602490440" sldId="588"/>
        </pc:sldMkLst>
      </pc:sldChg>
      <pc:sldChg chg="add del">
        <pc:chgData name="Schneider, John Brand" userId="0a27f970-e9e3-4a42-989b-114aef573237" providerId="ADAL" clId="{C80BBBEC-22C8-F442-AC5F-53249D501067}" dt="2024-03-25T22:36:49.805" v="278" actId="2696"/>
        <pc:sldMkLst>
          <pc:docMk/>
          <pc:sldMk cId="2306158364" sldId="595"/>
        </pc:sldMkLst>
      </pc:sldChg>
      <pc:sldChg chg="add del modTransition">
        <pc:chgData name="Schneider, John Brand" userId="0a27f970-e9e3-4a42-989b-114aef573237" providerId="ADAL" clId="{C80BBBEC-22C8-F442-AC5F-53249D501067}" dt="2024-03-25T22:36:50.293" v="280" actId="2696"/>
        <pc:sldMkLst>
          <pc:docMk/>
          <pc:sldMk cId="807147582" sldId="602"/>
        </pc:sldMkLst>
      </pc:sldChg>
      <pc:sldChg chg="del">
        <pc:chgData name="Schneider, John Brand" userId="0a27f970-e9e3-4a42-989b-114aef573237" providerId="ADAL" clId="{C80BBBEC-22C8-F442-AC5F-53249D501067}" dt="2024-03-25T04:11:24.979" v="63" actId="2696"/>
        <pc:sldMkLst>
          <pc:docMk/>
          <pc:sldMk cId="361318397" sldId="605"/>
        </pc:sldMkLst>
      </pc:sldChg>
      <pc:sldChg chg="modTransition">
        <pc:chgData name="Schneider, John Brand" userId="0a27f970-e9e3-4a42-989b-114aef573237" providerId="ADAL" clId="{C80BBBEC-22C8-F442-AC5F-53249D501067}" dt="2024-03-25T04:17:33.651" v="69"/>
        <pc:sldMkLst>
          <pc:docMk/>
          <pc:sldMk cId="3438659011" sldId="613"/>
        </pc:sldMkLst>
      </pc:sldChg>
      <pc:sldChg chg="addSp modSp mod modAnim">
        <pc:chgData name="Schneider, John Brand" userId="0a27f970-e9e3-4a42-989b-114aef573237" providerId="ADAL" clId="{C80BBBEC-22C8-F442-AC5F-53249D501067}" dt="2024-03-25T19:26:04.019" v="276"/>
        <pc:sldMkLst>
          <pc:docMk/>
          <pc:sldMk cId="2173030533" sldId="618"/>
        </pc:sldMkLst>
      </pc:sldChg>
      <pc:sldChg chg="modTransition">
        <pc:chgData name="Schneider, John Brand" userId="0a27f970-e9e3-4a42-989b-114aef573237" providerId="ADAL" clId="{C80BBBEC-22C8-F442-AC5F-53249D501067}" dt="2024-03-25T19:05:54.374" v="190"/>
        <pc:sldMkLst>
          <pc:docMk/>
          <pc:sldMk cId="3136332218" sldId="631"/>
        </pc:sldMkLst>
      </pc:sldChg>
      <pc:sldChg chg="addSp delSp modSp mod modAnim">
        <pc:chgData name="Schneider, John Brand" userId="0a27f970-e9e3-4a42-989b-114aef573237" providerId="ADAL" clId="{C80BBBEC-22C8-F442-AC5F-53249D501067}" dt="2024-03-25T04:34:56.384" v="186"/>
        <pc:sldMkLst>
          <pc:docMk/>
          <pc:sldMk cId="1075814047" sldId="634"/>
        </pc:sldMkLst>
      </pc:sldChg>
      <pc:sldChg chg="modTransition">
        <pc:chgData name="Schneider, John Brand" userId="0a27f970-e9e3-4a42-989b-114aef573237" providerId="ADAL" clId="{C80BBBEC-22C8-F442-AC5F-53249D501067}" dt="2024-03-25T04:17:25.161" v="68"/>
        <pc:sldMkLst>
          <pc:docMk/>
          <pc:sldMk cId="4176961227" sldId="653"/>
        </pc:sldMkLst>
      </pc:sldChg>
      <pc:sldChg chg="add del modTransition">
        <pc:chgData name="Schneider, John Brand" userId="0a27f970-e9e3-4a42-989b-114aef573237" providerId="ADAL" clId="{C80BBBEC-22C8-F442-AC5F-53249D501067}" dt="2024-03-25T22:36:50.042" v="279" actId="2696"/>
        <pc:sldMkLst>
          <pc:docMk/>
          <pc:sldMk cId="2852177708" sldId="656"/>
        </pc:sldMkLst>
      </pc:sldChg>
      <pc:sldChg chg="add">
        <pc:chgData name="Schneider, John Brand" userId="0a27f970-e9e3-4a42-989b-114aef573237" providerId="ADAL" clId="{C80BBBEC-22C8-F442-AC5F-53249D501067}" dt="2024-03-25T04:38:24.451" v="187"/>
        <pc:sldMkLst>
          <pc:docMk/>
          <pc:sldMk cId="1409462007" sldId="657"/>
        </pc:sldMkLst>
      </pc:sldChg>
      <pc:sldChg chg="add">
        <pc:chgData name="Schneider, John Brand" userId="0a27f970-e9e3-4a42-989b-114aef573237" providerId="ADAL" clId="{C80BBBEC-22C8-F442-AC5F-53249D501067}" dt="2024-03-25T04:07:18.210" v="30"/>
        <pc:sldMkLst>
          <pc:docMk/>
          <pc:sldMk cId="1947643020" sldId="948"/>
        </pc:sldMkLst>
      </pc:sldChg>
      <pc:sldChg chg="add ord">
        <pc:chgData name="Schneider, John Brand" userId="0a27f970-e9e3-4a42-989b-114aef573237" providerId="ADAL" clId="{C80BBBEC-22C8-F442-AC5F-53249D501067}" dt="2024-03-25T04:11:10.607" v="62" actId="20578"/>
        <pc:sldMkLst>
          <pc:docMk/>
          <pc:sldMk cId="3061949370" sldId="949"/>
        </pc:sldMkLst>
      </pc:sldChg>
      <pc:sldChg chg="add del">
        <pc:chgData name="Schneider, John Brand" userId="0a27f970-e9e3-4a42-989b-114aef573237" providerId="ADAL" clId="{C80BBBEC-22C8-F442-AC5F-53249D501067}" dt="2024-03-25T04:11:47.239" v="64" actId="2696"/>
        <pc:sldMkLst>
          <pc:docMk/>
          <pc:sldMk cId="236118596" sldId="950"/>
        </pc:sldMkLst>
      </pc:sldChg>
      <pc:sldChg chg="del">
        <pc:chgData name="Schneider, John Brand" userId="0a27f970-e9e3-4a42-989b-114aef573237" providerId="ADAL" clId="{C80BBBEC-22C8-F442-AC5F-53249D501067}" dt="2024-03-25T22:36:49.381" v="277" actId="2696"/>
        <pc:sldMkLst>
          <pc:docMk/>
          <pc:sldMk cId="1784006822" sldId="950"/>
        </pc:sldMkLst>
      </pc:sldChg>
      <pc:sldChg chg="add del">
        <pc:chgData name="Schneider, John Brand" userId="0a27f970-e9e3-4a42-989b-114aef573237" providerId="ADAL" clId="{C80BBBEC-22C8-F442-AC5F-53249D501067}" dt="2024-03-25T04:11:57.562" v="65" actId="2696"/>
        <pc:sldMkLst>
          <pc:docMk/>
          <pc:sldMk cId="2959056440" sldId="9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50F56-7B2B-87FA-8AC3-99CD6AD5C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0F87BD-A96B-44A3-5CC8-A34DD0C97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AC8E8-9180-86F9-8FB6-0C0DB5233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DE0D1-C219-5B70-0B62-B25E8FA22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203D1-E50D-4A49-61D9-E76923681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57364-DD67-1DF5-046B-2BDA4B712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5F741-B192-9E27-BE24-3E3870A48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C040E-CA5B-24D9-8517-85249B6F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00.png"/><Relationship Id="rId18" Type="http://schemas.openxmlformats.org/officeDocument/2006/relationships/image" Target="../media/image101.png"/><Relationship Id="rId26" Type="http://schemas.openxmlformats.org/officeDocument/2006/relationships/image" Target="../media/image272.png"/><Relationship Id="rId3" Type="http://schemas.openxmlformats.org/officeDocument/2006/relationships/image" Target="../media/image22.png"/><Relationship Id="rId21" Type="http://schemas.openxmlformats.org/officeDocument/2006/relationships/image" Target="../media/image130.png"/><Relationship Id="rId7" Type="http://schemas.openxmlformats.org/officeDocument/2006/relationships/image" Target="../media/image53.png"/><Relationship Id="rId12" Type="http://schemas.openxmlformats.org/officeDocument/2006/relationships/image" Target="../media/image190.png"/><Relationship Id="rId17" Type="http://schemas.openxmlformats.org/officeDocument/2006/relationships/image" Target="../media/image91.png"/><Relationship Id="rId25" Type="http://schemas.openxmlformats.org/officeDocument/2006/relationships/image" Target="../media/image2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1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180.png"/><Relationship Id="rId24" Type="http://schemas.openxmlformats.org/officeDocument/2006/relationships/image" Target="../media/image251.png"/><Relationship Id="rId5" Type="http://schemas.openxmlformats.org/officeDocument/2006/relationships/image" Target="../media/image311.png"/><Relationship Id="rId15" Type="http://schemas.openxmlformats.org/officeDocument/2006/relationships/image" Target="../media/image220.png"/><Relationship Id="rId23" Type="http://schemas.openxmlformats.org/officeDocument/2006/relationships/image" Target="../media/image241.png"/><Relationship Id="rId28" Type="http://schemas.openxmlformats.org/officeDocument/2006/relationships/image" Target="../media/image160.png"/><Relationship Id="rId10" Type="http://schemas.openxmlformats.org/officeDocument/2006/relationships/image" Target="../media/image70.png"/><Relationship Id="rId19" Type="http://schemas.openxmlformats.org/officeDocument/2006/relationships/image" Target="../media/image110.png"/><Relationship Id="rId4" Type="http://schemas.openxmlformats.org/officeDocument/2006/relationships/image" Target="../media/image213.png"/><Relationship Id="rId9" Type="http://schemas.openxmlformats.org/officeDocument/2006/relationships/image" Target="../media/image170.png"/><Relationship Id="rId14" Type="http://schemas.openxmlformats.org/officeDocument/2006/relationships/image" Target="../media/image211.png"/><Relationship Id="rId22" Type="http://schemas.openxmlformats.org/officeDocument/2006/relationships/image" Target="../media/image230.png"/><Relationship Id="rId27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70.png"/><Relationship Id="rId1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312.png"/><Relationship Id="rId12" Type="http://schemas.openxmlformats.org/officeDocument/2006/relationships/image" Target="../media/image360.png"/><Relationship Id="rId17" Type="http://schemas.openxmlformats.org/officeDocument/2006/relationships/image" Target="../media/image40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1.png"/><Relationship Id="rId5" Type="http://schemas.openxmlformats.org/officeDocument/2006/relationships/image" Target="../media/image291.png"/><Relationship Id="rId15" Type="http://schemas.openxmlformats.org/officeDocument/2006/relationships/image" Target="../media/image16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12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6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24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4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171.png"/><Relationship Id="rId7" Type="http://schemas.openxmlformats.org/officeDocument/2006/relationships/image" Target="../media/image212.png"/><Relationship Id="rId12" Type="http://schemas.openxmlformats.org/officeDocument/2006/relationships/image" Target="../media/image263.png"/><Relationship Id="rId17" Type="http://schemas.openxmlformats.org/officeDocument/2006/relationships/image" Target="../media/image29.png"/><Relationship Id="rId2" Type="http://schemas.openxmlformats.org/officeDocument/2006/relationships/image" Target="../media/image26.pn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64.png"/><Relationship Id="rId5" Type="http://schemas.openxmlformats.org/officeDocument/2006/relationships/image" Target="../media/image191.png"/><Relationship Id="rId15" Type="http://schemas.openxmlformats.org/officeDocument/2006/relationships/image" Target="../media/image271.png"/><Relationship Id="rId10" Type="http://schemas.openxmlformats.org/officeDocument/2006/relationships/image" Target="../media/image242.png"/><Relationship Id="rId19" Type="http://schemas.openxmlformats.org/officeDocument/2006/relationships/image" Target="../media/image31.png"/><Relationship Id="rId4" Type="http://schemas.openxmlformats.org/officeDocument/2006/relationships/image" Target="../media/image181.png"/><Relationship Id="rId9" Type="http://schemas.openxmlformats.org/officeDocument/2006/relationships/image" Target="../media/image231.png"/><Relationship Id="rId14" Type="http://schemas.openxmlformats.org/officeDocument/2006/relationships/image" Target="../media/image2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610.png"/><Relationship Id="rId26" Type="http://schemas.openxmlformats.org/officeDocument/2006/relationships/image" Target="../media/image5.png"/><Relationship Id="rId3" Type="http://schemas.openxmlformats.org/officeDocument/2006/relationships/image" Target="../media/image2.png"/><Relationship Id="rId21" Type="http://schemas.openxmlformats.org/officeDocument/2006/relationships/image" Target="../media/image90.png"/><Relationship Id="rId7" Type="http://schemas.openxmlformats.org/officeDocument/2006/relationships/image" Target="../media/image42.png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41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70.png"/><Relationship Id="rId24" Type="http://schemas.openxmlformats.org/officeDocument/2006/relationships/image" Target="../media/image9.png"/><Relationship Id="rId5" Type="http://schemas.openxmlformats.org/officeDocument/2006/relationships/image" Target="../media/image310.png"/><Relationship Id="rId15" Type="http://schemas.openxmlformats.org/officeDocument/2006/relationships/image" Target="../media/image2.emf"/><Relationship Id="rId23" Type="http://schemas.openxmlformats.org/officeDocument/2006/relationships/image" Target="../media/image8.png"/><Relationship Id="rId10" Type="http://schemas.openxmlformats.org/officeDocument/2006/relationships/image" Target="../media/image260.png"/><Relationship Id="rId19" Type="http://schemas.openxmlformats.org/officeDocument/2006/relationships/image" Target="../media/image7.png"/><Relationship Id="rId4" Type="http://schemas.openxmlformats.org/officeDocument/2006/relationships/image" Target="../media/image210.png"/><Relationship Id="rId9" Type="http://schemas.openxmlformats.org/officeDocument/2006/relationships/image" Target="../media/image250.png"/><Relationship Id="rId14" Type="http://schemas.openxmlformats.org/officeDocument/2006/relationships/image" Target="../media/image4.png"/><Relationship Id="rId22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png"/><Relationship Id="rId7" Type="http://schemas.openxmlformats.org/officeDocument/2006/relationships/image" Target="../media/image3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81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5.png"/><Relationship Id="rId7" Type="http://schemas.openxmlformats.org/officeDocument/2006/relationships/image" Target="../media/image4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430.png"/><Relationship Id="rId4" Type="http://schemas.openxmlformats.org/officeDocument/2006/relationships/image" Target="../media/image16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png"/><Relationship Id="rId3" Type="http://schemas.openxmlformats.org/officeDocument/2006/relationships/image" Target="../media/image19.emf"/><Relationship Id="rId7" Type="http://schemas.openxmlformats.org/officeDocument/2006/relationships/image" Target="../media/image59.png"/><Relationship Id="rId12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image" Target="../media/image57.png"/><Relationship Id="rId10" Type="http://schemas.openxmlformats.org/officeDocument/2006/relationships/image" Target="../media/image37.png"/><Relationship Id="rId4" Type="http://schemas.openxmlformats.org/officeDocument/2006/relationships/image" Target="../media/image20.emf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39.png"/><Relationship Id="rId21" Type="http://schemas.openxmlformats.org/officeDocument/2006/relationships/image" Target="../media/image43.png"/><Relationship Id="rId12" Type="http://schemas.openxmlformats.org/officeDocument/2006/relationships/image" Target="../media/image2.emf"/><Relationship Id="rId17" Type="http://schemas.openxmlformats.org/officeDocument/2006/relationships/image" Target="../media/image35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1.png"/><Relationship Id="rId5" Type="http://schemas.openxmlformats.org/officeDocument/2006/relationships/image" Target="../media/image57.png"/><Relationship Id="rId15" Type="http://schemas.openxmlformats.org/officeDocument/2006/relationships/image" Target="../media/image20.png"/><Relationship Id="rId10" Type="http://schemas.openxmlformats.org/officeDocument/2006/relationships/image" Target="../media/image37.png"/><Relationship Id="rId19" Type="http://schemas.openxmlformats.org/officeDocument/2006/relationships/image" Target="../media/image40.png"/><Relationship Id="rId9" Type="http://schemas.openxmlformats.org/officeDocument/2006/relationships/image" Target="../media/image36.png"/><Relationship Id="rId14" Type="http://schemas.openxmlformats.org/officeDocument/2006/relationships/image" Target="../media/image161.png"/><Relationship Id="rId2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8" Type="http://schemas.openxmlformats.org/officeDocument/2006/relationships/image" Target="../media/image160.pn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12" Type="http://schemas.openxmlformats.org/officeDocument/2006/relationships/image" Target="../media/image101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182.png"/><Relationship Id="rId5" Type="http://schemas.openxmlformats.org/officeDocument/2006/relationships/image" Target="../media/image311.png"/><Relationship Id="rId10" Type="http://schemas.openxmlformats.org/officeDocument/2006/relationships/image" Target="../media/image81.png"/><Relationship Id="rId4" Type="http://schemas.openxmlformats.org/officeDocument/2006/relationships/image" Target="../media/image213.png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0.png"/><Relationship Id="rId18" Type="http://schemas.openxmlformats.org/officeDocument/2006/relationships/image" Target="../media/image160.pn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12" Type="http://schemas.openxmlformats.org/officeDocument/2006/relationships/image" Target="../media/image101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91.png"/><Relationship Id="rId5" Type="http://schemas.openxmlformats.org/officeDocument/2006/relationships/image" Target="../media/image311.png"/><Relationship Id="rId15" Type="http://schemas.openxmlformats.org/officeDocument/2006/relationships/image" Target="../media/image130.png"/><Relationship Id="rId10" Type="http://schemas.openxmlformats.org/officeDocument/2006/relationships/image" Target="../media/image81.png"/><Relationship Id="rId4" Type="http://schemas.openxmlformats.org/officeDocument/2006/relationships/image" Target="../media/image213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00.png"/><Relationship Id="rId18" Type="http://schemas.openxmlformats.org/officeDocument/2006/relationships/image" Target="../media/image101.png"/><Relationship Id="rId3" Type="http://schemas.openxmlformats.org/officeDocument/2006/relationships/image" Target="../media/image22.png"/><Relationship Id="rId21" Type="http://schemas.openxmlformats.org/officeDocument/2006/relationships/image" Target="../media/image130.png"/><Relationship Id="rId7" Type="http://schemas.openxmlformats.org/officeDocument/2006/relationships/image" Target="../media/image53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1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311.png"/><Relationship Id="rId28" Type="http://schemas.openxmlformats.org/officeDocument/2006/relationships/image" Target="../media/image160.png"/><Relationship Id="rId10" Type="http://schemas.openxmlformats.org/officeDocument/2006/relationships/image" Target="../media/image70.png"/><Relationship Id="rId19" Type="http://schemas.openxmlformats.org/officeDocument/2006/relationships/image" Target="../media/image110.png"/><Relationship Id="rId4" Type="http://schemas.openxmlformats.org/officeDocument/2006/relationships/image" Target="../media/image213.png"/><Relationship Id="rId9" Type="http://schemas.openxmlformats.org/officeDocument/2006/relationships/image" Target="../media/image170.png"/><Relationship Id="rId14" Type="http://schemas.openxmlformats.org/officeDocument/2006/relationships/image" Target="../media/image19.png"/><Relationship Id="rId22" Type="http://schemas.openxmlformats.org/officeDocument/2006/relationships/image" Target="../media/image230.png"/><Relationship Id="rId27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14" y="739739"/>
            <a:ext cx="751417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27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First-order system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71868-F27C-A643-9AD6-CD0584C16924}"/>
              </a:ext>
            </a:extLst>
          </p:cNvPr>
          <p:cNvSpPr txBox="1"/>
          <p:nvPr/>
        </p:nvSpPr>
        <p:spPr>
          <a:xfrm>
            <a:off x="513708" y="4548601"/>
            <a:ext cx="1062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 Homework 9 posted.  Due Sunday March 30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DB822-BC2D-12CE-5784-F2C52CE1B1ED}"/>
              </a:ext>
            </a:extLst>
          </p:cNvPr>
          <p:cNvSpPr txBox="1"/>
          <p:nvPr/>
        </p:nvSpPr>
        <p:spPr>
          <a:xfrm>
            <a:off x="9156068" y="1255704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4DA54-EB19-D7A0-7E40-59768F24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2DFF5-B4CB-6BE6-22BC-AAB35978995B}"/>
              </a:ext>
            </a:extLst>
          </p:cNvPr>
          <p:cNvSpPr txBox="1"/>
          <p:nvPr/>
        </p:nvSpPr>
        <p:spPr>
          <a:xfrm>
            <a:off x="9876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725C0-2686-0062-3F95-406D9395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67" y="154996"/>
            <a:ext cx="7210425" cy="299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98FB4A-2644-726D-2733-4215FE2F3971}"/>
                  </a:ext>
                </a:extLst>
              </p:cNvPr>
              <p:cNvSpPr txBox="1"/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49F3E-05EC-4746-8A64-912B8DDD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blipFill>
                <a:blip r:embed="rId4"/>
                <a:stretch>
                  <a:fillRect t="-12500" r="-78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4EFD0-07C3-E8AF-1DB3-EDEB886D3A90}"/>
                  </a:ext>
                </a:extLst>
              </p:cNvPr>
              <p:cNvSpPr txBox="1"/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2828-D473-F043-9F7D-4AB2C5D8F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blipFill>
                <a:blip r:embed="rId5"/>
                <a:stretch>
                  <a:fillRect t="-12500" r="-66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DB5578-571D-D8C5-5DEF-712DC887A80B}"/>
                  </a:ext>
                </a:extLst>
              </p:cNvPr>
              <p:cNvSpPr txBox="1"/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76D24-BCBF-3442-927B-D2E8E823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blipFill>
                <a:blip r:embed="rId6"/>
                <a:stretch>
                  <a:fillRect l="-8100" t="-12500" r="-6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BB7511-5524-B058-BD9C-8B2EB4CFFA75}"/>
                  </a:ext>
                </a:extLst>
              </p:cNvPr>
              <p:cNvSpPr txBox="1"/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10∥40=8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0DE32E-A5D5-DF43-A102-40D5BF35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6084F-83C5-0342-6BBD-045DC52889E1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60CE4-A853-E14D-8BC0-876C28D01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18FEE2-6F25-FEC6-36AB-710C77291E05}"/>
                  </a:ext>
                </a:extLst>
              </p:cNvPr>
              <p:cNvSpPr txBox="1"/>
              <p:nvPr/>
            </p:nvSpPr>
            <p:spPr>
              <a:xfrm>
                <a:off x="144206" y="4049070"/>
                <a:ext cx="20228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800">
                    <a:latin typeface="Symbol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Symbol" pitchFamily="2" charset="2"/>
                    <a:cs typeface="Times New Roman" panose="02020603050405020304" pitchFamily="18" charset="0"/>
                  </a:rPr>
                  <a:t>®</a:t>
                </a:r>
                <a:r>
                  <a:rPr lang="en-US" sz="800">
                    <a:latin typeface="Symbol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1F1202-D10F-5548-AB2E-EEC310CC3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4049070"/>
                <a:ext cx="2022861" cy="584775"/>
              </a:xfrm>
              <a:prstGeom prst="rect">
                <a:avLst/>
              </a:prstGeom>
              <a:blipFill>
                <a:blip r:embed="rId9"/>
                <a:stretch>
                  <a:fillRect l="-7855" t="-15625" r="-302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301A6-F93D-8FA2-E36E-2E635058E51F}"/>
                  </a:ext>
                </a:extLst>
              </p:cNvPr>
              <p:cNvSpPr txBox="1"/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F8701C-CA9C-6441-94A5-9D7AE16D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blipFill>
                <a:blip r:embed="rId10"/>
                <a:stretch>
                  <a:fillRect t="-12500" r="-73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1FC8CD-EB37-DC84-5732-784F900BFFF1}"/>
                  </a:ext>
                </a:extLst>
              </p:cNvPr>
              <p:cNvSpPr txBox="1"/>
              <p:nvPr/>
            </p:nvSpPr>
            <p:spPr>
              <a:xfrm>
                <a:off x="144206" y="5506297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F72D5-05DB-6849-BEAD-DE54A18E5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5506297"/>
                <a:ext cx="1959126" cy="584775"/>
              </a:xfrm>
              <a:prstGeom prst="rect">
                <a:avLst/>
              </a:prstGeom>
              <a:blipFill>
                <a:blip r:embed="rId11"/>
                <a:stretch>
                  <a:fillRect l="-8100" t="-12500" r="-6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0C97A-C8C6-F334-74A4-F8EC6F7EB947}"/>
                  </a:ext>
                </a:extLst>
              </p:cNvPr>
              <p:cNvSpPr txBox="1"/>
              <p:nvPr/>
            </p:nvSpPr>
            <p:spPr>
              <a:xfrm>
                <a:off x="257117" y="6103647"/>
                <a:ext cx="6104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2BF0-7A25-9040-88AC-E16CD669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7" y="6103647"/>
                <a:ext cx="610487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4472C7A-51E4-67D7-B82E-88FAE369BBAE}"/>
                  </a:ext>
                </a:extLst>
              </p:cNvPr>
              <p:cNvSpPr txBox="1"/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eq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=8∥40∥10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E3DC1D-8A9F-A345-BC49-6ECA4E941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B018DC-5AF9-7153-B02F-A4926FCCDC16}"/>
                  </a:ext>
                </a:extLst>
              </p:cNvPr>
              <p:cNvSpPr txBox="1"/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eq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1443A-05F8-0F47-AC34-0702AC59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1AF898-84F8-C845-993C-D9A811B8FF64}"/>
                  </a:ext>
                </a:extLst>
              </p:cNvPr>
              <p:cNvSpPr txBox="1"/>
              <p:nvPr/>
            </p:nvSpPr>
            <p:spPr>
              <a:xfrm>
                <a:off x="2025607" y="5495787"/>
                <a:ext cx="7698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0.04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10+8∥40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DEE8EC-CF8B-B746-9D40-947760185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07" y="5495787"/>
                <a:ext cx="7698774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4AA32E-3470-BE0F-E9FA-41693AD83FF9}"/>
                  </a:ext>
                </a:extLst>
              </p:cNvPr>
              <p:cNvSpPr txBox="1"/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B474B8-1F5F-F74A-8615-330B661D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blipFill>
                <a:blip r:embed="rId16"/>
                <a:stretch>
                  <a:fillRect t="-12500" r="-782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4EF2049-619E-E899-34BA-31B5ADAE63FF}"/>
              </a:ext>
            </a:extLst>
          </p:cNvPr>
          <p:cNvSpPr txBox="1"/>
          <p:nvPr/>
        </p:nvSpPr>
        <p:spPr>
          <a:xfrm>
            <a:off x="10089096" y="220757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55FBB6-AE86-75A6-1C58-FB618B586BEA}"/>
              </a:ext>
            </a:extLst>
          </p:cNvPr>
          <p:cNvCxnSpPr>
            <a:cxnSpLocks/>
          </p:cNvCxnSpPr>
          <p:nvPr/>
        </p:nvCxnSpPr>
        <p:spPr>
          <a:xfrm rot="5400000">
            <a:off x="10417144" y="1825494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3FC1F1-BDE9-950D-5A34-9FFB27EA0316}"/>
              </a:ext>
            </a:extLst>
          </p:cNvPr>
          <p:cNvCxnSpPr>
            <a:cxnSpLocks/>
          </p:cNvCxnSpPr>
          <p:nvPr/>
        </p:nvCxnSpPr>
        <p:spPr>
          <a:xfrm flipV="1">
            <a:off x="10519491" y="1849452"/>
            <a:ext cx="514911" cy="44504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D41C10E-177F-AB31-A462-56B9F81C451D}"/>
              </a:ext>
            </a:extLst>
          </p:cNvPr>
          <p:cNvSpPr>
            <a:spLocks noChangeAspect="1"/>
          </p:cNvSpPr>
          <p:nvPr/>
        </p:nvSpPr>
        <p:spPr>
          <a:xfrm>
            <a:off x="11022171" y="1284582"/>
            <a:ext cx="99060" cy="99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6A769C1-CB3E-3B63-7580-C4DB78272FEF}"/>
              </a:ext>
            </a:extLst>
          </p:cNvPr>
          <p:cNvSpPr>
            <a:spLocks noChangeAspect="1"/>
          </p:cNvSpPr>
          <p:nvPr/>
        </p:nvSpPr>
        <p:spPr>
          <a:xfrm>
            <a:off x="11022463" y="2248475"/>
            <a:ext cx="99060" cy="99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196FA5-B519-BAAD-AD56-1F240FAEDE15}"/>
              </a:ext>
            </a:extLst>
          </p:cNvPr>
          <p:cNvSpPr txBox="1"/>
          <p:nvPr/>
        </p:nvSpPr>
        <p:spPr>
          <a:xfrm>
            <a:off x="10519491" y="1263453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226D9E-6490-BB8E-9165-0A4E97C40909}"/>
              </a:ext>
            </a:extLst>
          </p:cNvPr>
          <p:cNvCxnSpPr>
            <a:cxnSpLocks/>
          </p:cNvCxnSpPr>
          <p:nvPr/>
        </p:nvCxnSpPr>
        <p:spPr>
          <a:xfrm flipH="1">
            <a:off x="10166058" y="1477506"/>
            <a:ext cx="428149" cy="194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F521B64-18A1-33E1-417E-989E757F30B7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337236-7540-EF4F-B6D0-405A836C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D5D3F9-4FB6-39D5-42C5-89E7F66759A8}"/>
              </a:ext>
            </a:extLst>
          </p:cNvPr>
          <p:cNvCxnSpPr>
            <a:cxnSpLocks/>
          </p:cNvCxnSpPr>
          <p:nvPr/>
        </p:nvCxnSpPr>
        <p:spPr>
          <a:xfrm>
            <a:off x="8403849" y="384175"/>
            <a:ext cx="412546" cy="288843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6A143C-3141-1DFA-7F79-B5DA4F11A626}"/>
              </a:ext>
            </a:extLst>
          </p:cNvPr>
          <p:cNvGrpSpPr/>
          <p:nvPr/>
        </p:nvGrpSpPr>
        <p:grpSpPr>
          <a:xfrm>
            <a:off x="8386818" y="721947"/>
            <a:ext cx="14573" cy="2346723"/>
            <a:chOff x="8386818" y="721947"/>
            <a:chExt cx="14573" cy="234672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A2CCB6E-A640-CF84-6F0B-7CB44AD75245}"/>
                </a:ext>
              </a:extLst>
            </p:cNvPr>
            <p:cNvCxnSpPr>
              <a:cxnSpLocks/>
            </p:cNvCxnSpPr>
            <p:nvPr/>
          </p:nvCxnSpPr>
          <p:spPr>
            <a:xfrm rot="4500000">
              <a:off x="7228029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97858E-C916-78A2-178E-48929D9829A3}"/>
                </a:ext>
              </a:extLst>
            </p:cNvPr>
            <p:cNvCxnSpPr>
              <a:cxnSpLocks/>
            </p:cNvCxnSpPr>
            <p:nvPr/>
          </p:nvCxnSpPr>
          <p:spPr>
            <a:xfrm rot="17100000">
              <a:off x="7213456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F38377E-7522-0747-1161-3850A3D67612}"/>
              </a:ext>
            </a:extLst>
          </p:cNvPr>
          <p:cNvSpPr txBox="1"/>
          <p:nvPr/>
        </p:nvSpPr>
        <p:spPr>
          <a:xfrm>
            <a:off x="7423324" y="1618619"/>
            <a:ext cx="9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ignore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CA0DFC-3F2F-682D-EB59-DE8F3F2D28D8}"/>
              </a:ext>
            </a:extLst>
          </p:cNvPr>
          <p:cNvSpPr/>
          <p:nvPr/>
        </p:nvSpPr>
        <p:spPr>
          <a:xfrm>
            <a:off x="2229441" y="1894939"/>
            <a:ext cx="1883615" cy="6216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480026-9D99-CC74-E779-3DD31EC48CB8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335952-64EA-D433-8F0E-A951A000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E12135-881B-B1BF-2EF3-13396E0E4044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D32D0-2DF5-7AC6-AA60-2AFFC7F4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A01058B-830A-9765-9151-FE0D8316B3AC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A76B7C-4C39-A71A-EB03-D558C7CD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7958D9-F490-C9E8-6DAB-DBF2528E284C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698658-6E76-43FC-8502-61C9FAF5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E41DF0-58FB-A33B-D0F0-3FF0C04045A7}"/>
                  </a:ext>
                </a:extLst>
              </p:cNvPr>
              <p:cNvSpPr txBox="1"/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eq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=8∥40∥10=4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1303B6-F355-68D5-48D0-A5244678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321CA4-D5D7-FDF8-8999-DE5B7B7CD384}"/>
                  </a:ext>
                </a:extLst>
              </p:cNvPr>
              <p:cNvSpPr txBox="1"/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eq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:endParaRPr lang="en-US" sz="32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041CAA4-23EF-C71F-5EB3-1CA7D31FB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86E5F4-B7FA-25D0-1BC4-33B4128813CD}"/>
                  </a:ext>
                </a:extLst>
              </p:cNvPr>
              <p:cNvSpPr txBox="1"/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eq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8A0B35-0957-991E-2913-09C69135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6A50202-E100-8FA5-E860-AA4AE028EE10}"/>
                  </a:ext>
                </a:extLst>
              </p:cNvPr>
              <p:cNvSpPr txBox="1"/>
              <p:nvPr/>
            </p:nvSpPr>
            <p:spPr>
              <a:xfrm>
                <a:off x="2025607" y="5495787"/>
                <a:ext cx="7698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10+8∥40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C8272AF-246B-64D6-17EA-E138F7B0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07" y="5495787"/>
                <a:ext cx="7698774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004D893-6AD7-86F6-F29A-A8AACBC26D5B}"/>
                  </a:ext>
                </a:extLst>
              </p:cNvPr>
              <p:cNvSpPr txBox="1"/>
              <p:nvPr/>
            </p:nvSpPr>
            <p:spPr>
              <a:xfrm>
                <a:off x="2025607" y="5495787"/>
                <a:ext cx="7698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10+8∥40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=2.4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685145F-117D-99B8-1608-E6836B606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07" y="5495787"/>
                <a:ext cx="7698774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447FA4-06E8-4E95-191A-49B26FF7C3CB}"/>
                  </a:ext>
                </a:extLst>
              </p:cNvPr>
              <p:cNvSpPr txBox="1"/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AB228-C328-7C49-407E-0A4B30055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blipFill>
                <a:blip r:embed="rId27"/>
                <a:stretch>
                  <a:fillRect t="-12500" r="-1348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84A7AC4-EC9F-0D94-3231-37A63B226DBE}"/>
              </a:ext>
            </a:extLst>
          </p:cNvPr>
          <p:cNvSpPr/>
          <p:nvPr/>
        </p:nvSpPr>
        <p:spPr>
          <a:xfrm>
            <a:off x="4185694" y="1895585"/>
            <a:ext cx="1050309" cy="62099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2A082C-ABF5-2B40-2FB7-480ADCAE870D}"/>
                  </a:ext>
                </a:extLst>
              </p:cNvPr>
              <p:cNvSpPr txBox="1"/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2F29F-CAB3-C564-D043-577ABF95E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blipFill>
                <a:blip r:embed="rId28"/>
                <a:stretch>
                  <a:fillRect l="-4063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7882221-C43B-192E-CBBE-D9C3DF63ADE1}"/>
              </a:ext>
            </a:extLst>
          </p:cNvPr>
          <p:cNvSpPr/>
          <p:nvPr/>
        </p:nvSpPr>
        <p:spPr>
          <a:xfrm>
            <a:off x="8729611" y="3429000"/>
            <a:ext cx="752717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82651B-11E7-7538-4942-74BBBCC948E5}"/>
              </a:ext>
            </a:extLst>
          </p:cNvPr>
          <p:cNvSpPr/>
          <p:nvPr/>
        </p:nvSpPr>
        <p:spPr>
          <a:xfrm>
            <a:off x="3972873" y="4831355"/>
            <a:ext cx="934119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C914B-9AC6-741E-8D62-931EEE2F1279}"/>
              </a:ext>
            </a:extLst>
          </p:cNvPr>
          <p:cNvSpPr txBox="1"/>
          <p:nvPr/>
        </p:nvSpPr>
        <p:spPr>
          <a:xfrm>
            <a:off x="98768" y="139943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E47E8B-62F3-1559-B13D-DAC0FE5BD502}"/>
              </a:ext>
            </a:extLst>
          </p:cNvPr>
          <p:cNvSpPr txBox="1"/>
          <p:nvPr/>
        </p:nvSpPr>
        <p:spPr>
          <a:xfrm>
            <a:off x="1411693" y="169181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BD29C2-1298-E5A5-0266-F5DA1C88589B}"/>
              </a:ext>
            </a:extLst>
          </p:cNvPr>
          <p:cNvSpPr txBox="1"/>
          <p:nvPr/>
        </p:nvSpPr>
        <p:spPr>
          <a:xfrm>
            <a:off x="3355077" y="169181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99BA24-2E98-B6B1-73D7-FA9842A8AB0E}"/>
              </a:ext>
            </a:extLst>
          </p:cNvPr>
          <p:cNvSpPr txBox="1"/>
          <p:nvPr/>
        </p:nvSpPr>
        <p:spPr>
          <a:xfrm>
            <a:off x="4531258" y="169181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177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27" grpId="0"/>
      <p:bldP spid="32" grpId="0" animBg="1"/>
      <p:bldP spid="33" grpId="0" animBg="1"/>
      <p:bldP spid="34" grpId="0"/>
      <p:bldP spid="13" grpId="0" animBg="1"/>
      <p:bldP spid="51" grpId="0"/>
      <p:bldP spid="52" grpId="0"/>
      <p:bldP spid="53" grpId="0"/>
      <p:bldP spid="54" grpId="0"/>
      <p:bldP spid="14" grpId="0" animBg="1"/>
      <p:bldP spid="14" grpId="1" animBg="1"/>
      <p:bldP spid="18" grpId="0" animBg="1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FC9FEE-9191-BF59-06DE-55CCDA7A6F38}"/>
              </a:ext>
            </a:extLst>
          </p:cNvPr>
          <p:cNvCxnSpPr>
            <a:cxnSpLocks/>
          </p:cNvCxnSpPr>
          <p:nvPr/>
        </p:nvCxnSpPr>
        <p:spPr>
          <a:xfrm flipH="1">
            <a:off x="6525158" y="3942896"/>
            <a:ext cx="490119" cy="373072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6EE33F-60E0-E0E3-C5CF-41916B989D84}"/>
              </a:ext>
            </a:extLst>
          </p:cNvPr>
          <p:cNvCxnSpPr>
            <a:cxnSpLocks/>
          </p:cNvCxnSpPr>
          <p:nvPr/>
        </p:nvCxnSpPr>
        <p:spPr>
          <a:xfrm flipH="1">
            <a:off x="5271076" y="3942896"/>
            <a:ext cx="1744201" cy="373072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42001A-5A1F-5A47-9187-4FDD6A2D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67" y="154996"/>
            <a:ext cx="7210425" cy="299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E7344A-6B23-3348-B5D7-06A352016947}"/>
                  </a:ext>
                </a:extLst>
              </p:cNvPr>
              <p:cNvSpPr txBox="1"/>
              <p:nvPr/>
            </p:nvSpPr>
            <p:spPr>
              <a:xfrm>
                <a:off x="375940" y="893182"/>
                <a:ext cx="1722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E7344A-6B23-3348-B5D7-06A352016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0" y="893182"/>
                <a:ext cx="172258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510077-F3B2-194F-ABD6-126AA722A354}"/>
                  </a:ext>
                </a:extLst>
              </p:cNvPr>
              <p:cNvSpPr txBox="1"/>
              <p:nvPr/>
            </p:nvSpPr>
            <p:spPr>
              <a:xfrm>
                <a:off x="375940" y="1520678"/>
                <a:ext cx="21273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510077-F3B2-194F-ABD6-126AA722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0" y="1520678"/>
                <a:ext cx="212731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F72D5-05DB-6849-BEAD-DE54A18E5AAC}"/>
                  </a:ext>
                </a:extLst>
              </p:cNvPr>
              <p:cNvSpPr txBox="1"/>
              <p:nvPr/>
            </p:nvSpPr>
            <p:spPr>
              <a:xfrm>
                <a:off x="278505" y="2813219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F72D5-05DB-6849-BEAD-DE54A18E5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05" y="2813219"/>
                <a:ext cx="1959126" cy="584775"/>
              </a:xfrm>
              <a:prstGeom prst="rect">
                <a:avLst/>
              </a:prstGeom>
              <a:blipFill>
                <a:blip r:embed="rId6"/>
                <a:stretch>
                  <a:fillRect l="-8100" t="-12500" r="-6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2BF0-7A25-9040-88AC-E16CD669B604}"/>
                  </a:ext>
                </a:extLst>
              </p:cNvPr>
              <p:cNvSpPr txBox="1"/>
              <p:nvPr/>
            </p:nvSpPr>
            <p:spPr>
              <a:xfrm>
                <a:off x="548589" y="3455519"/>
                <a:ext cx="60615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2BF0-7A25-9040-88AC-E16CD669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9" y="3455519"/>
                <a:ext cx="606159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2AB703-62EF-FF4E-8CB0-DE189730CFA3}"/>
                  </a:ext>
                </a:extLst>
              </p:cNvPr>
              <p:cNvSpPr txBox="1"/>
              <p:nvPr/>
            </p:nvSpPr>
            <p:spPr>
              <a:xfrm>
                <a:off x="375940" y="2148173"/>
                <a:ext cx="2247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=2.4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2AB703-62EF-FF4E-8CB0-DE189730C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0" y="2148173"/>
                <a:ext cx="224773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1E3F9A-9DC2-0F49-B2A6-96AA1E1623E0}"/>
                  </a:ext>
                </a:extLst>
              </p:cNvPr>
              <p:cNvSpPr txBox="1"/>
              <p:nvPr/>
            </p:nvSpPr>
            <p:spPr>
              <a:xfrm>
                <a:off x="6408145" y="3455519"/>
                <a:ext cx="5023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=20−15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−416.7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1E3F9A-9DC2-0F49-B2A6-96AA1E16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45" y="3455519"/>
                <a:ext cx="502329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DFFA2-8A38-6343-BFE1-3F82D6FEBB37}"/>
                  </a:ext>
                </a:extLst>
              </p:cNvPr>
              <p:cNvSpPr txBox="1"/>
              <p:nvPr/>
            </p:nvSpPr>
            <p:spPr>
              <a:xfrm>
                <a:off x="290590" y="4237503"/>
                <a:ext cx="1797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DFFA2-8A38-6343-BFE1-3F82D6FE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0" y="4237503"/>
                <a:ext cx="1797415" cy="584775"/>
              </a:xfrm>
              <a:prstGeom prst="rect">
                <a:avLst/>
              </a:prstGeom>
              <a:blipFill>
                <a:blip r:embed="rId10"/>
                <a:stretch>
                  <a:fillRect t="-12500" r="-745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1E2053-9B4B-6D43-A84C-D00CD6C91820}"/>
                  </a:ext>
                </a:extLst>
              </p:cNvPr>
              <p:cNvSpPr txBox="1"/>
              <p:nvPr/>
            </p:nvSpPr>
            <p:spPr>
              <a:xfrm>
                <a:off x="3075433" y="4237503"/>
                <a:ext cx="45997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1E2053-9B4B-6D43-A84C-D00CD6C91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33" y="4237503"/>
                <a:ext cx="459978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4DE8B-1B72-C444-863C-DC007E089653}"/>
                  </a:ext>
                </a:extLst>
              </p:cNvPr>
              <p:cNvSpPr txBox="1"/>
              <p:nvPr/>
            </p:nvSpPr>
            <p:spPr>
              <a:xfrm>
                <a:off x="836968" y="4933508"/>
                <a:ext cx="113550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0−15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−416.7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+0.04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×416.7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−41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.7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4DE8B-1B72-C444-863C-DC007E089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68" y="4933508"/>
                <a:ext cx="11355032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87B64D-1792-7E47-AD5F-779F2C8E2747}"/>
                  </a:ext>
                </a:extLst>
              </p:cNvPr>
              <p:cNvSpPr txBox="1"/>
              <p:nvPr/>
            </p:nvSpPr>
            <p:spPr>
              <a:xfrm>
                <a:off x="749217" y="5632979"/>
                <a:ext cx="54632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+100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.7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87B64D-1792-7E47-AD5F-779F2C8E2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7" y="5632979"/>
                <a:ext cx="546329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8776DAF-1320-4042-836E-2AC2D6894378}"/>
              </a:ext>
            </a:extLst>
          </p:cNvPr>
          <p:cNvSpPr/>
          <p:nvPr/>
        </p:nvSpPr>
        <p:spPr>
          <a:xfrm>
            <a:off x="1248206" y="5629513"/>
            <a:ext cx="4964301" cy="61989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45A08-138A-9D4D-8A04-8EE67E82226E}"/>
              </a:ext>
            </a:extLst>
          </p:cNvPr>
          <p:cNvSpPr txBox="1"/>
          <p:nvPr/>
        </p:nvSpPr>
        <p:spPr>
          <a:xfrm>
            <a:off x="2154760" y="4237503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KVL: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5E66C0-1FC1-4D4D-9D2D-295D9DAC68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1885" y="792804"/>
            <a:ext cx="889353" cy="91758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D00AC76-9F9A-6049-B8D8-DACE3CC9562D}"/>
              </a:ext>
            </a:extLst>
          </p:cNvPr>
          <p:cNvGrpSpPr/>
          <p:nvPr/>
        </p:nvGrpSpPr>
        <p:grpSpPr>
          <a:xfrm>
            <a:off x="8386818" y="721947"/>
            <a:ext cx="14573" cy="2346723"/>
            <a:chOff x="8386818" y="721947"/>
            <a:chExt cx="14573" cy="234672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84EAB0-9503-3B4E-9144-35B666FE4C52}"/>
                </a:ext>
              </a:extLst>
            </p:cNvPr>
            <p:cNvCxnSpPr>
              <a:cxnSpLocks/>
            </p:cNvCxnSpPr>
            <p:nvPr/>
          </p:nvCxnSpPr>
          <p:spPr>
            <a:xfrm rot="4500000">
              <a:off x="7228029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9A6D8A-374D-D548-8DFA-0C84FE76E63E}"/>
                </a:ext>
              </a:extLst>
            </p:cNvPr>
            <p:cNvCxnSpPr>
              <a:cxnSpLocks/>
            </p:cNvCxnSpPr>
            <p:nvPr/>
          </p:nvCxnSpPr>
          <p:spPr>
            <a:xfrm rot="17100000">
              <a:off x="7213456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8F9EA6F-FCA7-2E41-8BD5-557DD27F3E61}"/>
              </a:ext>
            </a:extLst>
          </p:cNvPr>
          <p:cNvSpPr/>
          <p:nvPr/>
        </p:nvSpPr>
        <p:spPr>
          <a:xfrm>
            <a:off x="6920925" y="3434577"/>
            <a:ext cx="4441735" cy="61989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5860C-6527-2246-E325-2091D39948AB}"/>
              </a:ext>
            </a:extLst>
          </p:cNvPr>
          <p:cNvSpPr txBox="1"/>
          <p:nvPr/>
        </p:nvSpPr>
        <p:spPr>
          <a:xfrm>
            <a:off x="9876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1B4D16-C609-14ED-B187-5DC64688C5B7}"/>
              </a:ext>
            </a:extLst>
          </p:cNvPr>
          <p:cNvCxnSpPr>
            <a:cxnSpLocks/>
          </p:cNvCxnSpPr>
          <p:nvPr/>
        </p:nvCxnSpPr>
        <p:spPr>
          <a:xfrm>
            <a:off x="8403849" y="384175"/>
            <a:ext cx="412546" cy="288843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1A4C1-F144-A2B5-9B72-EE5A81B00BAF}"/>
                  </a:ext>
                </a:extLst>
              </p:cNvPr>
              <p:cNvSpPr txBox="1"/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1A4C1-F144-A2B5-9B72-EE5A81B0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blipFill>
                <a:blip r:embed="rId15"/>
                <a:stretch>
                  <a:fillRect l="-4063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EE3BF6-8B47-6A5A-CEB3-5E172A840AF0}"/>
                  </a:ext>
                </a:extLst>
              </p:cNvPr>
              <p:cNvSpPr txBox="1"/>
              <p:nvPr/>
            </p:nvSpPr>
            <p:spPr>
              <a:xfrm>
                <a:off x="1258068" y="6249406"/>
                <a:ext cx="7071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EE3BF6-8B47-6A5A-CEB3-5E172A84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68" y="6249406"/>
                <a:ext cx="7071038" cy="584775"/>
              </a:xfrm>
              <a:prstGeom prst="rect">
                <a:avLst/>
              </a:prstGeom>
              <a:blipFill>
                <a:blip r:embed="rId16"/>
                <a:stretch>
                  <a:fillRect l="-21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C5EF96-EB28-3702-D91D-48B8C3AFD7CF}"/>
                  </a:ext>
                </a:extLst>
              </p:cNvPr>
              <p:cNvSpPr txBox="1"/>
              <p:nvPr/>
            </p:nvSpPr>
            <p:spPr>
              <a:xfrm>
                <a:off x="1258068" y="6249406"/>
                <a:ext cx="7071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C5EF96-EB28-3702-D91D-48B8C3AFD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68" y="6249406"/>
                <a:ext cx="7071038" cy="584775"/>
              </a:xfrm>
              <a:prstGeom prst="rect">
                <a:avLst/>
              </a:prstGeom>
              <a:blipFill>
                <a:blip r:embed="rId17"/>
                <a:stretch>
                  <a:fillRect l="-21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903D93-55B6-1DAC-3856-0661F6C69983}"/>
                  </a:ext>
                </a:extLst>
              </p:cNvPr>
              <p:cNvSpPr txBox="1"/>
              <p:nvPr/>
            </p:nvSpPr>
            <p:spPr>
              <a:xfrm>
                <a:off x="1258068" y="6249406"/>
                <a:ext cx="70289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903D93-55B6-1DAC-3856-0661F6C69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68" y="6249406"/>
                <a:ext cx="7028975" cy="584775"/>
              </a:xfrm>
              <a:prstGeom prst="rect">
                <a:avLst/>
              </a:prstGeom>
              <a:blipFill>
                <a:blip r:embed="rId18"/>
                <a:stretch>
                  <a:fillRect l="-2162" t="-1489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1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4" grpId="0"/>
      <p:bldP spid="25" grpId="0"/>
      <p:bldP spid="26" grpId="0" animBg="1"/>
      <p:bldP spid="3" grpId="0"/>
      <p:bldP spid="27" grpId="0" animBg="1"/>
      <p:bldP spid="14" grpId="0"/>
      <p:bldP spid="2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2001A-5A1F-5A47-9187-4FDD6A2D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67" y="155448"/>
            <a:ext cx="7210425" cy="299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F72D5-05DB-6849-BEAD-DE54A18E5AAC}"/>
                  </a:ext>
                </a:extLst>
              </p:cNvPr>
              <p:cNvSpPr txBox="1"/>
              <p:nvPr/>
            </p:nvSpPr>
            <p:spPr>
              <a:xfrm>
                <a:off x="161541" y="3284709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9F72D5-05DB-6849-BEAD-DE54A18E5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1" y="3284709"/>
                <a:ext cx="1959126" cy="584775"/>
              </a:xfrm>
              <a:prstGeom prst="rect">
                <a:avLst/>
              </a:prstGeom>
              <a:blipFill>
                <a:blip r:embed="rId3"/>
                <a:stretch>
                  <a:fillRect l="-7764" t="-12500" r="-683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2BF0-7A25-9040-88AC-E16CD669B604}"/>
                  </a:ext>
                </a:extLst>
              </p:cNvPr>
              <p:cNvSpPr txBox="1"/>
              <p:nvPr/>
            </p:nvSpPr>
            <p:spPr>
              <a:xfrm>
                <a:off x="2230730" y="3284709"/>
                <a:ext cx="6061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C12BF0-7A25-9040-88AC-E16CD669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30" y="3284709"/>
                <a:ext cx="6061595" cy="584775"/>
              </a:xfrm>
              <a:prstGeom prst="rect">
                <a:avLst/>
              </a:prstGeom>
              <a:blipFill>
                <a:blip r:embed="rId4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DFFA2-8A38-6343-BFE1-3F82D6FEBB37}"/>
                  </a:ext>
                </a:extLst>
              </p:cNvPr>
              <p:cNvSpPr txBox="1"/>
              <p:nvPr/>
            </p:nvSpPr>
            <p:spPr>
              <a:xfrm>
                <a:off x="173626" y="3984052"/>
                <a:ext cx="1890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DFFA2-8A38-6343-BFE1-3F82D6FE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6" y="3984052"/>
                <a:ext cx="1890389" cy="584775"/>
              </a:xfrm>
              <a:prstGeom prst="rect">
                <a:avLst/>
              </a:prstGeom>
              <a:blipFill>
                <a:blip r:embed="rId5"/>
                <a:stretch>
                  <a:fillRect t="-12632" r="-7074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1E2053-9B4B-6D43-A84C-D00CD6C91820}"/>
                  </a:ext>
                </a:extLst>
              </p:cNvPr>
              <p:cNvSpPr txBox="1"/>
              <p:nvPr/>
            </p:nvSpPr>
            <p:spPr>
              <a:xfrm>
                <a:off x="2230730" y="3968420"/>
                <a:ext cx="4485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1E2053-9B4B-6D43-A84C-D00CD6C91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30" y="3968420"/>
                <a:ext cx="4485972" cy="584775"/>
              </a:xfrm>
              <a:prstGeom prst="rect">
                <a:avLst/>
              </a:prstGeom>
              <a:blipFill>
                <a:blip r:embed="rId6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4822E1-6592-6A4B-8339-A9E37C0045C6}"/>
              </a:ext>
            </a:extLst>
          </p:cNvPr>
          <p:cNvSpPr txBox="1"/>
          <p:nvPr/>
        </p:nvSpPr>
        <p:spPr>
          <a:xfrm>
            <a:off x="173626" y="4683395"/>
            <a:ext cx="357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But</a:t>
            </a:r>
            <a:r>
              <a:rPr lang="en-US" sz="3200"/>
              <a:t>, this is also true: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63D08D-51C7-D948-8C8A-915BF78AFB9A}"/>
                  </a:ext>
                </a:extLst>
              </p:cNvPr>
              <p:cNvSpPr txBox="1"/>
              <p:nvPr/>
            </p:nvSpPr>
            <p:spPr>
              <a:xfrm>
                <a:off x="3448406" y="4651686"/>
                <a:ext cx="8607164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63D08D-51C7-D948-8C8A-915BF78A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06" y="4651686"/>
                <a:ext cx="8607164" cy="6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DD52C9-939B-BE4C-950C-093DF1265365}"/>
                  </a:ext>
                </a:extLst>
              </p:cNvPr>
              <p:cNvSpPr txBox="1"/>
              <p:nvPr/>
            </p:nvSpPr>
            <p:spPr>
              <a:xfrm>
                <a:off x="173626" y="5382738"/>
                <a:ext cx="104415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However, to use this, you must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DD52C9-939B-BE4C-950C-093DF126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6" y="5382738"/>
                <a:ext cx="10441576" cy="584775"/>
              </a:xfrm>
              <a:prstGeom prst="rect">
                <a:avLst/>
              </a:prstGeom>
              <a:blipFill>
                <a:blip r:embed="rId8"/>
                <a:stretch>
                  <a:fillRect l="-1459" t="-12500" r="-5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AFFA04-9934-1F44-9A19-573002492669}"/>
              </a:ext>
            </a:extLst>
          </p:cNvPr>
          <p:cNvSpPr txBox="1"/>
          <p:nvPr/>
        </p:nvSpPr>
        <p:spPr>
          <a:xfrm>
            <a:off x="173626" y="6082081"/>
            <a:ext cx="766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That may be easy, but may be simpler to use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0BC4BE-DC58-1D43-BCE1-D9A29CD6F4BD}"/>
                  </a:ext>
                </a:extLst>
              </p:cNvPr>
              <p:cNvSpPr txBox="1"/>
              <p:nvPr/>
            </p:nvSpPr>
            <p:spPr>
              <a:xfrm>
                <a:off x="7496339" y="6082080"/>
                <a:ext cx="46393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0BC4BE-DC58-1D43-BCE1-D9A29CD6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339" y="6082080"/>
                <a:ext cx="46393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CCEE10-D388-984A-B44A-618679F360AF}"/>
              </a:ext>
            </a:extLst>
          </p:cNvPr>
          <p:cNvSpPr txBox="1"/>
          <p:nvPr/>
        </p:nvSpPr>
        <p:spPr>
          <a:xfrm>
            <a:off x="163688" y="671525"/>
            <a:ext cx="49245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NOTE</a:t>
            </a:r>
            <a:r>
              <a:rPr lang="en-US" sz="3200" dirty="0"/>
              <a:t>: Time varying currents</a:t>
            </a:r>
            <a:br>
              <a:rPr lang="en-US" sz="3200" dirty="0"/>
            </a:br>
            <a:r>
              <a:rPr lang="en-US" sz="3200" dirty="0"/>
              <a:t>and voltages must have</a:t>
            </a:r>
            <a:br>
              <a:rPr lang="en-US" sz="3200" dirty="0"/>
            </a:br>
            <a:r>
              <a:rPr lang="en-US" sz="3200" dirty="0"/>
              <a:t>same temporal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EF105A-D07F-9B4B-A960-EBE257AC1A81}"/>
                  </a:ext>
                </a:extLst>
              </p:cNvPr>
              <p:cNvSpPr txBox="1"/>
              <p:nvPr/>
            </p:nvSpPr>
            <p:spPr>
              <a:xfrm>
                <a:off x="845228" y="2173658"/>
                <a:ext cx="4912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variation for all.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EF105A-D07F-9B4B-A960-EBE257AC1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28" y="2173658"/>
                <a:ext cx="4912755" cy="584775"/>
              </a:xfrm>
              <a:prstGeom prst="rect">
                <a:avLst/>
              </a:prstGeom>
              <a:blipFill>
                <a:blip r:embed="rId10"/>
                <a:stretch>
                  <a:fillRect l="-1031" t="-136957" b="-20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AD2DB5-0807-2348-AAB5-A8B74F9B4309}"/>
              </a:ext>
            </a:extLst>
          </p:cNvPr>
          <p:cNvCxnSpPr>
            <a:cxnSpLocks/>
          </p:cNvCxnSpPr>
          <p:nvPr/>
        </p:nvCxnSpPr>
        <p:spPr>
          <a:xfrm>
            <a:off x="8402199" y="375819"/>
            <a:ext cx="407846" cy="30354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67249D-A6A9-2741-9D8A-436BD2BC5EBF}"/>
              </a:ext>
            </a:extLst>
          </p:cNvPr>
          <p:cNvGrpSpPr/>
          <p:nvPr/>
        </p:nvGrpSpPr>
        <p:grpSpPr>
          <a:xfrm>
            <a:off x="8386818" y="721947"/>
            <a:ext cx="14573" cy="2346723"/>
            <a:chOff x="8386818" y="721947"/>
            <a:chExt cx="14573" cy="234672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CD15A0-3653-D040-B222-92D7C66685B7}"/>
                </a:ext>
              </a:extLst>
            </p:cNvPr>
            <p:cNvCxnSpPr>
              <a:cxnSpLocks/>
            </p:cNvCxnSpPr>
            <p:nvPr/>
          </p:nvCxnSpPr>
          <p:spPr>
            <a:xfrm rot="4500000">
              <a:off x="7228029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549D97B-96E4-AD47-927A-42B455E0C7CD}"/>
                </a:ext>
              </a:extLst>
            </p:cNvPr>
            <p:cNvCxnSpPr>
              <a:cxnSpLocks/>
            </p:cNvCxnSpPr>
            <p:nvPr/>
          </p:nvCxnSpPr>
          <p:spPr>
            <a:xfrm rot="17100000">
              <a:off x="7213456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Arrow 1">
            <a:extLst>
              <a:ext uri="{FF2B5EF4-FFF2-40B4-BE49-F238E27FC236}">
                <a16:creationId xmlns:a16="http://schemas.microsoft.com/office/drawing/2014/main" id="{AF6485F8-604C-33FA-C99C-DB64BC96479C}"/>
              </a:ext>
            </a:extLst>
          </p:cNvPr>
          <p:cNvSpPr/>
          <p:nvPr/>
        </p:nvSpPr>
        <p:spPr>
          <a:xfrm>
            <a:off x="287385" y="231487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51B46-9B16-19DF-6312-567FABD62C88}"/>
              </a:ext>
            </a:extLst>
          </p:cNvPr>
          <p:cNvSpPr txBox="1"/>
          <p:nvPr/>
        </p:nvSpPr>
        <p:spPr>
          <a:xfrm>
            <a:off x="9876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214863-A72C-970D-37FB-FA0F7C7994F6}"/>
                  </a:ext>
                </a:extLst>
              </p:cNvPr>
              <p:cNvSpPr txBox="1"/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214863-A72C-970D-37FB-FA0F7C799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blipFill>
                <a:blip r:embed="rId11"/>
                <a:stretch>
                  <a:fillRect l="-4063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C0D06-A5E4-407D-729A-925547E6886A}"/>
              </a:ext>
            </a:extLst>
          </p:cNvPr>
          <p:cNvCxnSpPr>
            <a:cxnSpLocks/>
          </p:cNvCxnSpPr>
          <p:nvPr/>
        </p:nvCxnSpPr>
        <p:spPr>
          <a:xfrm flipH="1">
            <a:off x="7286541" y="3967975"/>
            <a:ext cx="811161" cy="885387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BBB9D-77AE-F96E-1298-D5E789AF2674}"/>
                  </a:ext>
                </a:extLst>
              </p:cNvPr>
              <p:cNvSpPr txBox="1"/>
              <p:nvPr/>
            </p:nvSpPr>
            <p:spPr>
              <a:xfrm>
                <a:off x="7956627" y="3543689"/>
                <a:ext cx="40989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∥40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BBB9D-77AE-F96E-1298-D5E789AF2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627" y="3543689"/>
                <a:ext cx="4098943" cy="523220"/>
              </a:xfrm>
              <a:prstGeom prst="rect">
                <a:avLst/>
              </a:prstGeom>
              <a:blipFill>
                <a:blip r:embed="rId12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6BAE22-35DA-7F12-7ECF-1FEA22017E98}"/>
              </a:ext>
            </a:extLst>
          </p:cNvPr>
          <p:cNvCxnSpPr>
            <a:cxnSpLocks/>
          </p:cNvCxnSpPr>
          <p:nvPr/>
        </p:nvCxnSpPr>
        <p:spPr>
          <a:xfrm flipH="1">
            <a:off x="8916254" y="4456089"/>
            <a:ext cx="423747" cy="393022"/>
          </a:xfrm>
          <a:prstGeom prst="straightConnector1">
            <a:avLst/>
          </a:prstGeom>
          <a:ln w="38100" cap="rnd">
            <a:solidFill>
              <a:schemeClr val="accent6">
                <a:lumMod val="75000"/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5B4E9F-82CE-12BD-689A-3C0FFE93EAF1}"/>
                  </a:ext>
                </a:extLst>
              </p:cNvPr>
              <p:cNvSpPr txBox="1"/>
              <p:nvPr/>
            </p:nvSpPr>
            <p:spPr>
              <a:xfrm>
                <a:off x="7936027" y="4004970"/>
                <a:ext cx="4255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∥40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∥10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5B4E9F-82CE-12BD-689A-3C0FFE93E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27" y="4004970"/>
                <a:ext cx="4255973" cy="523220"/>
              </a:xfrm>
              <a:prstGeom prst="rect">
                <a:avLst/>
              </a:prstGeom>
              <a:blipFill>
                <a:blip r:embed="rId1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5B54F7-0C32-B76D-528C-47DD1D2AF350}"/>
                  </a:ext>
                </a:extLst>
              </p:cNvPr>
              <p:cNvSpPr txBox="1"/>
              <p:nvPr/>
            </p:nvSpPr>
            <p:spPr>
              <a:xfrm>
                <a:off x="1728208" y="2699933"/>
                <a:ext cx="2058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5B54F7-0C32-B76D-528C-47DD1D2AF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08" y="2699933"/>
                <a:ext cx="2058256" cy="584775"/>
              </a:xfrm>
              <a:prstGeom prst="rect">
                <a:avLst/>
              </a:prstGeom>
              <a:blipFill>
                <a:blip r:embed="rId14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7F21BCE-7467-9A67-E981-3CAB91A1540D}"/>
              </a:ext>
            </a:extLst>
          </p:cNvPr>
          <p:cNvSpPr/>
          <p:nvPr/>
        </p:nvSpPr>
        <p:spPr>
          <a:xfrm>
            <a:off x="8089388" y="3553527"/>
            <a:ext cx="3838135" cy="52322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FADF5-B24E-C32A-0054-671FA666569B}"/>
              </a:ext>
            </a:extLst>
          </p:cNvPr>
          <p:cNvSpPr txBox="1"/>
          <p:nvPr/>
        </p:nvSpPr>
        <p:spPr>
          <a:xfrm>
            <a:off x="9512361" y="3049884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071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  <p:bldP spid="22" grpId="0"/>
      <p:bldP spid="5" grpId="0"/>
      <p:bldP spid="6" grpId="0"/>
      <p:bldP spid="23" grpId="0"/>
      <p:bldP spid="7" grpId="0"/>
      <p:bldP spid="8" grpId="0"/>
      <p:bldP spid="2" grpId="0" animBg="1"/>
      <p:bldP spid="13" grpId="0"/>
      <p:bldP spid="14" grpId="0"/>
      <p:bldP spid="33" grpId="0"/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997B13-DF2D-5304-7D21-ED253B81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570" y="389310"/>
            <a:ext cx="7772400" cy="438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75D0B-D71A-BFBE-B97C-DCB42DB26D52}"/>
              </a:ext>
            </a:extLst>
          </p:cNvPr>
          <p:cNvSpPr txBox="1"/>
          <p:nvPr/>
        </p:nvSpPr>
        <p:spPr>
          <a:xfrm>
            <a:off x="143838" y="52421"/>
            <a:ext cx="275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N&amp;R Prob. 7.17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B827D3-2C5F-BDA1-AD75-F32D74A30232}"/>
                  </a:ext>
                </a:extLst>
              </p:cNvPr>
              <p:cNvSpPr txBox="1"/>
              <p:nvPr/>
            </p:nvSpPr>
            <p:spPr>
              <a:xfrm>
                <a:off x="143838" y="637151"/>
                <a:ext cx="3831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B827D3-2C5F-BDA1-AD75-F32D74A3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637151"/>
                <a:ext cx="3831049" cy="584775"/>
              </a:xfrm>
              <a:prstGeom prst="rect">
                <a:avLst/>
              </a:prstGeom>
              <a:blipFill>
                <a:blip r:embed="rId3"/>
                <a:stretch>
                  <a:fillRect l="-3974" t="-1304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C7C1A2-0920-969A-B5DB-6AA75B336D4A}"/>
                  </a:ext>
                </a:extLst>
              </p:cNvPr>
              <p:cNvSpPr txBox="1"/>
              <p:nvPr/>
            </p:nvSpPr>
            <p:spPr>
              <a:xfrm>
                <a:off x="3037477" y="52466"/>
                <a:ext cx="4682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Steady state prior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C7C1A2-0920-969A-B5DB-6AA75B336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77" y="52466"/>
                <a:ext cx="4682820" cy="584775"/>
              </a:xfrm>
              <a:prstGeom prst="rect">
                <a:avLst/>
              </a:prstGeom>
              <a:blipFill>
                <a:blip r:embed="rId4"/>
                <a:stretch>
                  <a:fillRect l="-3252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48A940B-2D8C-01D5-0719-D610776B5EF4}"/>
              </a:ext>
            </a:extLst>
          </p:cNvPr>
          <p:cNvSpPr txBox="1"/>
          <p:nvPr/>
        </p:nvSpPr>
        <p:spPr>
          <a:xfrm>
            <a:off x="143838" y="3542374"/>
            <a:ext cx="3683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Related to this </a:t>
            </a:r>
          </a:p>
          <a:p>
            <a:pPr algn="l"/>
            <a:r>
              <a:rPr lang="en-US" sz="3200" dirty="0"/>
              <a:t>mechanical scenario: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A43A34-16B1-A720-17D9-0D2B33306912}"/>
                  </a:ext>
                </a:extLst>
              </p:cNvPr>
              <p:cNvSpPr txBox="1"/>
              <p:nvPr/>
            </p:nvSpPr>
            <p:spPr>
              <a:xfrm>
                <a:off x="6970166" y="4896320"/>
                <a:ext cx="469686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Relative velocity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3200" dirty="0"/>
                </a:br>
                <a:r>
                  <a:rPr lang="en-US" sz="3200" dirty="0"/>
                  <a:t>goes to zero, but in general</a:t>
                </a:r>
                <a:br>
                  <a:rPr lang="en-US" sz="3200" dirty="0"/>
                </a:br>
                <a:r>
                  <a:rPr lang="en-US" sz="3200" dirty="0"/>
                  <a:t>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→∞, 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A43A34-16B1-A720-17D9-0D2B3330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66" y="4896320"/>
                <a:ext cx="4696863" cy="1569660"/>
              </a:xfrm>
              <a:prstGeom prst="rect">
                <a:avLst/>
              </a:prstGeom>
              <a:blipFill>
                <a:blip r:embed="rId5"/>
                <a:stretch>
                  <a:fillRect l="-2695" t="-4800" r="-2695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1396971-674A-DE7C-47D0-3EFF234F7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482" y="4614947"/>
            <a:ext cx="6462525" cy="209595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A2C5567B-E468-E628-38CA-E75349565D5E}"/>
              </a:ext>
            </a:extLst>
          </p:cNvPr>
          <p:cNvSpPr/>
          <p:nvPr/>
        </p:nvSpPr>
        <p:spPr>
          <a:xfrm>
            <a:off x="9096195" y="3250352"/>
            <a:ext cx="575952" cy="92006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B301B9-D350-90AC-CBDD-ABC040B8077E}"/>
              </a:ext>
            </a:extLst>
          </p:cNvPr>
          <p:cNvSpPr/>
          <p:nvPr/>
        </p:nvSpPr>
        <p:spPr>
          <a:xfrm>
            <a:off x="7650321" y="2865924"/>
            <a:ext cx="721909" cy="1721842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3" grpId="0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683D5-4EBA-9795-5364-29341D0A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7AE327-A0DC-4BC2-4BC2-A1DDA2A6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570" y="389310"/>
            <a:ext cx="7772400" cy="438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8554E-96C6-9983-78D1-679D884D32AA}"/>
              </a:ext>
            </a:extLst>
          </p:cNvPr>
          <p:cNvSpPr txBox="1"/>
          <p:nvPr/>
        </p:nvSpPr>
        <p:spPr>
          <a:xfrm>
            <a:off x="143838" y="52421"/>
            <a:ext cx="275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N&amp;R Prob. 7.17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79FC11-48D1-D807-9D4E-BD12CA96FC31}"/>
                  </a:ext>
                </a:extLst>
              </p:cNvPr>
              <p:cNvSpPr txBox="1"/>
              <p:nvPr/>
            </p:nvSpPr>
            <p:spPr>
              <a:xfrm>
                <a:off x="143838" y="637151"/>
                <a:ext cx="3831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6FFBBF-47D5-F9E8-DA65-933FCB63D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637151"/>
                <a:ext cx="3831049" cy="584775"/>
              </a:xfrm>
              <a:prstGeom prst="rect">
                <a:avLst/>
              </a:prstGeom>
              <a:blipFill>
                <a:blip r:embed="rId3"/>
                <a:stretch>
                  <a:fillRect l="-3974" t="-1304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4874B74-18BF-D960-4F63-FA60D7A043C1}"/>
              </a:ext>
            </a:extLst>
          </p:cNvPr>
          <p:cNvSpPr txBox="1"/>
          <p:nvPr/>
        </p:nvSpPr>
        <p:spPr>
          <a:xfrm>
            <a:off x="143838" y="1193039"/>
            <a:ext cx="4628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combined inductors</a:t>
            </a:r>
            <a:br>
              <a:rPr lang="en-US" sz="3200" dirty="0"/>
            </a:br>
            <a:r>
              <a:rPr lang="en-US" sz="3200" dirty="0"/>
              <a:t>to form a single equivalent</a:t>
            </a:r>
            <a:br>
              <a:rPr lang="en-US" sz="3200" dirty="0"/>
            </a:br>
            <a:r>
              <a:rPr lang="en-US" sz="3200" dirty="0"/>
              <a:t>inductance.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A851A8-AC0C-0077-D6A9-0C18FC24E541}"/>
                  </a:ext>
                </a:extLst>
              </p:cNvPr>
              <p:cNvSpPr txBox="1"/>
              <p:nvPr/>
            </p:nvSpPr>
            <p:spPr>
              <a:xfrm>
                <a:off x="6916227" y="1562790"/>
                <a:ext cx="62254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F276C1-93A5-BA98-A62A-E86749AB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27" y="1562790"/>
                <a:ext cx="622543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4A212C-32A9-8FFB-7496-8B02C176036D}"/>
                  </a:ext>
                </a:extLst>
              </p:cNvPr>
              <p:cNvSpPr txBox="1"/>
              <p:nvPr/>
            </p:nvSpPr>
            <p:spPr>
              <a:xfrm>
                <a:off x="11267247" y="2400990"/>
                <a:ext cx="6342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4B4F31-26D9-D2E4-5837-BA3ADE4D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247" y="2400990"/>
                <a:ext cx="63427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6B4E2B-A906-1C43-25AC-E99AEEAAC12B}"/>
                  </a:ext>
                </a:extLst>
              </p:cNvPr>
              <p:cNvSpPr txBox="1"/>
              <p:nvPr/>
            </p:nvSpPr>
            <p:spPr>
              <a:xfrm>
                <a:off x="143838" y="2709483"/>
                <a:ext cx="4154727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=20+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09958-3370-EA97-EAE6-FF2CCA2A3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2709483"/>
                <a:ext cx="4154727" cy="556434"/>
              </a:xfrm>
              <a:prstGeom prst="rect">
                <a:avLst/>
              </a:prstGeom>
              <a:blipFill>
                <a:blip r:embed="rId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527527-D2F5-6A5C-9B0F-4E01C5FCA98C}"/>
                  </a:ext>
                </a:extLst>
              </p:cNvPr>
              <p:cNvSpPr txBox="1"/>
              <p:nvPr/>
            </p:nvSpPr>
            <p:spPr>
              <a:xfrm>
                <a:off x="143838" y="3328890"/>
                <a:ext cx="34587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“Simple”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𝑅𝐿</m:t>
                    </m:r>
                  </m:oMath>
                </a14:m>
                <a:r>
                  <a:rPr lang="en-US" sz="3200" dirty="0"/>
                  <a:t> circuit.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9E52FB-D94B-CAB1-9337-A07418864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3328890"/>
                <a:ext cx="3458767" cy="584775"/>
              </a:xfrm>
              <a:prstGeom prst="rect">
                <a:avLst/>
              </a:prstGeom>
              <a:blipFill>
                <a:blip r:embed="rId7"/>
                <a:stretch>
                  <a:fillRect l="-4396" t="-14894" r="-366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382846-DF20-7406-2B7F-66B7BA4E121E}"/>
              </a:ext>
            </a:extLst>
          </p:cNvPr>
          <p:cNvCxnSpPr>
            <a:cxnSpLocks/>
          </p:cNvCxnSpPr>
          <p:nvPr/>
        </p:nvCxnSpPr>
        <p:spPr>
          <a:xfrm>
            <a:off x="10164336" y="451106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079D0C-52DF-EC5B-A771-E098E7ACAF83}"/>
                  </a:ext>
                </a:extLst>
              </p:cNvPr>
              <p:cNvSpPr txBox="1"/>
              <p:nvPr/>
            </p:nvSpPr>
            <p:spPr>
              <a:xfrm>
                <a:off x="9988414" y="3959051"/>
                <a:ext cx="83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C12FC4-2226-968A-645B-89D738717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414" y="3959051"/>
                <a:ext cx="83952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BB38BA-2F56-D88D-4769-12E45C68E2C9}"/>
                  </a:ext>
                </a:extLst>
              </p:cNvPr>
              <p:cNvSpPr txBox="1"/>
              <p:nvPr/>
            </p:nvSpPr>
            <p:spPr>
              <a:xfrm>
                <a:off x="143838" y="5356341"/>
                <a:ext cx="18467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90F576-615D-4A20-52BB-B97013CB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5356341"/>
                <a:ext cx="1846724" cy="584775"/>
              </a:xfrm>
              <a:prstGeom prst="rect">
                <a:avLst/>
              </a:prstGeom>
              <a:blipFill>
                <a:blip r:embed="rId9"/>
                <a:stretch>
                  <a:fillRect l="-8219" t="-12500" r="-7534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702A2E-D47C-227F-B0C8-7FDE50F18A96}"/>
                  </a:ext>
                </a:extLst>
              </p:cNvPr>
              <p:cNvSpPr txBox="1"/>
              <p:nvPr/>
            </p:nvSpPr>
            <p:spPr>
              <a:xfrm>
                <a:off x="2520151" y="5356341"/>
                <a:ext cx="331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=2500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10EA4F-695F-16D5-B3DF-1130E2C8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51" y="5356341"/>
                <a:ext cx="3313664" cy="584775"/>
              </a:xfrm>
              <a:prstGeom prst="rect">
                <a:avLst/>
              </a:prstGeom>
              <a:blipFill>
                <a:blip r:embed="rId10"/>
                <a:stretch>
                  <a:fillRect l="-382" t="-12500" r="-381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E18ACE-250D-AED6-EC65-6A7A863579EB}"/>
                  </a:ext>
                </a:extLst>
              </p:cNvPr>
              <p:cNvSpPr txBox="1"/>
              <p:nvPr/>
            </p:nvSpPr>
            <p:spPr>
              <a:xfrm>
                <a:off x="6264288" y="5072436"/>
                <a:ext cx="3617272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=0.02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E18ACE-250D-AED6-EC65-6A7A8635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288" y="5072436"/>
                <a:ext cx="3617272" cy="1048044"/>
              </a:xfrm>
              <a:prstGeom prst="rect">
                <a:avLst/>
              </a:prstGeom>
              <a:blipFill>
                <a:blip r:embed="rId1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0118F346-A102-9F55-6B28-900D8C67C9FB}"/>
              </a:ext>
            </a:extLst>
          </p:cNvPr>
          <p:cNvSpPr/>
          <p:nvPr/>
        </p:nvSpPr>
        <p:spPr>
          <a:xfrm>
            <a:off x="5831737" y="546727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2FAA40C-BFFE-C76C-AC36-0A364797F161}"/>
              </a:ext>
            </a:extLst>
          </p:cNvPr>
          <p:cNvSpPr/>
          <p:nvPr/>
        </p:nvSpPr>
        <p:spPr>
          <a:xfrm>
            <a:off x="1979758" y="546379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06688F-2E20-0F2F-9646-059A0EE5930A}"/>
                  </a:ext>
                </a:extLst>
              </p:cNvPr>
              <p:cNvSpPr txBox="1"/>
              <p:nvPr/>
            </p:nvSpPr>
            <p:spPr>
              <a:xfrm>
                <a:off x="143838" y="6120399"/>
                <a:ext cx="4461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DBEA14-2EF9-D507-8127-681F6EACD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6120399"/>
                <a:ext cx="4461927" cy="584775"/>
              </a:xfrm>
              <a:prstGeom prst="rect">
                <a:avLst/>
              </a:prstGeom>
              <a:blipFill>
                <a:blip r:embed="rId1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D8BA9D-504D-5E74-B45E-AA35B4BDCDB0}"/>
                  </a:ext>
                </a:extLst>
              </p:cNvPr>
              <p:cNvSpPr txBox="1"/>
              <p:nvPr/>
            </p:nvSpPr>
            <p:spPr>
              <a:xfrm>
                <a:off x="4663851" y="6120398"/>
                <a:ext cx="7362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Integrate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appropriately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A0BF75-BA1F-1E6C-62A8-4609A2A6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51" y="6120398"/>
                <a:ext cx="7362465" cy="584775"/>
              </a:xfrm>
              <a:prstGeom prst="rect">
                <a:avLst/>
              </a:prstGeom>
              <a:blipFill>
                <a:blip r:embed="rId13"/>
                <a:stretch>
                  <a:fillRect l="-2065" t="-12766" r="-10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73D523-AE3E-95EE-78EF-8ADE5E941D59}"/>
                  </a:ext>
                </a:extLst>
              </p:cNvPr>
              <p:cNvSpPr txBox="1"/>
              <p:nvPr/>
            </p:nvSpPr>
            <p:spPr>
              <a:xfrm>
                <a:off x="3037477" y="52466"/>
                <a:ext cx="4682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Steady state prior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0CCF75-4B5D-1BEA-D257-8CE0A71EF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77" y="52466"/>
                <a:ext cx="4682820" cy="584775"/>
              </a:xfrm>
              <a:prstGeom prst="rect">
                <a:avLst/>
              </a:prstGeom>
              <a:blipFill>
                <a:blip r:embed="rId14"/>
                <a:stretch>
                  <a:fillRect l="-3252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08B41B-90FF-F104-CA01-6B171648C1BC}"/>
                  </a:ext>
                </a:extLst>
              </p:cNvPr>
              <p:cNvSpPr txBox="1"/>
              <p:nvPr/>
            </p:nvSpPr>
            <p:spPr>
              <a:xfrm>
                <a:off x="8335390" y="48450"/>
                <a:ext cx="38202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AA37C6-083F-6FBE-580E-3F78F6A4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90" y="48450"/>
                <a:ext cx="3820277" cy="584775"/>
              </a:xfrm>
              <a:prstGeom prst="rect">
                <a:avLst/>
              </a:prstGeom>
              <a:blipFill>
                <a:blip r:embed="rId1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4ECE2B-B1F7-4841-6548-8E807F3CFEC1}"/>
                  </a:ext>
                </a:extLst>
              </p:cNvPr>
              <p:cNvSpPr txBox="1"/>
              <p:nvPr/>
            </p:nvSpPr>
            <p:spPr>
              <a:xfrm>
                <a:off x="8884951" y="677681"/>
                <a:ext cx="32900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3200" dirty="0"/>
                  <a:t>  Hmm…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DFB067-3BF0-8D3F-C6FB-6CB697B47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951" y="677681"/>
                <a:ext cx="3290068" cy="584775"/>
              </a:xfrm>
              <a:prstGeom prst="rect">
                <a:avLst/>
              </a:prstGeom>
              <a:blipFill>
                <a:blip r:embed="rId16"/>
                <a:stretch>
                  <a:fillRect l="-1154" t="-12766" r="-269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4498C5-B7DB-DE07-23F7-C394CF8C0AF4}"/>
                  </a:ext>
                </a:extLst>
              </p:cNvPr>
              <p:cNvSpPr txBox="1"/>
              <p:nvPr/>
            </p:nvSpPr>
            <p:spPr>
              <a:xfrm>
                <a:off x="143838" y="3906567"/>
                <a:ext cx="41067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 easy</a:t>
                </a:r>
                <a:br>
                  <a:rPr lang="en-US" sz="3200" dirty="0"/>
                </a:br>
                <a:r>
                  <a:rPr lang="en-US" sz="3200" dirty="0"/>
                  <a:t>to find.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33F500-2DEB-EAE2-8024-B8C74B81E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3906567"/>
                <a:ext cx="4106765" cy="1077218"/>
              </a:xfrm>
              <a:prstGeom prst="rect">
                <a:avLst/>
              </a:prstGeom>
              <a:blipFill>
                <a:blip r:embed="rId17"/>
                <a:stretch>
                  <a:fillRect l="-3704" t="-6977" r="-277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A4EA40-4451-335B-B9B5-DA43AFEF8E9F}"/>
                  </a:ext>
                </a:extLst>
              </p:cNvPr>
              <p:cNvSpPr txBox="1"/>
              <p:nvPr/>
            </p:nvSpPr>
            <p:spPr>
              <a:xfrm>
                <a:off x="8335390" y="48450"/>
                <a:ext cx="38202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EA515C-83B2-69F8-7703-9E961526A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90" y="48450"/>
                <a:ext cx="3820277" cy="584775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E788D248-38E6-A63C-DDF4-6B9BEEE7E690}"/>
              </a:ext>
            </a:extLst>
          </p:cNvPr>
          <p:cNvSpPr/>
          <p:nvPr/>
        </p:nvSpPr>
        <p:spPr>
          <a:xfrm>
            <a:off x="9096195" y="3250352"/>
            <a:ext cx="575952" cy="92006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E9CCF5-C7DA-AA90-F40A-AE4C913F4651}"/>
              </a:ext>
            </a:extLst>
          </p:cNvPr>
          <p:cNvSpPr/>
          <p:nvPr/>
        </p:nvSpPr>
        <p:spPr>
          <a:xfrm>
            <a:off x="7650321" y="2865924"/>
            <a:ext cx="721909" cy="1721842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67115F-3AEE-BA1D-DE80-9EDA81F12B44}"/>
                  </a:ext>
                </a:extLst>
              </p:cNvPr>
              <p:cNvSpPr txBox="1"/>
              <p:nvPr/>
            </p:nvSpPr>
            <p:spPr>
              <a:xfrm>
                <a:off x="1748636" y="4492376"/>
                <a:ext cx="21115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868661-E3E9-6AA1-7748-10CD5E6C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6" y="4492376"/>
                <a:ext cx="2111540" cy="461665"/>
              </a:xfrm>
              <a:prstGeom prst="rect">
                <a:avLst/>
              </a:prstGeom>
              <a:blipFill>
                <a:blip r:embed="rId1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ECF9EA-1114-1A3D-672B-EE830D162F93}"/>
                  </a:ext>
                </a:extLst>
              </p:cNvPr>
              <p:cNvSpPr txBox="1"/>
              <p:nvPr/>
            </p:nvSpPr>
            <p:spPr>
              <a:xfrm>
                <a:off x="1748636" y="4970008"/>
                <a:ext cx="1510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BE2F8A-F9A2-BE42-D90C-ED6E310F4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6" y="4970008"/>
                <a:ext cx="1510478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61D933-1BED-7692-78BD-1AB5531552CF}"/>
              </a:ext>
            </a:extLst>
          </p:cNvPr>
          <p:cNvSpPr txBox="1"/>
          <p:nvPr/>
        </p:nvSpPr>
        <p:spPr>
          <a:xfrm>
            <a:off x="9761406" y="5140896"/>
            <a:ext cx="2452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Obtain constant term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 addition to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decaying exponential.</a:t>
            </a:r>
          </a:p>
        </p:txBody>
      </p:sp>
    </p:spTree>
    <p:extLst>
      <p:ext uri="{BB962C8B-B14F-4D97-AF65-F5344CB8AC3E}">
        <p14:creationId xmlns:p14="http://schemas.microsoft.com/office/powerpoint/2010/main" val="28355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3" grpId="0"/>
      <p:bldP spid="5" grpId="0"/>
      <p:bldP spid="11" grpId="0"/>
      <p:bldP spid="23" grpId="0"/>
      <p:bldP spid="24" grpId="0" animBg="1"/>
      <p:bldP spid="25" grpId="0" animBg="1"/>
      <p:bldP spid="27" grpId="0"/>
      <p:bldP spid="28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1D39E9-D891-F3F8-0C98-624E7BEB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83" y="183335"/>
            <a:ext cx="8982409" cy="3383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BC8C0-3A76-B141-AD75-F0D28998F4F8}"/>
                  </a:ext>
                </a:extLst>
              </p:cNvPr>
              <p:cNvSpPr txBox="1"/>
              <p:nvPr/>
            </p:nvSpPr>
            <p:spPr>
              <a:xfrm>
                <a:off x="188708" y="2163120"/>
                <a:ext cx="26755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BC8C0-3A76-B141-AD75-F0D28998F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163120"/>
                <a:ext cx="2675541" cy="584775"/>
              </a:xfrm>
              <a:prstGeom prst="rect">
                <a:avLst/>
              </a:prstGeom>
              <a:blipFill>
                <a:blip r:embed="rId3"/>
                <a:stretch>
                  <a:fillRect l="-5660" t="-12766" r="-471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AA808-B388-754D-A88E-89A7B33E9C76}"/>
                  </a:ext>
                </a:extLst>
              </p:cNvPr>
              <p:cNvSpPr txBox="1"/>
              <p:nvPr/>
            </p:nvSpPr>
            <p:spPr>
              <a:xfrm>
                <a:off x="6023376" y="3576340"/>
                <a:ext cx="25623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DAA808-B388-754D-A88E-89A7B33E9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76" y="3576340"/>
                <a:ext cx="2562305" cy="584775"/>
              </a:xfrm>
              <a:prstGeom prst="rect">
                <a:avLst/>
              </a:prstGeom>
              <a:blipFill>
                <a:blip r:embed="rId4"/>
                <a:stretch>
                  <a:fillRect l="-5941" t="-12766" r="-49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3E5C0E-F5FE-DF45-B3A9-6399E34A15AD}"/>
                  </a:ext>
                </a:extLst>
              </p:cNvPr>
              <p:cNvSpPr txBox="1"/>
              <p:nvPr/>
            </p:nvSpPr>
            <p:spPr>
              <a:xfrm>
                <a:off x="627767" y="5866032"/>
                <a:ext cx="35583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3E5C0E-F5FE-DF45-B3A9-6399E34A1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7" y="5866032"/>
                <a:ext cx="3558346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A973C-3A3F-F747-B2EE-AA9980E06027}"/>
                  </a:ext>
                </a:extLst>
              </p:cNvPr>
              <p:cNvSpPr txBox="1"/>
              <p:nvPr/>
            </p:nvSpPr>
            <p:spPr>
              <a:xfrm>
                <a:off x="188708" y="2786211"/>
                <a:ext cx="3554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A973C-3A3F-F747-B2EE-AA9980E0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786211"/>
                <a:ext cx="3554499" cy="584775"/>
              </a:xfrm>
              <a:prstGeom prst="rect">
                <a:avLst/>
              </a:prstGeom>
              <a:blipFill>
                <a:blip r:embed="rId6"/>
                <a:stretch>
                  <a:fillRect l="-4270" t="-12766" r="-320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3E415B-139D-8944-9699-A1B268DF98F6}"/>
                  </a:ext>
                </a:extLst>
              </p:cNvPr>
              <p:cNvSpPr txBox="1"/>
              <p:nvPr/>
            </p:nvSpPr>
            <p:spPr>
              <a:xfrm>
                <a:off x="627767" y="4647846"/>
                <a:ext cx="3340082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−250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3E415B-139D-8944-9699-A1B268DF9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7" y="4647846"/>
                <a:ext cx="3340082" cy="1027525"/>
              </a:xfrm>
              <a:prstGeom prst="rect">
                <a:avLst/>
              </a:prstGeom>
              <a:blipFill>
                <a:blip r:embed="rId7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9E9285-77FF-5741-A3B7-B38C2736A775}"/>
              </a:ext>
            </a:extLst>
          </p:cNvPr>
          <p:cNvCxnSpPr>
            <a:cxnSpLocks/>
          </p:cNvCxnSpPr>
          <p:nvPr/>
        </p:nvCxnSpPr>
        <p:spPr>
          <a:xfrm rot="10800000">
            <a:off x="8308253" y="8312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685B72-9E3C-2A48-8AEE-82ED79F86DF8}"/>
              </a:ext>
            </a:extLst>
          </p:cNvPr>
          <p:cNvCxnSpPr>
            <a:cxnSpLocks/>
          </p:cNvCxnSpPr>
          <p:nvPr/>
        </p:nvCxnSpPr>
        <p:spPr>
          <a:xfrm rot="5400000">
            <a:off x="8661257" y="13223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FB6FF0-0DDF-C340-B644-8CF229F764CF}"/>
              </a:ext>
            </a:extLst>
          </p:cNvPr>
          <p:cNvCxnSpPr>
            <a:cxnSpLocks/>
          </p:cNvCxnSpPr>
          <p:nvPr/>
        </p:nvCxnSpPr>
        <p:spPr>
          <a:xfrm>
            <a:off x="9529914" y="8312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00080B16-E5BA-4E49-B1EE-B6307B402CD4}"/>
              </a:ext>
            </a:extLst>
          </p:cNvPr>
          <p:cNvSpPr/>
          <p:nvPr/>
        </p:nvSpPr>
        <p:spPr>
          <a:xfrm>
            <a:off x="8755514" y="184074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0F9115-3529-734E-A5B3-9A449FADA68F}"/>
              </a:ext>
            </a:extLst>
          </p:cNvPr>
          <p:cNvCxnSpPr>
            <a:cxnSpLocks/>
          </p:cNvCxnSpPr>
          <p:nvPr/>
        </p:nvCxnSpPr>
        <p:spPr>
          <a:xfrm>
            <a:off x="7211415" y="683243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9E79C4-A872-ED4F-AF76-6F765036E04E}"/>
              </a:ext>
            </a:extLst>
          </p:cNvPr>
          <p:cNvSpPr txBox="1"/>
          <p:nvPr/>
        </p:nvSpPr>
        <p:spPr>
          <a:xfrm>
            <a:off x="7161128" y="1171584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A3EE97-A3CD-6E4F-A29D-AC70409D31C0}"/>
              </a:ext>
            </a:extLst>
          </p:cNvPr>
          <p:cNvCxnSpPr>
            <a:cxnSpLocks/>
          </p:cNvCxnSpPr>
          <p:nvPr/>
        </p:nvCxnSpPr>
        <p:spPr>
          <a:xfrm flipV="1">
            <a:off x="7416015" y="765604"/>
            <a:ext cx="0" cy="47191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C720AD-1C0D-D64C-85C7-9B45394D39D2}"/>
              </a:ext>
            </a:extLst>
          </p:cNvPr>
          <p:cNvCxnSpPr>
            <a:cxnSpLocks/>
          </p:cNvCxnSpPr>
          <p:nvPr/>
        </p:nvCxnSpPr>
        <p:spPr>
          <a:xfrm rot="5400000">
            <a:off x="6131910" y="1865792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6EBC5D-D955-0141-B7F9-A60931EA12B5}"/>
              </a:ext>
            </a:extLst>
          </p:cNvPr>
          <p:cNvCxnSpPr>
            <a:cxnSpLocks/>
          </p:cNvCxnSpPr>
          <p:nvPr/>
        </p:nvCxnSpPr>
        <p:spPr>
          <a:xfrm flipH="1">
            <a:off x="6840817" y="1573621"/>
            <a:ext cx="370598" cy="2137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AFA9E9-A935-5A42-AC9F-F28E07670925}"/>
                  </a:ext>
                </a:extLst>
              </p:cNvPr>
              <p:cNvSpPr txBox="1"/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−250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−0.001=0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AFA9E9-A935-5A42-AC9F-F28E07670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blipFill>
                <a:blip r:embed="rId8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87909D-88AC-D345-8B23-877951B55260}"/>
                  </a:ext>
                </a:extLst>
              </p:cNvPr>
              <p:cNvSpPr txBox="1"/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−250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−0.001=0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87909D-88AC-D345-8B23-877951B5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blipFill>
                <a:blip r:embed="rId9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B9D5DC-4FBF-A44D-923E-6B4CF3659CAE}"/>
                  </a:ext>
                </a:extLst>
              </p:cNvPr>
              <p:cNvSpPr txBox="1"/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−250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−0.001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B9D5DC-4FBF-A44D-923E-6B4CF365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blipFill>
                <a:blip r:embed="rId10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1707BC-C33F-A344-BCCB-EED7D60FBD44}"/>
                  </a:ext>
                </a:extLst>
              </p:cNvPr>
              <p:cNvSpPr txBox="1"/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−250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−0.001=0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1707BC-C33F-A344-BCCB-EED7D60FB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72" y="3487015"/>
                <a:ext cx="5287409" cy="1027525"/>
              </a:xfrm>
              <a:prstGeom prst="rect">
                <a:avLst/>
              </a:prstGeom>
              <a:blipFill>
                <a:blip r:embed="rId11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4BE7DA-E081-9B4A-BE1E-AB6D453F4DC4}"/>
              </a:ext>
            </a:extLst>
          </p:cNvPr>
          <p:cNvCxnSpPr>
            <a:cxnSpLocks/>
          </p:cNvCxnSpPr>
          <p:nvPr/>
        </p:nvCxnSpPr>
        <p:spPr>
          <a:xfrm>
            <a:off x="5800918" y="3603957"/>
            <a:ext cx="0" cy="30536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BD5DAC-1F2A-0C41-83D1-FD4F7E64B541}"/>
                  </a:ext>
                </a:extLst>
              </p:cNvPr>
              <p:cNvSpPr txBox="1"/>
              <p:nvPr/>
            </p:nvSpPr>
            <p:spPr>
              <a:xfrm>
                <a:off x="3949503" y="4305735"/>
                <a:ext cx="172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BD5DAC-1F2A-0C41-83D1-FD4F7E64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03" y="4305735"/>
                <a:ext cx="1728678" cy="461665"/>
              </a:xfrm>
              <a:prstGeom prst="rect">
                <a:avLst/>
              </a:prstGeom>
              <a:blipFill>
                <a:blip r:embed="rId13"/>
                <a:stretch>
                  <a:fillRect l="-5882" t="-5263" r="-514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C39C1A25-EA8F-9D4D-8999-4FD063D7C788}"/>
              </a:ext>
            </a:extLst>
          </p:cNvPr>
          <p:cNvSpPr txBox="1"/>
          <p:nvPr/>
        </p:nvSpPr>
        <p:spPr>
          <a:xfrm>
            <a:off x="7206784" y="2030496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open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1D221F-F8D0-5548-B767-70CD3EC2FA52}"/>
              </a:ext>
            </a:extLst>
          </p:cNvPr>
          <p:cNvCxnSpPr>
            <a:cxnSpLocks/>
          </p:cNvCxnSpPr>
          <p:nvPr/>
        </p:nvCxnSpPr>
        <p:spPr>
          <a:xfrm flipH="1" flipV="1">
            <a:off x="6840817" y="1948529"/>
            <a:ext cx="409041" cy="24792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5070C4-5409-76C8-C466-7E5316BB7879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6FD46B-00A1-4026-5AD3-D341F0DA0778}"/>
                  </a:ext>
                </a:extLst>
              </p:cNvPr>
              <p:cNvSpPr txBox="1"/>
              <p:nvPr/>
            </p:nvSpPr>
            <p:spPr>
              <a:xfrm>
                <a:off x="599674" y="668208"/>
                <a:ext cx="2379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6FD46B-00A1-4026-5AD3-D341F0DA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74" y="668208"/>
                <a:ext cx="2379498" cy="584775"/>
              </a:xfrm>
              <a:prstGeom prst="rect">
                <a:avLst/>
              </a:prstGeom>
              <a:blipFill>
                <a:blip r:embed="rId1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3F8F8AC-6369-E523-00D1-1C9857C883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3341" y="1402416"/>
            <a:ext cx="929072" cy="958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2A1C92-62B7-5529-0E5A-D3BF0B435051}"/>
                  </a:ext>
                </a:extLst>
              </p:cNvPr>
              <p:cNvSpPr txBox="1"/>
              <p:nvPr/>
            </p:nvSpPr>
            <p:spPr>
              <a:xfrm>
                <a:off x="6023376" y="4513304"/>
                <a:ext cx="19257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2A1C92-62B7-5529-0E5A-D3BF0B43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76" y="4513304"/>
                <a:ext cx="1925784" cy="584775"/>
              </a:xfrm>
              <a:prstGeom prst="rect">
                <a:avLst/>
              </a:prstGeom>
              <a:blipFill>
                <a:blip r:embed="rId16"/>
                <a:stretch>
                  <a:fillRect l="-7895" t="-12766" r="-723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1C8EC4-74F6-44FA-54A8-D5340BDF7F33}"/>
                  </a:ext>
                </a:extLst>
              </p:cNvPr>
              <p:cNvSpPr txBox="1"/>
              <p:nvPr/>
            </p:nvSpPr>
            <p:spPr>
              <a:xfrm>
                <a:off x="8010518" y="4513304"/>
                <a:ext cx="132908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1C8EC4-74F6-44FA-54A8-D5340BDF7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18" y="4513304"/>
                <a:ext cx="1329082" cy="622735"/>
              </a:xfrm>
              <a:prstGeom prst="rect">
                <a:avLst/>
              </a:prstGeom>
              <a:blipFill>
                <a:blip r:embed="rId17"/>
                <a:stretch>
                  <a:fillRect l="-28302" t="-124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0815A0-2F2B-99B9-1250-803F580F9C10}"/>
                  </a:ext>
                </a:extLst>
              </p:cNvPr>
              <p:cNvSpPr txBox="1"/>
              <p:nvPr/>
            </p:nvSpPr>
            <p:spPr>
              <a:xfrm>
                <a:off x="8583344" y="3571382"/>
                <a:ext cx="35184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0815A0-2F2B-99B9-1250-803F580F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44" y="3571382"/>
                <a:ext cx="3518464" cy="584775"/>
              </a:xfrm>
              <a:prstGeom prst="rect">
                <a:avLst/>
              </a:prstGeom>
              <a:blipFill>
                <a:blip r:embed="rId1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9C2D0D-8AE0-AAE4-6B5C-061BED40764F}"/>
              </a:ext>
            </a:extLst>
          </p:cNvPr>
          <p:cNvSpPr txBox="1"/>
          <p:nvPr/>
        </p:nvSpPr>
        <p:spPr>
          <a:xfrm>
            <a:off x="6023376" y="4058974"/>
            <a:ext cx="572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(Inductor current; not switch current.)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DCB5E9-77DB-D8D0-DA90-7603639A9876}"/>
                  </a:ext>
                </a:extLst>
              </p:cNvPr>
              <p:cNvSpPr txBox="1"/>
              <p:nvPr/>
            </p:nvSpPr>
            <p:spPr>
              <a:xfrm>
                <a:off x="6023376" y="5063527"/>
                <a:ext cx="4633128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 of circuit </a:t>
                </a:r>
                <a:br>
                  <a:rPr lang="en-US" sz="3200" dirty="0"/>
                </a:br>
                <a:r>
                  <a:rPr lang="en-US" sz="3200" dirty="0"/>
                  <a:t>seen by inductor</a:t>
                </a:r>
                <a:r>
                  <a:rPr lang="en-US" sz="32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DCB5E9-77DB-D8D0-DA90-7603639A9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76" y="5063527"/>
                <a:ext cx="4633128" cy="1115177"/>
              </a:xfrm>
              <a:prstGeom prst="rect">
                <a:avLst/>
              </a:prstGeom>
              <a:blipFill>
                <a:blip r:embed="rId19"/>
                <a:stretch>
                  <a:fillRect l="-3279" t="-6742" r="-2186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ABE2049-4DDF-0B79-DDAE-7A163C4170FB}"/>
              </a:ext>
            </a:extLst>
          </p:cNvPr>
          <p:cNvSpPr/>
          <p:nvPr/>
        </p:nvSpPr>
        <p:spPr>
          <a:xfrm>
            <a:off x="6630394" y="123513"/>
            <a:ext cx="5414609" cy="352409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7E645D-B3F6-AAF0-0885-C6EB72F5C40C}"/>
                  </a:ext>
                </a:extLst>
              </p:cNvPr>
              <p:cNvSpPr txBox="1"/>
              <p:nvPr/>
            </p:nvSpPr>
            <p:spPr>
              <a:xfrm>
                <a:off x="6759822" y="6184523"/>
                <a:ext cx="4693400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7E645D-B3F6-AAF0-0885-C6EB72F5C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22" y="6184523"/>
                <a:ext cx="4693400" cy="523220"/>
              </a:xfrm>
              <a:prstGeom prst="rect">
                <a:avLst/>
              </a:prstGeom>
              <a:blipFill>
                <a:blip r:embed="rId20"/>
                <a:stretch>
                  <a:fillRect l="-1351" t="-117073" r="-2973" b="-1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>
            <a:extLst>
              <a:ext uri="{FF2B5EF4-FFF2-40B4-BE49-F238E27FC236}">
                <a16:creationId xmlns:a16="http://schemas.microsoft.com/office/drawing/2014/main" id="{DD572781-3C50-02EC-20E9-02396AC91997}"/>
              </a:ext>
            </a:extLst>
          </p:cNvPr>
          <p:cNvSpPr/>
          <p:nvPr/>
        </p:nvSpPr>
        <p:spPr>
          <a:xfrm>
            <a:off x="6147509" y="626119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88A59-F53A-A1D0-221F-8CB03D900099}"/>
                  </a:ext>
                </a:extLst>
              </p:cNvPr>
              <p:cNvSpPr txBox="1"/>
              <p:nvPr/>
            </p:nvSpPr>
            <p:spPr>
              <a:xfrm>
                <a:off x="627767" y="5866032"/>
                <a:ext cx="35583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88A59-F53A-A1D0-221F-8CB03D900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67" y="5866032"/>
                <a:ext cx="3558346" cy="584775"/>
              </a:xfrm>
              <a:prstGeom prst="rect">
                <a:avLst/>
              </a:prstGeom>
              <a:blipFill>
                <a:blip r:embed="rId2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834557-8DA5-B0CF-8948-BEF98C801DEF}"/>
                  </a:ext>
                </a:extLst>
              </p:cNvPr>
              <p:cNvSpPr txBox="1"/>
              <p:nvPr/>
            </p:nvSpPr>
            <p:spPr>
              <a:xfrm>
                <a:off x="8583344" y="3571382"/>
                <a:ext cx="35184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834557-8DA5-B0CF-8948-BEF98C80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344" y="3571382"/>
                <a:ext cx="3518464" cy="584775"/>
              </a:xfrm>
              <a:prstGeom prst="rect">
                <a:avLst/>
              </a:prstGeom>
              <a:blipFill>
                <a:blip r:embed="rId2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37813E-9FA8-CFB7-3F23-FF15F7EF4158}"/>
              </a:ext>
            </a:extLst>
          </p:cNvPr>
          <p:cNvSpPr txBox="1"/>
          <p:nvPr/>
        </p:nvSpPr>
        <p:spPr>
          <a:xfrm>
            <a:off x="9122713" y="597532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F778E7-F701-24FD-DC64-912D386ACC35}"/>
              </a:ext>
            </a:extLst>
          </p:cNvPr>
          <p:cNvSpPr txBox="1"/>
          <p:nvPr/>
        </p:nvSpPr>
        <p:spPr>
          <a:xfrm>
            <a:off x="9924125" y="597532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5CA4E8-8E83-B234-97C5-D62204DF9295}"/>
              </a:ext>
            </a:extLst>
          </p:cNvPr>
          <p:cNvSpPr txBox="1"/>
          <p:nvPr/>
        </p:nvSpPr>
        <p:spPr>
          <a:xfrm>
            <a:off x="8062108" y="597532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8C5AB1-024F-EBFB-4A44-3E8255D6C8E9}"/>
              </a:ext>
            </a:extLst>
          </p:cNvPr>
          <p:cNvSpPr txBox="1"/>
          <p:nvPr/>
        </p:nvSpPr>
        <p:spPr>
          <a:xfrm>
            <a:off x="11167152" y="592633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619074F-67B4-5630-0B41-DB9F36E2DD74}"/>
              </a:ext>
            </a:extLst>
          </p:cNvPr>
          <p:cNvSpPr/>
          <p:nvPr/>
        </p:nvSpPr>
        <p:spPr>
          <a:xfrm>
            <a:off x="8961370" y="6258791"/>
            <a:ext cx="491041" cy="46166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3235095-94E6-1537-56A4-4C76AB155ECF}"/>
              </a:ext>
            </a:extLst>
          </p:cNvPr>
          <p:cNvSpPr/>
          <p:nvPr/>
        </p:nvSpPr>
        <p:spPr>
          <a:xfrm>
            <a:off x="7949540" y="6258791"/>
            <a:ext cx="491041" cy="46166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BFCF48B-FADE-455C-B20C-8B95E0D12E87}"/>
              </a:ext>
            </a:extLst>
          </p:cNvPr>
          <p:cNvSpPr/>
          <p:nvPr/>
        </p:nvSpPr>
        <p:spPr>
          <a:xfrm>
            <a:off x="9826993" y="6258791"/>
            <a:ext cx="491041" cy="46166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95D7684-E59D-5309-5493-572D5CAE9B8C}"/>
              </a:ext>
            </a:extLst>
          </p:cNvPr>
          <p:cNvSpPr/>
          <p:nvPr/>
        </p:nvSpPr>
        <p:spPr>
          <a:xfrm>
            <a:off x="11114524" y="6237117"/>
            <a:ext cx="346649" cy="29090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A5ADD1-C430-0097-D95F-1A8E01504AE2}"/>
                  </a:ext>
                </a:extLst>
              </p:cNvPr>
              <p:cNvSpPr txBox="1"/>
              <p:nvPr/>
            </p:nvSpPr>
            <p:spPr>
              <a:xfrm>
                <a:off x="188708" y="1218828"/>
                <a:ext cx="3169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(Steady state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.)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A5ADD1-C430-0097-D95F-1A8E0150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218828"/>
                <a:ext cx="3169137" cy="461665"/>
              </a:xfrm>
              <a:prstGeom prst="rect">
                <a:avLst/>
              </a:prstGeom>
              <a:blipFill>
                <a:blip r:embed="rId23"/>
                <a:stretch>
                  <a:fillRect l="-2789" t="-8108" r="-199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395BA6-B8F1-1A8F-C212-777D3155D4FD}"/>
                  </a:ext>
                </a:extLst>
              </p:cNvPr>
              <p:cNvSpPr txBox="1"/>
              <p:nvPr/>
            </p:nvSpPr>
            <p:spPr>
              <a:xfrm>
                <a:off x="6023376" y="5063527"/>
                <a:ext cx="4633128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 of circuit </a:t>
                </a:r>
                <a:br>
                  <a:rPr lang="en-US" sz="3200" dirty="0"/>
                </a:br>
                <a:r>
                  <a:rPr lang="en-US" sz="3200" dirty="0"/>
                  <a:t>seen by inductor: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C395BA6-B8F1-1A8F-C212-777D3155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76" y="5063527"/>
                <a:ext cx="4633128" cy="1115177"/>
              </a:xfrm>
              <a:prstGeom prst="rect">
                <a:avLst/>
              </a:prstGeom>
              <a:blipFill>
                <a:blip r:embed="rId24"/>
                <a:stretch>
                  <a:fillRect l="-3279" t="-6742" r="-2186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CBB769-6AC0-6EDD-3708-FEFEEC605DE0}"/>
                  </a:ext>
                </a:extLst>
              </p:cNvPr>
              <p:cNvSpPr txBox="1"/>
              <p:nvPr/>
            </p:nvSpPr>
            <p:spPr>
              <a:xfrm>
                <a:off x="9109022" y="4525819"/>
                <a:ext cx="2971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mH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kΩ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CBB769-6AC0-6EDD-3708-FEFEEC60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022" y="4525819"/>
                <a:ext cx="2971133" cy="523220"/>
              </a:xfrm>
              <a:prstGeom prst="rect">
                <a:avLst/>
              </a:prstGeom>
              <a:blipFill>
                <a:blip r:embed="rId25"/>
                <a:stretch>
                  <a:fillRect t="-128571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294D982-320A-8B24-B979-DFC2D8D50633}"/>
              </a:ext>
            </a:extLst>
          </p:cNvPr>
          <p:cNvCxnSpPr>
            <a:cxnSpLocks/>
          </p:cNvCxnSpPr>
          <p:nvPr/>
        </p:nvCxnSpPr>
        <p:spPr>
          <a:xfrm rot="5400000">
            <a:off x="6303214" y="272313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EA8E92-703E-3227-F3E3-7D6510066469}"/>
                  </a:ext>
                </a:extLst>
              </p:cNvPr>
              <p:cNvSpPr txBox="1"/>
              <p:nvPr/>
            </p:nvSpPr>
            <p:spPr>
              <a:xfrm>
                <a:off x="5055880" y="2370707"/>
                <a:ext cx="1469633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250 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kΩ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1EA8E92-703E-3227-F3E3-7D6510066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880" y="2370707"/>
                <a:ext cx="1469633" cy="618374"/>
              </a:xfrm>
              <a:prstGeom prst="rect">
                <a:avLst/>
              </a:prstGeom>
              <a:blipFill>
                <a:blip r:embed="rId26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9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0" grpId="0"/>
      <p:bldP spid="21" grpId="0"/>
      <p:bldP spid="27" grpId="0" animBg="1"/>
      <p:bldP spid="27" grpId="1" animBg="1"/>
      <p:bldP spid="8" grpId="0"/>
      <p:bldP spid="35" grpId="0"/>
      <p:bldP spid="36" grpId="0"/>
      <p:bldP spid="37" grpId="0"/>
      <p:bldP spid="38" grpId="0"/>
      <p:bldP spid="46" grpId="0"/>
      <p:bldP spid="32" grpId="0"/>
      <p:bldP spid="32" grpId="1"/>
      <p:bldP spid="4" grpId="0"/>
      <p:bldP spid="10" grpId="0"/>
      <p:bldP spid="11" grpId="0"/>
      <p:bldP spid="12" grpId="0"/>
      <p:bldP spid="14" grpId="0"/>
      <p:bldP spid="15" grpId="0" animBg="1"/>
      <p:bldP spid="23" grpId="0"/>
      <p:bldP spid="34" grpId="0" animBg="1"/>
      <p:bldP spid="16" grpId="0"/>
      <p:bldP spid="17" grpId="0"/>
      <p:bldP spid="18" grpId="0"/>
      <p:bldP spid="19" grpId="0"/>
      <p:bldP spid="22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7" grpId="0"/>
      <p:bldP spid="49" grpId="0"/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C7790-870E-8C4C-A844-17A76BFB9F97}"/>
              </a:ext>
            </a:extLst>
          </p:cNvPr>
          <p:cNvSpPr txBox="1"/>
          <p:nvPr/>
        </p:nvSpPr>
        <p:spPr>
          <a:xfrm>
            <a:off x="188708" y="94593"/>
            <a:ext cx="422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Circuit with an Inductor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C8398-DAD9-884D-8BD6-1CA441FA7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8" y="763257"/>
            <a:ext cx="3521213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A0562-11B2-F14C-85D8-A769E63F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01" y="557069"/>
            <a:ext cx="3762376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ADF3C7-E985-F04A-BF74-A4D76561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82" y="557069"/>
            <a:ext cx="3661475" cy="2286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B4E6F3-FF58-AC44-BAC3-C4A634C5DAAA}"/>
              </a:ext>
            </a:extLst>
          </p:cNvPr>
          <p:cNvCxnSpPr>
            <a:cxnSpLocks/>
          </p:cNvCxnSpPr>
          <p:nvPr/>
        </p:nvCxnSpPr>
        <p:spPr>
          <a:xfrm>
            <a:off x="3953436" y="808081"/>
            <a:ext cx="0" cy="2652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2011E-5DA1-974A-8CD2-FE65757989A2}"/>
              </a:ext>
            </a:extLst>
          </p:cNvPr>
          <p:cNvCxnSpPr>
            <a:cxnSpLocks/>
          </p:cNvCxnSpPr>
          <p:nvPr/>
        </p:nvCxnSpPr>
        <p:spPr>
          <a:xfrm>
            <a:off x="8157883" y="763257"/>
            <a:ext cx="0" cy="2652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9D9-434D-6E47-A150-00C961E239A1}"/>
              </a:ext>
            </a:extLst>
          </p:cNvPr>
          <p:cNvSpPr txBox="1"/>
          <p:nvPr/>
        </p:nvSpPr>
        <p:spPr>
          <a:xfrm>
            <a:off x="188708" y="3507142"/>
            <a:ext cx="422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KVL for </a:t>
            </a:r>
            <a:r>
              <a:rPr lang="en-US" sz="3200" err="1"/>
              <a:t>Thévenin</a:t>
            </a:r>
            <a:r>
              <a:rPr lang="en-US" sz="3200"/>
              <a:t> circuit: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BD239-BB49-0B40-9AC1-9DA3A498F7E2}"/>
                  </a:ext>
                </a:extLst>
              </p:cNvPr>
              <p:cNvSpPr txBox="1"/>
              <p:nvPr/>
            </p:nvSpPr>
            <p:spPr>
              <a:xfrm>
                <a:off x="188708" y="5870752"/>
                <a:ext cx="12390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Assumed that we know (or can find) state of circuit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(or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BD239-BB49-0B40-9AC1-9DA3A498F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870752"/>
                <a:ext cx="12390956" cy="584775"/>
              </a:xfrm>
              <a:prstGeom prst="rect">
                <a:avLst/>
              </a:prstGeom>
              <a:blipFill>
                <a:blip r:embed="rId5"/>
                <a:stretch>
                  <a:fillRect l="-122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3BE898-2263-F946-AD62-EADE0A80F40E}"/>
                  </a:ext>
                </a:extLst>
              </p:cNvPr>
              <p:cNvSpPr txBox="1"/>
              <p:nvPr/>
            </p:nvSpPr>
            <p:spPr>
              <a:xfrm>
                <a:off x="79851" y="4079477"/>
                <a:ext cx="5882829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3BE898-2263-F946-AD62-EADE0A80F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1" y="4079477"/>
                <a:ext cx="5882829" cy="1048044"/>
              </a:xfrm>
              <a:prstGeom prst="rect">
                <a:avLst/>
              </a:prstGeom>
              <a:blipFill>
                <a:blip r:embed="rId6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ED52EC-E14A-754A-823F-8A105409CBDF}"/>
                  </a:ext>
                </a:extLst>
              </p:cNvPr>
              <p:cNvSpPr txBox="1"/>
              <p:nvPr/>
            </p:nvSpPr>
            <p:spPr>
              <a:xfrm>
                <a:off x="6888618" y="4073514"/>
                <a:ext cx="5079211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ED52EC-E14A-754A-823F-8A105409C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18" y="4073514"/>
                <a:ext cx="5079211" cy="1059970"/>
              </a:xfrm>
              <a:prstGeom prst="rect">
                <a:avLst/>
              </a:prstGeom>
              <a:blipFill>
                <a:blip r:embed="rId7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4D62C7-B32B-ED4D-A111-4DFD073AB69A}"/>
              </a:ext>
            </a:extLst>
          </p:cNvPr>
          <p:cNvSpPr txBox="1"/>
          <p:nvPr/>
        </p:nvSpPr>
        <p:spPr>
          <a:xfrm>
            <a:off x="188708" y="5206679"/>
            <a:ext cx="908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Obtain similar equation using KCL for Norton circuit.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17F567-27E3-2D48-B66D-729994DD0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676" y="1697845"/>
            <a:ext cx="1001445" cy="1033237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BB79D70-A718-2C0A-2FFA-E8F5D5F46E6F}"/>
              </a:ext>
            </a:extLst>
          </p:cNvPr>
          <p:cNvSpPr/>
          <p:nvPr/>
        </p:nvSpPr>
        <p:spPr>
          <a:xfrm>
            <a:off x="6184206" y="446817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41445D-4F86-02A8-AB49-715F8B7C8B50}"/>
                  </a:ext>
                </a:extLst>
              </p:cNvPr>
              <p:cNvSpPr txBox="1"/>
              <p:nvPr/>
            </p:nvSpPr>
            <p:spPr>
              <a:xfrm>
                <a:off x="8485862" y="2991346"/>
                <a:ext cx="3639971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41445D-4F86-02A8-AB49-715F8B7C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862" y="2991346"/>
                <a:ext cx="3639971" cy="80906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7FD70E8A-E858-BA3F-D898-466A06961392}"/>
              </a:ext>
            </a:extLst>
          </p:cNvPr>
          <p:cNvSpPr/>
          <p:nvPr/>
        </p:nvSpPr>
        <p:spPr>
          <a:xfrm>
            <a:off x="9004686" y="874641"/>
            <a:ext cx="2691683" cy="53266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4A8B70-81BB-6EDC-5AC8-5E1979B4ECCD}"/>
              </a:ext>
            </a:extLst>
          </p:cNvPr>
          <p:cNvCxnSpPr>
            <a:cxnSpLocks/>
          </p:cNvCxnSpPr>
          <p:nvPr/>
        </p:nvCxnSpPr>
        <p:spPr>
          <a:xfrm flipH="1">
            <a:off x="9278057" y="3699933"/>
            <a:ext cx="399343" cy="503970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C019F3-3AE1-F2A1-15F1-E0458D155126}"/>
              </a:ext>
            </a:extLst>
          </p:cNvPr>
          <p:cNvSpPr txBox="1"/>
          <p:nvPr/>
        </p:nvSpPr>
        <p:spPr>
          <a:xfrm>
            <a:off x="9566387" y="378362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Same!</a:t>
            </a:r>
          </a:p>
        </p:txBody>
      </p:sp>
    </p:spTree>
    <p:extLst>
      <p:ext uri="{BB962C8B-B14F-4D97-AF65-F5344CB8AC3E}">
        <p14:creationId xmlns:p14="http://schemas.microsoft.com/office/powerpoint/2010/main" val="2059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14" grpId="0"/>
      <p:bldP spid="3" grpId="0"/>
      <p:bldP spid="5" grpId="0" animBg="1"/>
      <p:bldP spid="7" grpId="0"/>
      <p:bldP spid="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C7790-870E-8C4C-A844-17A76BFB9F97}"/>
              </a:ext>
            </a:extLst>
          </p:cNvPr>
          <p:cNvSpPr txBox="1"/>
          <p:nvPr/>
        </p:nvSpPr>
        <p:spPr>
          <a:xfrm>
            <a:off x="188708" y="94593"/>
            <a:ext cx="406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Circuit with a Capacitor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B4E6F3-FF58-AC44-BAC3-C4A634C5DAAA}"/>
              </a:ext>
            </a:extLst>
          </p:cNvPr>
          <p:cNvCxnSpPr>
            <a:cxnSpLocks/>
          </p:cNvCxnSpPr>
          <p:nvPr/>
        </p:nvCxnSpPr>
        <p:spPr>
          <a:xfrm>
            <a:off x="3953436" y="808081"/>
            <a:ext cx="0" cy="2652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32011E-5DA1-974A-8CD2-FE65757989A2}"/>
              </a:ext>
            </a:extLst>
          </p:cNvPr>
          <p:cNvCxnSpPr>
            <a:cxnSpLocks/>
          </p:cNvCxnSpPr>
          <p:nvPr/>
        </p:nvCxnSpPr>
        <p:spPr>
          <a:xfrm>
            <a:off x="8157883" y="763257"/>
            <a:ext cx="0" cy="2652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4E49D9-434D-6E47-A150-00C961E239A1}"/>
              </a:ext>
            </a:extLst>
          </p:cNvPr>
          <p:cNvSpPr txBox="1"/>
          <p:nvPr/>
        </p:nvSpPr>
        <p:spPr>
          <a:xfrm>
            <a:off x="188708" y="3526326"/>
            <a:ext cx="3856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for Norton circuit: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A0522-8647-F14E-B11A-9229725C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8" y="728031"/>
            <a:ext cx="3582408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3F21F-0AD2-B84F-B6AC-5C5B7FE3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271" y="557069"/>
            <a:ext cx="3831291" cy="2281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4B7FE-AD97-B145-84FF-EABADF6D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717" y="557069"/>
            <a:ext cx="369723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060F5E-F7AE-D149-AFA2-17AA63F8D96C}"/>
                  </a:ext>
                </a:extLst>
              </p:cNvPr>
              <p:cNvSpPr txBox="1"/>
              <p:nvPr/>
            </p:nvSpPr>
            <p:spPr>
              <a:xfrm>
                <a:off x="188708" y="5860989"/>
                <a:ext cx="120675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Assumed that we know (or can find) state of circuit 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(or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060F5E-F7AE-D149-AFA2-17AA63F8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860989"/>
                <a:ext cx="12067534" cy="584775"/>
              </a:xfrm>
              <a:prstGeom prst="rect">
                <a:avLst/>
              </a:prstGeom>
              <a:blipFill>
                <a:blip r:embed="rId5"/>
                <a:stretch>
                  <a:fillRect l="-1261" t="-12766" r="-21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B96E22-CC66-434A-86D9-A9315CFD8261}"/>
                  </a:ext>
                </a:extLst>
              </p:cNvPr>
              <p:cNvSpPr txBox="1"/>
              <p:nvPr/>
            </p:nvSpPr>
            <p:spPr>
              <a:xfrm>
                <a:off x="-32120" y="4109644"/>
                <a:ext cx="5850576" cy="11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B96E22-CC66-434A-86D9-A9315CFD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120" y="4109644"/>
                <a:ext cx="5850576" cy="1128579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D7BFC5-64EC-EE44-B91B-F1530DB69A42}"/>
                  </a:ext>
                </a:extLst>
              </p:cNvPr>
              <p:cNvSpPr txBox="1"/>
              <p:nvPr/>
            </p:nvSpPr>
            <p:spPr>
              <a:xfrm>
                <a:off x="6993923" y="4109644"/>
                <a:ext cx="5052024" cy="1128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D7BFC5-64EC-EE44-B91B-F1530DB6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923" y="4109644"/>
                <a:ext cx="5052024" cy="1128579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9090E02-A935-474B-8D56-1796FDCD4835}"/>
              </a:ext>
            </a:extLst>
          </p:cNvPr>
          <p:cNvSpPr txBox="1"/>
          <p:nvPr/>
        </p:nvSpPr>
        <p:spPr>
          <a:xfrm>
            <a:off x="188708" y="5206679"/>
            <a:ext cx="945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Obtain similar equation using KVL for </a:t>
            </a:r>
            <a:r>
              <a:rPr lang="en-US" sz="3200" dirty="0" err="1"/>
              <a:t>Thévenin</a:t>
            </a:r>
            <a:r>
              <a:rPr lang="en-US" sz="3200" dirty="0"/>
              <a:t> circuit.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06ABE8-A883-D84F-A198-4F5401CA55A7}"/>
              </a:ext>
            </a:extLst>
          </p:cNvPr>
          <p:cNvSpPr/>
          <p:nvPr/>
        </p:nvSpPr>
        <p:spPr>
          <a:xfrm>
            <a:off x="8845740" y="487534"/>
            <a:ext cx="3077434" cy="99391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5BF51B-6B9E-7243-B2B1-D28E2DFCC2FC}"/>
              </a:ext>
            </a:extLst>
          </p:cNvPr>
          <p:cNvCxnSpPr>
            <a:cxnSpLocks/>
          </p:cNvCxnSpPr>
          <p:nvPr/>
        </p:nvCxnSpPr>
        <p:spPr>
          <a:xfrm rot="5400000">
            <a:off x="8811166" y="130912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3D2515-1FA9-3743-BC6E-13AAFB8C2AE3}"/>
              </a:ext>
            </a:extLst>
          </p:cNvPr>
          <p:cNvCxnSpPr>
            <a:cxnSpLocks/>
          </p:cNvCxnSpPr>
          <p:nvPr/>
        </p:nvCxnSpPr>
        <p:spPr>
          <a:xfrm rot="5400000">
            <a:off x="10279748" y="148217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E97887-046D-BE44-A9E1-F144CA935A4B}"/>
              </a:ext>
            </a:extLst>
          </p:cNvPr>
          <p:cNvCxnSpPr>
            <a:cxnSpLocks/>
          </p:cNvCxnSpPr>
          <p:nvPr/>
        </p:nvCxnSpPr>
        <p:spPr>
          <a:xfrm rot="5400000">
            <a:off x="11450456" y="1399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>
            <a:extLst>
              <a:ext uri="{FF2B5EF4-FFF2-40B4-BE49-F238E27FC236}">
                <a16:creationId xmlns:a16="http://schemas.microsoft.com/office/drawing/2014/main" id="{81364A93-E515-F8F8-41D5-94F128AAF28E}"/>
              </a:ext>
            </a:extLst>
          </p:cNvPr>
          <p:cNvSpPr/>
          <p:nvPr/>
        </p:nvSpPr>
        <p:spPr>
          <a:xfrm>
            <a:off x="6164747" y="452826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F744A-6626-ED1A-E8F0-8019AE364A94}"/>
                  </a:ext>
                </a:extLst>
              </p:cNvPr>
              <p:cNvSpPr txBox="1"/>
              <p:nvPr/>
            </p:nvSpPr>
            <p:spPr>
              <a:xfrm>
                <a:off x="4022260" y="2991235"/>
                <a:ext cx="4121769" cy="869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6F744A-6626-ED1A-E8F0-8019AE36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60" y="2991235"/>
                <a:ext cx="4121769" cy="869533"/>
              </a:xfrm>
              <a:prstGeom prst="rect">
                <a:avLst/>
              </a:prstGeom>
              <a:blipFill>
                <a:blip r:embed="rId8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FC02D1B-30CE-D638-EEC7-FE759D8156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9833" y="1726060"/>
            <a:ext cx="952500" cy="965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6FF616-3182-9E8A-4052-73B57586F77C}"/>
              </a:ext>
            </a:extLst>
          </p:cNvPr>
          <p:cNvCxnSpPr>
            <a:cxnSpLocks/>
          </p:cNvCxnSpPr>
          <p:nvPr/>
        </p:nvCxnSpPr>
        <p:spPr>
          <a:xfrm>
            <a:off x="6611472" y="3685441"/>
            <a:ext cx="515315" cy="576134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64943F-CF1E-968D-3358-49A933B50886}"/>
              </a:ext>
            </a:extLst>
          </p:cNvPr>
          <p:cNvSpPr txBox="1"/>
          <p:nvPr/>
        </p:nvSpPr>
        <p:spPr>
          <a:xfrm>
            <a:off x="7022566" y="374267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Same!</a:t>
            </a:r>
          </a:p>
        </p:txBody>
      </p:sp>
    </p:spTree>
    <p:extLst>
      <p:ext uri="{BB962C8B-B14F-4D97-AF65-F5344CB8AC3E}">
        <p14:creationId xmlns:p14="http://schemas.microsoft.com/office/powerpoint/2010/main" val="252278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3" grpId="0"/>
      <p:bldP spid="19" grpId="0"/>
      <p:bldP spid="21" grpId="0"/>
      <p:bldP spid="6" grpId="0" animBg="1"/>
      <p:bldP spid="2" grpId="0" animBg="1"/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F944A-7A18-0602-5E1B-816D7ABD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44" y="211848"/>
            <a:ext cx="6517821" cy="3605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432FA9-980C-3E34-2995-8F89AC89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96" y="-23752"/>
            <a:ext cx="4918304" cy="1463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E30718-052B-14B3-E927-8E5C8D257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896" y="-23752"/>
            <a:ext cx="4918305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894B7-5C67-9B4D-8EA9-660205C9A4F6}"/>
              </a:ext>
            </a:extLst>
          </p:cNvPr>
          <p:cNvSpPr txBox="1"/>
          <p:nvPr/>
        </p:nvSpPr>
        <p:spPr>
          <a:xfrm>
            <a:off x="143838" y="164387"/>
            <a:ext cx="275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N&amp;R Prob. 7.24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DB6418-0CA2-0887-7A8A-63622D99D9C7}"/>
                  </a:ext>
                </a:extLst>
              </p:cNvPr>
              <p:cNvSpPr txBox="1"/>
              <p:nvPr/>
            </p:nvSpPr>
            <p:spPr>
              <a:xfrm>
                <a:off x="143838" y="720275"/>
                <a:ext cx="2172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DB6418-0CA2-0887-7A8A-63622D99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720275"/>
                <a:ext cx="2172774" cy="584775"/>
              </a:xfrm>
              <a:prstGeom prst="rect">
                <a:avLst/>
              </a:prstGeom>
              <a:blipFill>
                <a:blip r:embed="rId5"/>
                <a:stretch>
                  <a:fillRect l="-697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A2A612-4FF6-F338-8059-6DE6CF4CDC3B}"/>
              </a:ext>
            </a:extLst>
          </p:cNvPr>
          <p:cNvSpPr txBox="1"/>
          <p:nvPr/>
        </p:nvSpPr>
        <p:spPr>
          <a:xfrm>
            <a:off x="143838" y="1333937"/>
            <a:ext cx="4464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After switch is opened,</a:t>
            </a:r>
            <a:br>
              <a:rPr lang="en-US" sz="3200" dirty="0"/>
            </a:br>
            <a:r>
              <a:rPr lang="en-US" sz="3200" dirty="0"/>
              <a:t>equivalent capacitance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08B6E6-A89C-2772-7B41-AD3A6CFD973A}"/>
                  </a:ext>
                </a:extLst>
              </p:cNvPr>
              <p:cNvSpPr txBox="1"/>
              <p:nvPr/>
            </p:nvSpPr>
            <p:spPr>
              <a:xfrm>
                <a:off x="625642" y="2389776"/>
                <a:ext cx="27442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08B6E6-A89C-2772-7B41-AD3A6CFD9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389776"/>
                <a:ext cx="2744277" cy="584775"/>
              </a:xfrm>
              <a:prstGeom prst="rect">
                <a:avLst/>
              </a:prstGeom>
              <a:blipFill>
                <a:blip r:embed="rId6"/>
                <a:stretch>
                  <a:fillRect l="-5530" t="-14894" r="-46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19B8F6-9A3E-1C3A-0B7A-EAFA1C067AAF}"/>
                  </a:ext>
                </a:extLst>
              </p:cNvPr>
              <p:cNvSpPr txBox="1"/>
              <p:nvPr/>
            </p:nvSpPr>
            <p:spPr>
              <a:xfrm>
                <a:off x="1127884" y="2936116"/>
                <a:ext cx="2289025" cy="149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19B8F6-9A3E-1C3A-0B7A-EAFA1C06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84" y="2936116"/>
                <a:ext cx="2289025" cy="1495153"/>
              </a:xfrm>
              <a:prstGeom prst="rect">
                <a:avLst/>
              </a:prstGeom>
              <a:blipFill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4CE95BF-BF29-8774-3602-E75EA439831D}"/>
              </a:ext>
            </a:extLst>
          </p:cNvPr>
          <p:cNvSpPr txBox="1"/>
          <p:nvPr/>
        </p:nvSpPr>
        <p:spPr>
          <a:xfrm>
            <a:off x="625642" y="3251917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70376-55E8-923D-368F-A97A1DA125B4}"/>
              </a:ext>
            </a:extLst>
          </p:cNvPr>
          <p:cNvSpPr txBox="1"/>
          <p:nvPr/>
        </p:nvSpPr>
        <p:spPr>
          <a:xfrm>
            <a:off x="625642" y="4407298"/>
            <a:ext cx="31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C) Something else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16021-6E4C-1285-4800-F6E4AFE72362}"/>
              </a:ext>
            </a:extLst>
          </p:cNvPr>
          <p:cNvSpPr txBox="1"/>
          <p:nvPr/>
        </p:nvSpPr>
        <p:spPr>
          <a:xfrm>
            <a:off x="625642" y="5018009"/>
            <a:ext cx="4974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D) They cannot be combined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74D9F0-0FB5-6BDE-D948-AC5653F9AA7D}"/>
              </a:ext>
            </a:extLst>
          </p:cNvPr>
          <p:cNvSpPr/>
          <p:nvPr/>
        </p:nvSpPr>
        <p:spPr>
          <a:xfrm>
            <a:off x="639818" y="5062272"/>
            <a:ext cx="4889111" cy="52633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4F1EBA-1AEA-88E6-A893-08DB604DF2EC}"/>
                  </a:ext>
                </a:extLst>
              </p:cNvPr>
              <p:cNvSpPr txBox="1"/>
              <p:nvPr/>
            </p:nvSpPr>
            <p:spPr>
              <a:xfrm>
                <a:off x="6162321" y="3934968"/>
                <a:ext cx="579517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&gt;0, </m:t>
                    </m:r>
                  </m:oMath>
                </a14:m>
                <a:r>
                  <a:rPr lang="en-US" sz="3200" dirty="0"/>
                  <a:t>have two </a:t>
                </a:r>
                <a:r>
                  <a:rPr lang="en-US" sz="3200" i="1" dirty="0"/>
                  <a:t>independent</a:t>
                </a:r>
                <a:br>
                  <a:rPr lang="en-US" sz="3200" dirty="0"/>
                </a:br>
                <a:r>
                  <a:rPr lang="en-US" sz="3200" dirty="0"/>
                  <a:t>first-order circuits whose voltages</a:t>
                </a:r>
                <a:br>
                  <a:rPr lang="en-US" sz="3200" dirty="0"/>
                </a:br>
                <a:r>
                  <a:rPr lang="en-US" sz="3200" dirty="0"/>
                  <a:t>add to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4F1EBA-1AEA-88E6-A893-08DB604D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21" y="3934968"/>
                <a:ext cx="5795176" cy="1569660"/>
              </a:xfrm>
              <a:prstGeom prst="rect">
                <a:avLst/>
              </a:prstGeom>
              <a:blipFill>
                <a:blip r:embed="rId8"/>
                <a:stretch>
                  <a:fillRect l="-2626" t="-5645" r="-1532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405129-7694-54D8-FBAE-146A5796603D}"/>
                  </a:ext>
                </a:extLst>
              </p:cNvPr>
              <p:cNvSpPr txBox="1"/>
              <p:nvPr/>
            </p:nvSpPr>
            <p:spPr>
              <a:xfrm>
                <a:off x="8901754" y="968375"/>
                <a:ext cx="1398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405129-7694-54D8-FBAE-146A5796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754" y="968375"/>
                <a:ext cx="1398010" cy="523220"/>
              </a:xfrm>
              <a:prstGeom prst="rect">
                <a:avLst/>
              </a:prstGeom>
              <a:blipFill>
                <a:blip r:embed="rId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7E0652-02D6-040E-FE81-5AB98212D830}"/>
                  </a:ext>
                </a:extLst>
              </p:cNvPr>
              <p:cNvSpPr txBox="1"/>
              <p:nvPr/>
            </p:nvSpPr>
            <p:spPr>
              <a:xfrm>
                <a:off x="9383383" y="2147323"/>
                <a:ext cx="6342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7E0652-02D6-040E-FE81-5AB98212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383" y="2147323"/>
                <a:ext cx="634276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6105C5-378A-27BE-3906-B17C9284EB6D}"/>
                  </a:ext>
                </a:extLst>
              </p:cNvPr>
              <p:cNvSpPr txBox="1"/>
              <p:nvPr/>
            </p:nvSpPr>
            <p:spPr>
              <a:xfrm>
                <a:off x="639818" y="5829500"/>
                <a:ext cx="4155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6105C5-378A-27BE-3906-B17C9284E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18" y="5829500"/>
                <a:ext cx="4155753" cy="584775"/>
              </a:xfrm>
              <a:prstGeom prst="rect">
                <a:avLst/>
              </a:prstGeom>
              <a:blipFill>
                <a:blip r:embed="rId11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4BFF336-63A5-9F5B-CAD7-9873AFDC8D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9248" y="1084202"/>
            <a:ext cx="634277" cy="654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D90AD-9629-CD2D-96E0-E6B2CB390C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4434" y="1979860"/>
            <a:ext cx="639442" cy="659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2D156-0B21-F02C-8CF7-5C0F3C964E18}"/>
              </a:ext>
            </a:extLst>
          </p:cNvPr>
          <p:cNvSpPr txBox="1"/>
          <p:nvPr/>
        </p:nvSpPr>
        <p:spPr>
          <a:xfrm>
            <a:off x="6162321" y="5550505"/>
            <a:ext cx="55529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 not exchanged between</a:t>
            </a:r>
            <a:br>
              <a:rPr lang="en-US" sz="3200" dirty="0"/>
            </a:br>
            <a:r>
              <a:rPr lang="en-US" sz="3200" dirty="0"/>
              <a:t>meshes once switch opened.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7087F7-88B7-2CDA-8798-DF9EF146CDB2}"/>
              </a:ext>
            </a:extLst>
          </p:cNvPr>
          <p:cNvSpPr/>
          <p:nvPr/>
        </p:nvSpPr>
        <p:spPr>
          <a:xfrm>
            <a:off x="8017685" y="1996859"/>
            <a:ext cx="721909" cy="162133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E1B7A-A8FD-8455-9348-E93AB77AD4B5}"/>
              </a:ext>
            </a:extLst>
          </p:cNvPr>
          <p:cNvSpPr txBox="1"/>
          <p:nvPr/>
        </p:nvSpPr>
        <p:spPr>
          <a:xfrm>
            <a:off x="3448969" y="2368245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(add)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694311-23FC-468D-BD62-E355F6089C48}"/>
              </a:ext>
            </a:extLst>
          </p:cNvPr>
          <p:cNvSpPr txBox="1"/>
          <p:nvPr/>
        </p:nvSpPr>
        <p:spPr>
          <a:xfrm>
            <a:off x="3448968" y="3136612"/>
            <a:ext cx="22972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(inverse sum</a:t>
            </a:r>
            <a:br>
              <a:rPr lang="en-US" sz="3200" dirty="0"/>
            </a:br>
            <a:r>
              <a:rPr lang="en-US" sz="3200" dirty="0"/>
              <a:t>of inverses)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79959A-232C-735B-73B0-3EEAEFBDD019}"/>
              </a:ext>
            </a:extLst>
          </p:cNvPr>
          <p:cNvCxnSpPr>
            <a:cxnSpLocks/>
          </p:cNvCxnSpPr>
          <p:nvPr/>
        </p:nvCxnSpPr>
        <p:spPr>
          <a:xfrm>
            <a:off x="5009312" y="1522531"/>
            <a:ext cx="418744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BDC8A2-D016-CED5-8C70-924D9F650319}"/>
                  </a:ext>
                </a:extLst>
              </p:cNvPr>
              <p:cNvSpPr txBox="1"/>
              <p:nvPr/>
            </p:nvSpPr>
            <p:spPr>
              <a:xfrm>
                <a:off x="4813798" y="1582005"/>
                <a:ext cx="809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BDC8A2-D016-CED5-8C70-924D9F650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98" y="1582005"/>
                <a:ext cx="80977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FFDAEEC-DB7B-A74F-0FC2-6B2BD8100666}"/>
              </a:ext>
            </a:extLst>
          </p:cNvPr>
          <p:cNvSpPr txBox="1"/>
          <p:nvPr/>
        </p:nvSpPr>
        <p:spPr>
          <a:xfrm>
            <a:off x="143838" y="6365360"/>
            <a:ext cx="562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Can consider as converse of HW Prob. 7.32.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4F46C-D8B7-249F-8842-498F9200A0A0}"/>
              </a:ext>
            </a:extLst>
          </p:cNvPr>
          <p:cNvSpPr txBox="1"/>
          <p:nvPr/>
        </p:nvSpPr>
        <p:spPr>
          <a:xfrm>
            <a:off x="1520080" y="5524063"/>
            <a:ext cx="2952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Neither parallel nor series.</a:t>
            </a:r>
          </a:p>
        </p:txBody>
      </p:sp>
    </p:spTree>
    <p:extLst>
      <p:ext uri="{BB962C8B-B14F-4D97-AF65-F5344CB8AC3E}">
        <p14:creationId xmlns:p14="http://schemas.microsoft.com/office/powerpoint/2010/main" val="21730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" grpId="0"/>
      <p:bldP spid="4" grpId="0"/>
      <p:bldP spid="5" grpId="0"/>
      <p:bldP spid="9" grpId="0"/>
      <p:bldP spid="10" grpId="0" animBg="1"/>
      <p:bldP spid="10" grpId="1" animBg="1"/>
      <p:bldP spid="20" grpId="0"/>
      <p:bldP spid="22" grpId="0"/>
      <p:bldP spid="27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8511-F3B7-6572-D754-6A773CC40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44ADA-E63A-04CC-472F-70CA29E3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44" y="211848"/>
            <a:ext cx="6517821" cy="3605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9A762-0A54-96CE-B2D1-B7E97F4C7AD0}"/>
              </a:ext>
            </a:extLst>
          </p:cNvPr>
          <p:cNvSpPr txBox="1"/>
          <p:nvPr/>
        </p:nvSpPr>
        <p:spPr>
          <a:xfrm>
            <a:off x="143838" y="164387"/>
            <a:ext cx="275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N&amp;R Prob. 7.24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D0D3B2-C54B-E013-DB9E-18EA9CB7EE87}"/>
                  </a:ext>
                </a:extLst>
              </p:cNvPr>
              <p:cNvSpPr txBox="1"/>
              <p:nvPr/>
            </p:nvSpPr>
            <p:spPr>
              <a:xfrm>
                <a:off x="143838" y="720275"/>
                <a:ext cx="2172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DB6418-0CA2-0887-7A8A-63622D99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720275"/>
                <a:ext cx="2172774" cy="584775"/>
              </a:xfrm>
              <a:prstGeom prst="rect">
                <a:avLst/>
              </a:prstGeom>
              <a:blipFill>
                <a:blip r:embed="rId5"/>
                <a:stretch>
                  <a:fillRect l="-697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4F6FEC-7F75-D9E8-6619-1F9607FCF5AE}"/>
                  </a:ext>
                </a:extLst>
              </p:cNvPr>
              <p:cNvSpPr txBox="1"/>
              <p:nvPr/>
            </p:nvSpPr>
            <p:spPr>
              <a:xfrm>
                <a:off x="8901754" y="968375"/>
                <a:ext cx="13980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405129-7694-54D8-FBAE-146A5796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754" y="968375"/>
                <a:ext cx="1398010" cy="523220"/>
              </a:xfrm>
              <a:prstGeom prst="rect">
                <a:avLst/>
              </a:prstGeom>
              <a:blipFill>
                <a:blip r:embed="rId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6A9B8E-8390-AFE2-7B65-26BDF104E8DB}"/>
                  </a:ext>
                </a:extLst>
              </p:cNvPr>
              <p:cNvSpPr txBox="1"/>
              <p:nvPr/>
            </p:nvSpPr>
            <p:spPr>
              <a:xfrm>
                <a:off x="9383383" y="2147323"/>
                <a:ext cx="6342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7E0652-02D6-040E-FE81-5AB98212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383" y="2147323"/>
                <a:ext cx="634276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164CED-6CAE-BC03-9F6A-8A3E1C95BCD7}"/>
                  </a:ext>
                </a:extLst>
              </p:cNvPr>
              <p:cNvSpPr txBox="1"/>
              <p:nvPr/>
            </p:nvSpPr>
            <p:spPr>
              <a:xfrm>
                <a:off x="96464" y="1915894"/>
                <a:ext cx="4155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164CED-6CAE-BC03-9F6A-8A3E1C95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4" y="1915894"/>
                <a:ext cx="4155753" cy="584775"/>
              </a:xfrm>
              <a:prstGeom prst="rect">
                <a:avLst/>
              </a:prstGeom>
              <a:blipFill>
                <a:blip r:embed="rId11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824A62F-18A5-9D7B-5A32-221C7FBE52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9248" y="1084202"/>
            <a:ext cx="634277" cy="654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EE982-1EE4-3402-A387-399058CB5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4434" y="1979860"/>
            <a:ext cx="639442" cy="65974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44DD19-837B-7E8A-A312-64F1E62CB012}"/>
              </a:ext>
            </a:extLst>
          </p:cNvPr>
          <p:cNvCxnSpPr>
            <a:cxnSpLocks/>
          </p:cNvCxnSpPr>
          <p:nvPr/>
        </p:nvCxnSpPr>
        <p:spPr>
          <a:xfrm>
            <a:off x="5009312" y="1522531"/>
            <a:ext cx="418744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39B412-8506-CCD1-74D1-AB0AC390BE39}"/>
                  </a:ext>
                </a:extLst>
              </p:cNvPr>
              <p:cNvSpPr txBox="1"/>
              <p:nvPr/>
            </p:nvSpPr>
            <p:spPr>
              <a:xfrm>
                <a:off x="4813798" y="1582005"/>
                <a:ext cx="809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BDC8A2-D016-CED5-8C70-924D9F650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98" y="1582005"/>
                <a:ext cx="80977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46E1897-1DBF-3F79-FC5E-A6C7AE58303C}"/>
              </a:ext>
            </a:extLst>
          </p:cNvPr>
          <p:cNvSpPr txBox="1"/>
          <p:nvPr/>
        </p:nvSpPr>
        <p:spPr>
          <a:xfrm>
            <a:off x="143838" y="6365360"/>
            <a:ext cx="562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Can consider as converse of HW Prob. 7.32.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8B3F7D-3E71-C531-E544-130FEACAAEE3}"/>
                  </a:ext>
                </a:extLst>
              </p:cNvPr>
              <p:cNvSpPr txBox="1"/>
              <p:nvPr/>
            </p:nvSpPr>
            <p:spPr>
              <a:xfrm>
                <a:off x="143838" y="2730367"/>
                <a:ext cx="4028090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8B3F7D-3E71-C531-E544-130FEACAA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8" y="2730367"/>
                <a:ext cx="4028090" cy="603242"/>
              </a:xfrm>
              <a:prstGeom prst="rect">
                <a:avLst/>
              </a:prstGeom>
              <a:blipFill>
                <a:blip r:embed="rId1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844A69-5562-C740-BF95-EEAB9797598D}"/>
                  </a:ext>
                </a:extLst>
              </p:cNvPr>
              <p:cNvSpPr txBox="1"/>
              <p:nvPr/>
            </p:nvSpPr>
            <p:spPr>
              <a:xfrm>
                <a:off x="85956" y="3507173"/>
                <a:ext cx="4145750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844A69-5562-C740-BF95-EEAB97975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6" y="3507173"/>
                <a:ext cx="4145750" cy="60324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87A146-DF8C-C0A5-E9C8-0B9B4DC14960}"/>
                  </a:ext>
                </a:extLst>
              </p:cNvPr>
              <p:cNvSpPr txBox="1"/>
              <p:nvPr/>
            </p:nvSpPr>
            <p:spPr>
              <a:xfrm>
                <a:off x="189079" y="4224166"/>
                <a:ext cx="36926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87A146-DF8C-C0A5-E9C8-0B9B4DC1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9" y="4224166"/>
                <a:ext cx="3692678" cy="584775"/>
              </a:xfrm>
              <a:prstGeom prst="rect">
                <a:avLst/>
              </a:prstGeom>
              <a:blipFill>
                <a:blip r:embed="rId1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3FEA60-8C31-E59B-B8ED-8FE8FD1A1850}"/>
                  </a:ext>
                </a:extLst>
              </p:cNvPr>
              <p:cNvSpPr txBox="1"/>
              <p:nvPr/>
            </p:nvSpPr>
            <p:spPr>
              <a:xfrm>
                <a:off x="189079" y="5439699"/>
                <a:ext cx="3685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3FEA60-8C31-E59B-B8ED-8FE8FD1A1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9" y="5439699"/>
                <a:ext cx="3685368" cy="584775"/>
              </a:xfrm>
              <a:prstGeom prst="rect">
                <a:avLst/>
              </a:prstGeom>
              <a:blipFill>
                <a:blip r:embed="rId1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5354D8-8EFE-73F6-93FA-5D25E8262151}"/>
                  </a:ext>
                </a:extLst>
              </p:cNvPr>
              <p:cNvSpPr txBox="1"/>
              <p:nvPr/>
            </p:nvSpPr>
            <p:spPr>
              <a:xfrm>
                <a:off x="5127339" y="3961186"/>
                <a:ext cx="6978705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15+20+40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5354D8-8EFE-73F6-93FA-5D25E8262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39" y="3961186"/>
                <a:ext cx="6978705" cy="1025730"/>
              </a:xfrm>
              <a:prstGeom prst="rect">
                <a:avLst/>
              </a:prstGeom>
              <a:blipFill>
                <a:blip r:embed="rId1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34B566-9BAD-53DD-52EC-BFF71DF4B375}"/>
                  </a:ext>
                </a:extLst>
              </p:cNvPr>
              <p:cNvSpPr txBox="1"/>
              <p:nvPr/>
            </p:nvSpPr>
            <p:spPr>
              <a:xfrm>
                <a:off x="5127339" y="3961186"/>
                <a:ext cx="6978705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15+20+40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34B566-9BAD-53DD-52EC-BFF71DF4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39" y="3961186"/>
                <a:ext cx="6978705" cy="1025730"/>
              </a:xfrm>
              <a:prstGeom prst="rect">
                <a:avLst/>
              </a:prstGeom>
              <a:blipFill>
                <a:blip r:embed="rId1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77A72B-B7DE-F4D1-D01D-93D304886E70}"/>
                  </a:ext>
                </a:extLst>
              </p:cNvPr>
              <p:cNvSpPr txBox="1"/>
              <p:nvPr/>
            </p:nvSpPr>
            <p:spPr>
              <a:xfrm>
                <a:off x="5029019" y="5183182"/>
                <a:ext cx="7179017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15+20+40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77A72B-B7DE-F4D1-D01D-93D304886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19" y="5183182"/>
                <a:ext cx="7179017" cy="1025730"/>
              </a:xfrm>
              <a:prstGeom prst="rect">
                <a:avLst/>
              </a:prstGeom>
              <a:blipFill>
                <a:blip r:embed="rId20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CDCC68-9006-1FC3-72B2-34B2E6CBA9D0}"/>
                  </a:ext>
                </a:extLst>
              </p:cNvPr>
              <p:cNvSpPr txBox="1"/>
              <p:nvPr/>
            </p:nvSpPr>
            <p:spPr>
              <a:xfrm>
                <a:off x="5029019" y="5183182"/>
                <a:ext cx="7179017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15+20+40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CDCC68-9006-1FC3-72B2-34B2E6CBA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19" y="5183182"/>
                <a:ext cx="7179017" cy="1025730"/>
              </a:xfrm>
              <a:prstGeom prst="rect">
                <a:avLst/>
              </a:prstGeom>
              <a:blipFill>
                <a:blip r:embed="rId21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91602278-2C0D-30E2-A63E-5F0749D00C5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22896" y="-23752"/>
            <a:ext cx="4918305" cy="1463040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2F657AD-07CB-8936-278B-84F4193E95AA}"/>
              </a:ext>
            </a:extLst>
          </p:cNvPr>
          <p:cNvSpPr/>
          <p:nvPr/>
        </p:nvSpPr>
        <p:spPr>
          <a:xfrm>
            <a:off x="2691438" y="524702"/>
            <a:ext cx="2480737" cy="72954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CEDD5C2-C005-41DD-1AA4-4A2F802439E9}"/>
              </a:ext>
            </a:extLst>
          </p:cNvPr>
          <p:cNvSpPr/>
          <p:nvPr/>
        </p:nvSpPr>
        <p:spPr>
          <a:xfrm>
            <a:off x="5203633" y="524702"/>
            <a:ext cx="2480737" cy="729549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50EF92-955E-FD6E-6483-C65069BB6B37}"/>
              </a:ext>
            </a:extLst>
          </p:cNvPr>
          <p:cNvSpPr txBox="1"/>
          <p:nvPr/>
        </p:nvSpPr>
        <p:spPr>
          <a:xfrm>
            <a:off x="1848585" y="261442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A834AA-E6A4-F849-9E46-D095E9C21B4C}"/>
              </a:ext>
            </a:extLst>
          </p:cNvPr>
          <p:cNvSpPr txBox="1"/>
          <p:nvPr/>
        </p:nvSpPr>
        <p:spPr>
          <a:xfrm>
            <a:off x="3724057" y="255557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7A091-EF34-5C70-E602-7AEBA881BCC9}"/>
              </a:ext>
            </a:extLst>
          </p:cNvPr>
          <p:cNvSpPr txBox="1"/>
          <p:nvPr/>
        </p:nvSpPr>
        <p:spPr>
          <a:xfrm>
            <a:off x="3719606" y="3305753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00BAC5-0149-ABF0-5834-B7EA95FA8161}"/>
              </a:ext>
            </a:extLst>
          </p:cNvPr>
          <p:cNvSpPr txBox="1"/>
          <p:nvPr/>
        </p:nvSpPr>
        <p:spPr>
          <a:xfrm>
            <a:off x="1844134" y="337358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4947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0" grpId="0" animBg="1"/>
      <p:bldP spid="30" grpId="1" animBg="1"/>
      <p:bldP spid="36" grpId="0" animBg="1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5D1F2-53AE-8217-F719-75C6B214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D372E5-9562-3FD7-0C66-9DE00CA2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67" y="154996"/>
            <a:ext cx="7210425" cy="299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448BDD-67F9-9D4F-F9A5-BB17B6D5C6B4}"/>
                  </a:ext>
                </a:extLst>
              </p:cNvPr>
              <p:cNvSpPr txBox="1"/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49F3E-05EC-4746-8A64-912B8DDD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blipFill>
                <a:blip r:embed="rId4"/>
                <a:stretch>
                  <a:fillRect t="-12500" r="-78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E0D68D-BF53-244B-F65D-BF45E0BCFA6E}"/>
                  </a:ext>
                </a:extLst>
              </p:cNvPr>
              <p:cNvSpPr txBox="1"/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2828-D473-F043-9F7D-4AB2C5D8F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blipFill>
                <a:blip r:embed="rId5"/>
                <a:stretch>
                  <a:fillRect t="-12500" r="-66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A5AAA7-A8D9-C72B-0A55-C1DF33B42567}"/>
                  </a:ext>
                </a:extLst>
              </p:cNvPr>
              <p:cNvSpPr txBox="1"/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76D24-BCBF-3442-927B-D2E8E823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blipFill>
                <a:blip r:embed="rId6"/>
                <a:stretch>
                  <a:fillRect l="-8100" t="-12500" r="-6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311B6-2F94-8855-145F-97D0B12A6F5E}"/>
                  </a:ext>
                </a:extLst>
              </p:cNvPr>
              <p:cNvSpPr txBox="1"/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10∥40=8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0DE32E-A5D5-DF43-A102-40D5BF35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0AF7F4-B196-D9B8-E91E-7F6006E08367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60CE4-A853-E14D-8BC0-876C28D01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89080B-27B6-CA08-FF33-171023569ABD}"/>
                  </a:ext>
                </a:extLst>
              </p:cNvPr>
              <p:cNvSpPr txBox="1"/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F8701C-CA9C-6441-94A5-9D7AE16D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blipFill>
                <a:blip r:embed="rId9"/>
                <a:stretch>
                  <a:fillRect t="-12500" r="-73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FAC356-D4FC-7F0F-4299-B5D3BA6B09A9}"/>
                  </a:ext>
                </a:extLst>
              </p:cNvPr>
              <p:cNvSpPr txBox="1"/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B474B8-1F5F-F74A-8615-330B661D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blipFill>
                <a:blip r:embed="rId10"/>
                <a:stretch>
                  <a:fillRect t="-12500" r="-782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7D4FF69-F881-18DB-E0D5-C0DB9E7EB901}"/>
              </a:ext>
            </a:extLst>
          </p:cNvPr>
          <p:cNvSpPr txBox="1"/>
          <p:nvPr/>
        </p:nvSpPr>
        <p:spPr>
          <a:xfrm>
            <a:off x="10089096" y="220757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D1DF1B-0487-C353-BE95-CE7A9846A4B3}"/>
              </a:ext>
            </a:extLst>
          </p:cNvPr>
          <p:cNvCxnSpPr>
            <a:cxnSpLocks/>
          </p:cNvCxnSpPr>
          <p:nvPr/>
        </p:nvCxnSpPr>
        <p:spPr>
          <a:xfrm rot="5400000">
            <a:off x="10417144" y="1825494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CB876F-9C2B-F848-7119-077DD13D6B58}"/>
              </a:ext>
            </a:extLst>
          </p:cNvPr>
          <p:cNvCxnSpPr>
            <a:cxnSpLocks/>
          </p:cNvCxnSpPr>
          <p:nvPr/>
        </p:nvCxnSpPr>
        <p:spPr>
          <a:xfrm flipV="1">
            <a:off x="10519491" y="1849452"/>
            <a:ext cx="514911" cy="44504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A17F838-048E-8782-A26E-D4762BE7EB83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A17F838-048E-8782-A26E-D4762BE7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1"/>
                <a:stretch>
                  <a:fillRect t="-129787" b="-20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821DD9F-233E-883E-34F2-73BD63A76B92}"/>
              </a:ext>
            </a:extLst>
          </p:cNvPr>
          <p:cNvGrpSpPr/>
          <p:nvPr/>
        </p:nvGrpSpPr>
        <p:grpSpPr>
          <a:xfrm>
            <a:off x="6322377" y="391557"/>
            <a:ext cx="14573" cy="2655610"/>
            <a:chOff x="8463076" y="701514"/>
            <a:chExt cx="14573" cy="26556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B115877-C7AB-9A49-665C-2612D28AFD9C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7151769" y="2027394"/>
              <a:ext cx="26517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A6E860-171B-4080-8295-1E067926FCED}"/>
                </a:ext>
              </a:extLst>
            </p:cNvPr>
            <p:cNvCxnSpPr>
              <a:cxnSpLocks/>
            </p:cNvCxnSpPr>
            <p:nvPr/>
          </p:nvCxnSpPr>
          <p:spPr>
            <a:xfrm rot="18000000">
              <a:off x="7137196" y="2031244"/>
              <a:ext cx="26517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382D540-8B80-2B80-576B-3F9DDB6B80D9}"/>
              </a:ext>
            </a:extLst>
          </p:cNvPr>
          <p:cNvSpPr txBox="1"/>
          <p:nvPr/>
        </p:nvSpPr>
        <p:spPr>
          <a:xfrm>
            <a:off x="5874994" y="2516584"/>
            <a:ext cx="9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ignore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010241-E8A3-AD61-3E3C-724BEEBA3005}"/>
              </a:ext>
            </a:extLst>
          </p:cNvPr>
          <p:cNvSpPr/>
          <p:nvPr/>
        </p:nvSpPr>
        <p:spPr>
          <a:xfrm>
            <a:off x="156786" y="1892401"/>
            <a:ext cx="1997714" cy="62418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E8DEC6-85DF-74A7-C222-E920BB2FEA4E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335952-64EA-D433-8F0E-A951A000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8C1C4-8CAE-23E1-5183-B6725E2106D9}"/>
                  </a:ext>
                </a:extLst>
              </p:cNvPr>
              <p:cNvSpPr txBox="1"/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AB228-C328-7C49-407E-0A4B30055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blipFill>
                <a:blip r:embed="rId16"/>
                <a:stretch>
                  <a:fillRect t="-12500" r="-1348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8648AB-422D-D434-B749-A2CF1D959E1F}"/>
                  </a:ext>
                </a:extLst>
              </p:cNvPr>
              <p:cNvSpPr txBox="1"/>
              <p:nvPr/>
            </p:nvSpPr>
            <p:spPr>
              <a:xfrm>
                <a:off x="9319352" y="211353"/>
                <a:ext cx="84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BE7EBF-5C22-822F-9EA0-0999E1C9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52" y="211353"/>
                <a:ext cx="84670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38AC1-41F3-5280-8921-8FF7017AEA23}"/>
              </a:ext>
            </a:extLst>
          </p:cNvPr>
          <p:cNvGrpSpPr/>
          <p:nvPr/>
        </p:nvGrpSpPr>
        <p:grpSpPr>
          <a:xfrm>
            <a:off x="9660873" y="3132790"/>
            <a:ext cx="204740" cy="236259"/>
            <a:chOff x="5689600" y="4897869"/>
            <a:chExt cx="325120" cy="375171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89BBE541-D34C-3406-3867-B0C921786AF0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BB6F82-84E0-E9AA-9271-6116F2481805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7" y="4897869"/>
              <a:ext cx="0" cy="23388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6FF206-9DEB-6D13-BEE5-7E7D417D7EFD}"/>
                  </a:ext>
                </a:extLst>
              </p:cNvPr>
              <p:cNvSpPr txBox="1"/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E60FB2-370D-05C7-2C7A-4DC11C049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blipFill>
                <a:blip r:embed="rId18"/>
                <a:stretch>
                  <a:fillRect l="-4063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F4A156-1EE1-DF71-D3A7-8748ABB521EC}"/>
              </a:ext>
            </a:extLst>
          </p:cNvPr>
          <p:cNvSpPr txBox="1"/>
          <p:nvPr/>
        </p:nvSpPr>
        <p:spPr>
          <a:xfrm>
            <a:off x="9876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3523C-10EB-0B4C-9930-9630F5DFE84F}"/>
              </a:ext>
            </a:extLst>
          </p:cNvPr>
          <p:cNvSpPr txBox="1"/>
          <p:nvPr/>
        </p:nvSpPr>
        <p:spPr>
          <a:xfrm>
            <a:off x="7180028" y="3384288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 </a:t>
            </a:r>
            <a:r>
              <a:rPr lang="en-US" sz="2000" dirty="0"/>
              <a:t>(numeric poll)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DC1BC-3961-C99F-FEF8-912CE3588E89}"/>
              </a:ext>
            </a:extLst>
          </p:cNvPr>
          <p:cNvSpPr txBox="1"/>
          <p:nvPr/>
        </p:nvSpPr>
        <p:spPr>
          <a:xfrm>
            <a:off x="98768" y="139943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Need:</a:t>
            </a:r>
          </a:p>
        </p:txBody>
      </p:sp>
    </p:spTree>
    <p:extLst>
      <p:ext uri="{BB962C8B-B14F-4D97-AF65-F5344CB8AC3E}">
        <p14:creationId xmlns:p14="http://schemas.microsoft.com/office/powerpoint/2010/main" val="11155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12" grpId="0"/>
      <p:bldP spid="27" grpId="0"/>
      <p:bldP spid="36" grpId="0"/>
      <p:bldP spid="44" grpId="0"/>
      <p:bldP spid="9" grpId="0" animBg="1"/>
      <p:bldP spid="31" grpId="0"/>
      <p:bldP spid="10" grpId="0"/>
      <p:bldP spid="20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2001A-5A1F-5A47-9187-4FDD6A2D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67" y="154996"/>
            <a:ext cx="7210425" cy="299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49F3E-05EC-4746-8A64-912B8DDDFB4F}"/>
                  </a:ext>
                </a:extLst>
              </p:cNvPr>
              <p:cNvSpPr txBox="1"/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49F3E-05EC-4746-8A64-912B8DDD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blipFill>
                <a:blip r:embed="rId4"/>
                <a:stretch>
                  <a:fillRect t="-12500" r="-78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2828-D473-F043-9F7D-4AB2C5D8F1AA}"/>
                  </a:ext>
                </a:extLst>
              </p:cNvPr>
              <p:cNvSpPr txBox="1"/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2828-D473-F043-9F7D-4AB2C5D8F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blipFill>
                <a:blip r:embed="rId5"/>
                <a:stretch>
                  <a:fillRect t="-12500" r="-66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76D24-BCBF-3442-927B-D2E8E8230CA9}"/>
                  </a:ext>
                </a:extLst>
              </p:cNvPr>
              <p:cNvSpPr txBox="1"/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76D24-BCBF-3442-927B-D2E8E823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blipFill>
                <a:blip r:embed="rId6"/>
                <a:stretch>
                  <a:fillRect l="-8100" t="-12500" r="-6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0DE32E-A5D5-DF43-A102-40D5BF350D1C}"/>
                  </a:ext>
                </a:extLst>
              </p:cNvPr>
              <p:cNvSpPr txBox="1"/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10∥40=8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0DE32E-A5D5-DF43-A102-40D5BF35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60CE4-A853-E14D-8BC0-876C28D0143D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60CE4-A853-E14D-8BC0-876C28D01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F8701C-CA9C-6441-94A5-9D7AE16D8F98}"/>
                  </a:ext>
                </a:extLst>
              </p:cNvPr>
              <p:cNvSpPr txBox="1"/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F8701C-CA9C-6441-94A5-9D7AE16D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blipFill>
                <a:blip r:embed="rId9"/>
                <a:stretch>
                  <a:fillRect t="-12500" r="-73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B474B8-1F5F-F74A-8615-330B661D14D8}"/>
                  </a:ext>
                </a:extLst>
              </p:cNvPr>
              <p:cNvSpPr txBox="1"/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B474B8-1F5F-F74A-8615-330B661D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blipFill>
                <a:blip r:embed="rId10"/>
                <a:stretch>
                  <a:fillRect t="-12500" r="-782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0F23F4B-E3C1-CB4B-83D8-8AC8B5B3574B}"/>
              </a:ext>
            </a:extLst>
          </p:cNvPr>
          <p:cNvSpPr txBox="1"/>
          <p:nvPr/>
        </p:nvSpPr>
        <p:spPr>
          <a:xfrm>
            <a:off x="10089096" y="220757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5BF1DA-0FAC-3345-983B-F7D406C954D4}"/>
              </a:ext>
            </a:extLst>
          </p:cNvPr>
          <p:cNvCxnSpPr>
            <a:cxnSpLocks/>
          </p:cNvCxnSpPr>
          <p:nvPr/>
        </p:nvCxnSpPr>
        <p:spPr>
          <a:xfrm rot="5400000">
            <a:off x="10417144" y="1825494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262C0B-4ABA-D04D-ADB7-20E27F7BE38C}"/>
              </a:ext>
            </a:extLst>
          </p:cNvPr>
          <p:cNvCxnSpPr>
            <a:cxnSpLocks/>
          </p:cNvCxnSpPr>
          <p:nvPr/>
        </p:nvCxnSpPr>
        <p:spPr>
          <a:xfrm flipV="1">
            <a:off x="10519491" y="1849452"/>
            <a:ext cx="514911" cy="44504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337236-7540-EF4F-B6D0-405A836C7DD5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337236-7540-EF4F-B6D0-405A836C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522A4AE-9F95-1147-9BCD-9112BE1DF742}"/>
              </a:ext>
            </a:extLst>
          </p:cNvPr>
          <p:cNvGrpSpPr/>
          <p:nvPr/>
        </p:nvGrpSpPr>
        <p:grpSpPr>
          <a:xfrm>
            <a:off x="6322377" y="391557"/>
            <a:ext cx="14573" cy="2655610"/>
            <a:chOff x="8463076" y="701514"/>
            <a:chExt cx="14573" cy="26556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68F16D-A876-5E40-AB39-6113C5DC3106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7151769" y="2027394"/>
              <a:ext cx="26517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69DBFC-DD3B-A847-A634-5A02C3134B05}"/>
                </a:ext>
              </a:extLst>
            </p:cNvPr>
            <p:cNvCxnSpPr>
              <a:cxnSpLocks/>
            </p:cNvCxnSpPr>
            <p:nvPr/>
          </p:nvCxnSpPr>
          <p:spPr>
            <a:xfrm rot="18000000">
              <a:off x="7137196" y="2031244"/>
              <a:ext cx="26517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F49C1-6881-3946-B945-AC37906224C9}"/>
              </a:ext>
            </a:extLst>
          </p:cNvPr>
          <p:cNvSpPr txBox="1"/>
          <p:nvPr/>
        </p:nvSpPr>
        <p:spPr>
          <a:xfrm>
            <a:off x="5874994" y="2516584"/>
            <a:ext cx="9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ignore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A00AAE-436A-28F1-90AD-888C1985FFC0}"/>
              </a:ext>
            </a:extLst>
          </p:cNvPr>
          <p:cNvSpPr/>
          <p:nvPr/>
        </p:nvSpPr>
        <p:spPr>
          <a:xfrm>
            <a:off x="156786" y="1892401"/>
            <a:ext cx="1997714" cy="62418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335952-64EA-D433-8F0E-A951A00031B2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335952-64EA-D433-8F0E-A951A000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D32D0-2DF5-7AC6-AA60-2AFFC7F4B3B3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D32D0-2DF5-7AC6-AA60-2AFFC7F4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A76B7C-4C39-A71A-EB03-D558C7CD33CC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A76B7C-4C39-A71A-EB03-D558C7CD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698658-6E76-43FC-8502-61C9FAF5D095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698658-6E76-43FC-8502-61C9FAF5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AB228-C328-7C49-407E-0A4B3005561A}"/>
                  </a:ext>
                </a:extLst>
              </p:cNvPr>
              <p:cNvSpPr txBox="1"/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AB228-C328-7C49-407E-0A4B30055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blipFill>
                <a:blip r:embed="rId16"/>
                <a:stretch>
                  <a:fillRect t="-12500" r="-1348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BE7EBF-5C22-822F-9EA0-0999E1C939C1}"/>
                  </a:ext>
                </a:extLst>
              </p:cNvPr>
              <p:cNvSpPr txBox="1"/>
              <p:nvPr/>
            </p:nvSpPr>
            <p:spPr>
              <a:xfrm>
                <a:off x="9319352" y="211353"/>
                <a:ext cx="846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BE7EBF-5C22-822F-9EA0-0999E1C93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52" y="211353"/>
                <a:ext cx="846706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2D27F-9001-EE96-AE59-9A3B9872B827}"/>
              </a:ext>
            </a:extLst>
          </p:cNvPr>
          <p:cNvGrpSpPr/>
          <p:nvPr/>
        </p:nvGrpSpPr>
        <p:grpSpPr>
          <a:xfrm>
            <a:off x="9660873" y="3132790"/>
            <a:ext cx="204740" cy="236259"/>
            <a:chOff x="5689600" y="4897869"/>
            <a:chExt cx="325120" cy="375171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BF244B3-34ED-2B89-2428-DCFCE94A4BCB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B46A96-0E8F-700C-BCA5-7251041A1A73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7" y="4897869"/>
              <a:ext cx="0" cy="23388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E60FB2-370D-05C7-2C7A-4DC11C049CF9}"/>
                  </a:ext>
                </a:extLst>
              </p:cNvPr>
              <p:cNvSpPr txBox="1"/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E60FB2-370D-05C7-2C7A-4DC11C049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blipFill>
                <a:blip r:embed="rId18"/>
                <a:stretch>
                  <a:fillRect l="-4063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9CC712-0E3A-AD42-2F04-391E5089C147}"/>
              </a:ext>
            </a:extLst>
          </p:cNvPr>
          <p:cNvSpPr txBox="1"/>
          <p:nvPr/>
        </p:nvSpPr>
        <p:spPr>
          <a:xfrm>
            <a:off x="9876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B2D50-A370-A6D1-5741-179C0CE389DB}"/>
              </a:ext>
            </a:extLst>
          </p:cNvPr>
          <p:cNvSpPr/>
          <p:nvPr/>
        </p:nvSpPr>
        <p:spPr>
          <a:xfrm>
            <a:off x="8729611" y="3429000"/>
            <a:ext cx="752717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DC281-EF31-F4E2-E6B6-98F76353E3B5}"/>
              </a:ext>
            </a:extLst>
          </p:cNvPr>
          <p:cNvSpPr txBox="1"/>
          <p:nvPr/>
        </p:nvSpPr>
        <p:spPr>
          <a:xfrm>
            <a:off x="98768" y="139943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Need:</a:t>
            </a:r>
          </a:p>
        </p:txBody>
      </p:sp>
    </p:spTree>
    <p:extLst>
      <p:ext uri="{BB962C8B-B14F-4D97-AF65-F5344CB8AC3E}">
        <p14:creationId xmlns:p14="http://schemas.microsoft.com/office/powerpoint/2010/main" val="12832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382E3-86F5-F442-98F5-646DEC7CE9CE}"/>
              </a:ext>
            </a:extLst>
          </p:cNvPr>
          <p:cNvSpPr txBox="1"/>
          <p:nvPr/>
        </p:nvSpPr>
        <p:spPr>
          <a:xfrm>
            <a:off x="9876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2001A-5A1F-5A47-9187-4FDD6A2D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67" y="154996"/>
            <a:ext cx="7210425" cy="2999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49F3E-05EC-4746-8A64-912B8DDDFB4F}"/>
                  </a:ext>
                </a:extLst>
              </p:cNvPr>
              <p:cNvSpPr txBox="1"/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49F3E-05EC-4746-8A64-912B8DDD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943966"/>
                <a:ext cx="1719510" cy="584775"/>
              </a:xfrm>
              <a:prstGeom prst="rect">
                <a:avLst/>
              </a:prstGeom>
              <a:blipFill>
                <a:blip r:embed="rId4"/>
                <a:stretch>
                  <a:fillRect t="-12500" r="-780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2828-D473-F043-9F7D-4AB2C5D8F1AA}"/>
                  </a:ext>
                </a:extLst>
              </p:cNvPr>
              <p:cNvSpPr txBox="1"/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2828-D473-F043-9F7D-4AB2C5D8F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1894939"/>
                <a:ext cx="2010294" cy="584775"/>
              </a:xfrm>
              <a:prstGeom prst="rect">
                <a:avLst/>
              </a:prstGeom>
              <a:blipFill>
                <a:blip r:embed="rId5"/>
                <a:stretch>
                  <a:fillRect t="-12500" r="-668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76D24-BCBF-3442-927B-D2E8E8230CA9}"/>
                  </a:ext>
                </a:extLst>
              </p:cNvPr>
              <p:cNvSpPr txBox="1"/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76D24-BCBF-3442-927B-D2E8E8230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2704268"/>
                <a:ext cx="1959126" cy="584775"/>
              </a:xfrm>
              <a:prstGeom prst="rect">
                <a:avLst/>
              </a:prstGeom>
              <a:blipFill>
                <a:blip r:embed="rId6"/>
                <a:stretch>
                  <a:fillRect l="-8100" t="-12500" r="-68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0DE32E-A5D5-DF43-A102-40D5BF350D1C}"/>
                  </a:ext>
                </a:extLst>
              </p:cNvPr>
              <p:cNvSpPr txBox="1"/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10∥40=8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0DE32E-A5D5-DF43-A102-40D5BF35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95" y="2704268"/>
                <a:ext cx="27470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60CE4-A853-E14D-8BC0-876C28D0143D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F60CE4-A853-E14D-8BC0-876C28D01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1F1202-D10F-5548-AB2E-EEC310CC3D6B}"/>
                  </a:ext>
                </a:extLst>
              </p:cNvPr>
              <p:cNvSpPr txBox="1"/>
              <p:nvPr/>
            </p:nvSpPr>
            <p:spPr>
              <a:xfrm>
                <a:off x="144206" y="4049070"/>
                <a:ext cx="20228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800">
                    <a:latin typeface="Symbol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Symbol" pitchFamily="2" charset="2"/>
                    <a:cs typeface="Times New Roman" panose="02020603050405020304" pitchFamily="18" charset="0"/>
                  </a:rPr>
                  <a:t>®</a:t>
                </a:r>
                <a:r>
                  <a:rPr lang="en-US" sz="800">
                    <a:latin typeface="Symbol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1F1202-D10F-5548-AB2E-EEC310CC3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6" y="4049070"/>
                <a:ext cx="2022861" cy="584775"/>
              </a:xfrm>
              <a:prstGeom prst="rect">
                <a:avLst/>
              </a:prstGeom>
              <a:blipFill>
                <a:blip r:embed="rId9"/>
                <a:stretch>
                  <a:fillRect l="-7855" t="-15625" r="-302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F8701C-CA9C-6441-94A5-9D7AE16D8F98}"/>
                  </a:ext>
                </a:extLst>
              </p:cNvPr>
              <p:cNvSpPr txBox="1"/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F8701C-CA9C-6441-94A5-9D7AE16D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079" y="1894939"/>
                <a:ext cx="1893852" cy="584775"/>
              </a:xfrm>
              <a:prstGeom prst="rect">
                <a:avLst/>
              </a:prstGeom>
              <a:blipFill>
                <a:blip r:embed="rId10"/>
                <a:stretch>
                  <a:fillRect t="-12500" r="-73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E3DC1D-8A9F-A345-BC49-6ECA4E9418A3}"/>
                  </a:ext>
                </a:extLst>
              </p:cNvPr>
              <p:cNvSpPr txBox="1"/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eq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=8∥40∥10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E3DC1D-8A9F-A345-BC49-6ECA4E941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1443A-05F8-0F47-AC34-0702AC591823}"/>
                  </a:ext>
                </a:extLst>
              </p:cNvPr>
              <p:cNvSpPr txBox="1"/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eq</m:t>
                            </m:r>
                            <m:r>
                              <a:rPr lang="en-US" sz="32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F1443A-05F8-0F47-AC34-0702AC59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4649349"/>
                <a:ext cx="5646546" cy="821059"/>
              </a:xfrm>
              <a:prstGeom prst="rect">
                <a:avLst/>
              </a:prstGeom>
              <a:blipFill>
                <a:blip r:embed="rId14"/>
                <a:stretch>
                  <a:fillRect l="-899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B474B8-1F5F-F74A-8615-330B661D14D8}"/>
                  </a:ext>
                </a:extLst>
              </p:cNvPr>
              <p:cNvSpPr txBox="1"/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B474B8-1F5F-F74A-8615-330B661D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22" y="940288"/>
                <a:ext cx="1797415" cy="584775"/>
              </a:xfrm>
              <a:prstGeom prst="rect">
                <a:avLst/>
              </a:prstGeom>
              <a:blipFill>
                <a:blip r:embed="rId16"/>
                <a:stretch>
                  <a:fillRect t="-12500" r="-782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0F23F4B-E3C1-CB4B-83D8-8AC8B5B3574B}"/>
              </a:ext>
            </a:extLst>
          </p:cNvPr>
          <p:cNvSpPr txBox="1"/>
          <p:nvPr/>
        </p:nvSpPr>
        <p:spPr>
          <a:xfrm>
            <a:off x="10089096" y="220757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5BF1DA-0FAC-3345-983B-F7D406C954D4}"/>
              </a:ext>
            </a:extLst>
          </p:cNvPr>
          <p:cNvCxnSpPr>
            <a:cxnSpLocks/>
          </p:cNvCxnSpPr>
          <p:nvPr/>
        </p:nvCxnSpPr>
        <p:spPr>
          <a:xfrm rot="5400000">
            <a:off x="10417144" y="1825494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262C0B-4ABA-D04D-ADB7-20E27F7BE38C}"/>
              </a:ext>
            </a:extLst>
          </p:cNvPr>
          <p:cNvCxnSpPr>
            <a:cxnSpLocks/>
          </p:cNvCxnSpPr>
          <p:nvPr/>
        </p:nvCxnSpPr>
        <p:spPr>
          <a:xfrm flipV="1">
            <a:off x="10519491" y="1849452"/>
            <a:ext cx="514911" cy="44504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337236-7540-EF4F-B6D0-405A836C7DD5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337236-7540-EF4F-B6D0-405A836C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209135-0D05-A741-8A72-5976CEBF7317}"/>
              </a:ext>
            </a:extLst>
          </p:cNvPr>
          <p:cNvCxnSpPr>
            <a:cxnSpLocks/>
          </p:cNvCxnSpPr>
          <p:nvPr/>
        </p:nvCxnSpPr>
        <p:spPr>
          <a:xfrm>
            <a:off x="8403849" y="384175"/>
            <a:ext cx="412546" cy="288843"/>
          </a:xfrm>
          <a:prstGeom prst="line">
            <a:avLst/>
          </a:prstGeom>
          <a:ln w="349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8D840A-DC42-5D40-9A68-0288403E413C}"/>
              </a:ext>
            </a:extLst>
          </p:cNvPr>
          <p:cNvGrpSpPr/>
          <p:nvPr/>
        </p:nvGrpSpPr>
        <p:grpSpPr>
          <a:xfrm>
            <a:off x="8386818" y="721947"/>
            <a:ext cx="14573" cy="2346723"/>
            <a:chOff x="8386818" y="721947"/>
            <a:chExt cx="14573" cy="234672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600F93-DA9D-2747-92F5-62093EAAF42B}"/>
                </a:ext>
              </a:extLst>
            </p:cNvPr>
            <p:cNvCxnSpPr>
              <a:cxnSpLocks/>
            </p:cNvCxnSpPr>
            <p:nvPr/>
          </p:nvCxnSpPr>
          <p:spPr>
            <a:xfrm rot="4500000">
              <a:off x="7228029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FDD3C0-7851-4D44-9158-EF22AAA6679E}"/>
                </a:ext>
              </a:extLst>
            </p:cNvPr>
            <p:cNvCxnSpPr>
              <a:cxnSpLocks/>
            </p:cNvCxnSpPr>
            <p:nvPr/>
          </p:nvCxnSpPr>
          <p:spPr>
            <a:xfrm rot="17100000">
              <a:off x="7213456" y="1895309"/>
              <a:ext cx="2346723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22A4AE-9F95-1147-9BCD-9112BE1DF742}"/>
              </a:ext>
            </a:extLst>
          </p:cNvPr>
          <p:cNvGrpSpPr/>
          <p:nvPr/>
        </p:nvGrpSpPr>
        <p:grpSpPr>
          <a:xfrm>
            <a:off x="6322377" y="391557"/>
            <a:ext cx="14573" cy="2655610"/>
            <a:chOff x="8463076" y="701514"/>
            <a:chExt cx="14573" cy="26556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68F16D-A876-5E40-AB39-6113C5DC3106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7151769" y="2027394"/>
              <a:ext cx="26517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69DBFC-DD3B-A847-A634-5A02C3134B05}"/>
                </a:ext>
              </a:extLst>
            </p:cNvPr>
            <p:cNvCxnSpPr>
              <a:cxnSpLocks/>
            </p:cNvCxnSpPr>
            <p:nvPr/>
          </p:nvCxnSpPr>
          <p:spPr>
            <a:xfrm rot="18000000">
              <a:off x="7137196" y="2031244"/>
              <a:ext cx="26517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DFF49C1-6881-3946-B945-AC37906224C9}"/>
              </a:ext>
            </a:extLst>
          </p:cNvPr>
          <p:cNvSpPr txBox="1"/>
          <p:nvPr/>
        </p:nvSpPr>
        <p:spPr>
          <a:xfrm>
            <a:off x="5874994" y="2516584"/>
            <a:ext cx="9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ignore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A0E0B2-1FE1-294B-AA77-31B6A12B1954}"/>
              </a:ext>
            </a:extLst>
          </p:cNvPr>
          <p:cNvSpPr txBox="1"/>
          <p:nvPr/>
        </p:nvSpPr>
        <p:spPr>
          <a:xfrm>
            <a:off x="7423324" y="1618619"/>
            <a:ext cx="98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ignore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DE00BD-1381-62DA-56C8-8B595DD882AB}"/>
              </a:ext>
            </a:extLst>
          </p:cNvPr>
          <p:cNvSpPr/>
          <p:nvPr/>
        </p:nvSpPr>
        <p:spPr>
          <a:xfrm>
            <a:off x="2229441" y="1894939"/>
            <a:ext cx="1883615" cy="6216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335952-64EA-D433-8F0E-A951A00031B2}"/>
                  </a:ext>
                </a:extLst>
              </p:cNvPr>
              <p:cNvSpPr txBox="1"/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120+8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800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335952-64EA-D433-8F0E-A951A000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1" y="3271468"/>
                <a:ext cx="4548681" cy="792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D32D0-2DF5-7AC6-AA60-2AFFC7F4B3B3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D32D0-2DF5-7AC6-AA60-2AFFC7F4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A76B7C-4C39-A71A-EB03-D558C7CD33CC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6A76B7C-4C39-A71A-EB03-D558C7CD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698658-6E76-43FC-8502-61C9FAF5D095}"/>
                  </a:ext>
                </a:extLst>
              </p:cNvPr>
              <p:cNvSpPr txBox="1"/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1698658-6E76-43FC-8502-61C9FAF5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707" y="3358176"/>
                <a:ext cx="6883808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1303B6-F355-68D5-48D0-A5244678A183}"/>
                  </a:ext>
                </a:extLst>
              </p:cNvPr>
              <p:cNvSpPr txBox="1"/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eq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=8∥40∥10=4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sz="3200">
                  <a:latin typeface="Symbol" pitchFamily="2" charset="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B1303B6-F355-68D5-48D0-A5244678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91" y="4036223"/>
                <a:ext cx="4824141" cy="62863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AB228-C328-7C49-407E-0A4B3005561A}"/>
                  </a:ext>
                </a:extLst>
              </p:cNvPr>
              <p:cNvSpPr txBox="1"/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4AB228-C328-7C49-407E-0A4B30055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705" y="1889496"/>
                <a:ext cx="1081771" cy="584775"/>
              </a:xfrm>
              <a:prstGeom prst="rect">
                <a:avLst/>
              </a:prstGeom>
              <a:blipFill>
                <a:blip r:embed="rId27"/>
                <a:stretch>
                  <a:fillRect t="-12500" r="-1348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2F29F-CAB3-C564-D043-577ABF95EDE2}"/>
                  </a:ext>
                </a:extLst>
              </p:cNvPr>
              <p:cNvSpPr txBox="1"/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2F29F-CAB3-C564-D043-577ABF95E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56" y="94593"/>
                <a:ext cx="3904017" cy="584775"/>
              </a:xfrm>
              <a:prstGeom prst="rect">
                <a:avLst/>
              </a:prstGeom>
              <a:blipFill>
                <a:blip r:embed="rId28"/>
                <a:stretch>
                  <a:fillRect l="-4063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A84C634-36C5-346A-D4B8-0775C42ACDCB}"/>
              </a:ext>
            </a:extLst>
          </p:cNvPr>
          <p:cNvSpPr txBox="1"/>
          <p:nvPr/>
        </p:nvSpPr>
        <p:spPr>
          <a:xfrm>
            <a:off x="1952395" y="4784347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 </a:t>
            </a:r>
            <a:r>
              <a:rPr lang="en-US" sz="2000" dirty="0"/>
              <a:t>(numeric poll)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C08113-5632-B6E4-B139-042FD31B0323}"/>
              </a:ext>
            </a:extLst>
          </p:cNvPr>
          <p:cNvSpPr/>
          <p:nvPr/>
        </p:nvSpPr>
        <p:spPr>
          <a:xfrm>
            <a:off x="8729611" y="3429000"/>
            <a:ext cx="752717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C9296-6196-E50D-A1F6-C890EDAE5785}"/>
              </a:ext>
            </a:extLst>
          </p:cNvPr>
          <p:cNvSpPr txBox="1"/>
          <p:nvPr/>
        </p:nvSpPr>
        <p:spPr>
          <a:xfrm>
            <a:off x="98768" y="139943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C784C7-6D63-3B37-7289-794B4AC3FDBC}"/>
              </a:ext>
            </a:extLst>
          </p:cNvPr>
          <p:cNvSpPr txBox="1"/>
          <p:nvPr/>
        </p:nvSpPr>
        <p:spPr>
          <a:xfrm>
            <a:off x="1411693" y="169181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3061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4" grpId="0"/>
      <p:bldP spid="44" grpId="0"/>
      <p:bldP spid="45" grpId="0"/>
      <p:bldP spid="13" grpId="0" animBg="1"/>
      <p:bldP spid="50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14409</TotalTime>
  <Words>1473</Words>
  <Application>Microsoft Macintosh PowerPoint</Application>
  <PresentationFormat>Widescreen</PresentationFormat>
  <Paragraphs>256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220</cp:revision>
  <cp:lastPrinted>2021-10-28T23:23:00Z</cp:lastPrinted>
  <dcterms:created xsi:type="dcterms:W3CDTF">2020-01-15T03:07:09Z</dcterms:created>
  <dcterms:modified xsi:type="dcterms:W3CDTF">2025-03-24T19:30:08Z</dcterms:modified>
</cp:coreProperties>
</file>