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629" r:id="rId3"/>
    <p:sldId id="656" r:id="rId4"/>
    <p:sldId id="654" r:id="rId5"/>
    <p:sldId id="652" r:id="rId6"/>
    <p:sldId id="655" r:id="rId7"/>
    <p:sldId id="657" r:id="rId8"/>
    <p:sldId id="626" r:id="rId9"/>
    <p:sldId id="648" r:id="rId10"/>
    <p:sldId id="649" r:id="rId11"/>
    <p:sldId id="614" r:id="rId12"/>
    <p:sldId id="606" r:id="rId13"/>
    <p:sldId id="605" r:id="rId14"/>
    <p:sldId id="613" r:id="rId15"/>
    <p:sldId id="65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14"/>
    <p:restoredTop sz="94665"/>
  </p:normalViewPr>
  <p:slideViewPr>
    <p:cSldViewPr snapToGrid="0">
      <p:cViewPr varScale="1">
        <p:scale>
          <a:sx n="173" d="100"/>
          <a:sy n="173" d="100"/>
        </p:scale>
        <p:origin x="9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E2258EA6-F4C7-A340-9ECD-4D292DEFEA7C}"/>
    <pc:docChg chg="undo custSel addSld delSld modSld">
      <pc:chgData name="Schneider, John Brand" userId="0a27f970-e9e3-4a42-989b-114aef573237" providerId="ADAL" clId="{E2258EA6-F4C7-A340-9ECD-4D292DEFEA7C}" dt="2023-10-30T05:17:13.854" v="263"/>
      <pc:docMkLst>
        <pc:docMk/>
      </pc:docMkLst>
      <pc:sldChg chg="modSp modAnim">
        <pc:chgData name="Schneider, John Brand" userId="0a27f970-e9e3-4a42-989b-114aef573237" providerId="ADAL" clId="{E2258EA6-F4C7-A340-9ECD-4D292DEFEA7C}" dt="2023-10-30T01:16:15.661" v="58" actId="20577"/>
        <pc:sldMkLst>
          <pc:docMk/>
          <pc:sldMk cId="1602654446" sldId="256"/>
        </pc:sldMkLst>
      </pc:sldChg>
      <pc:sldChg chg="delSp modSp mod modTransition delAnim modAnim">
        <pc:chgData name="Schneider, John Brand" userId="0a27f970-e9e3-4a42-989b-114aef573237" providerId="ADAL" clId="{E2258EA6-F4C7-A340-9ECD-4D292DEFEA7C}" dt="2023-10-30T05:05:21.098" v="246"/>
        <pc:sldMkLst>
          <pc:docMk/>
          <pc:sldMk cId="2306158364" sldId="595"/>
        </pc:sldMkLst>
      </pc:sldChg>
      <pc:sldChg chg="del">
        <pc:chgData name="Schneider, John Brand" userId="0a27f970-e9e3-4a42-989b-114aef573237" providerId="ADAL" clId="{E2258EA6-F4C7-A340-9ECD-4D292DEFEA7C}" dt="2023-10-30T04:58:17.005" v="173" actId="2696"/>
        <pc:sldMkLst>
          <pc:docMk/>
          <pc:sldMk cId="2142407078" sldId="601"/>
        </pc:sldMkLst>
      </pc:sldChg>
      <pc:sldChg chg="addSp delSp modSp mod modAnim">
        <pc:chgData name="Schneider, John Brand" userId="0a27f970-e9e3-4a42-989b-114aef573237" providerId="ADAL" clId="{E2258EA6-F4C7-A340-9ECD-4D292DEFEA7C}" dt="2023-10-30T01:33:04.389" v="171" actId="20577"/>
        <pc:sldMkLst>
          <pc:docMk/>
          <pc:sldMk cId="3531210474" sldId="629"/>
        </pc:sldMkLst>
      </pc:sldChg>
      <pc:sldChg chg="addSp delSp modSp mod">
        <pc:chgData name="Schneider, John Brand" userId="0a27f970-e9e3-4a42-989b-114aef573237" providerId="ADAL" clId="{E2258EA6-F4C7-A340-9ECD-4D292DEFEA7C}" dt="2023-10-30T05:17:01.871" v="262"/>
        <pc:sldMkLst>
          <pc:docMk/>
          <pc:sldMk cId="572072957" sldId="652"/>
        </pc:sldMkLst>
      </pc:sldChg>
      <pc:sldChg chg="addSp modSp mod modAnim">
        <pc:chgData name="Schneider, John Brand" userId="0a27f970-e9e3-4a42-989b-114aef573237" providerId="ADAL" clId="{E2258EA6-F4C7-A340-9ECD-4D292DEFEA7C}" dt="2023-10-30T01:31:41.193" v="159"/>
        <pc:sldMkLst>
          <pc:docMk/>
          <pc:sldMk cId="1836644495" sldId="654"/>
        </pc:sldMkLst>
      </pc:sldChg>
      <pc:sldChg chg="addSp delSp modSp mod">
        <pc:chgData name="Schneider, John Brand" userId="0a27f970-e9e3-4a42-989b-114aef573237" providerId="ADAL" clId="{E2258EA6-F4C7-A340-9ECD-4D292DEFEA7C}" dt="2023-10-30T05:17:13.854" v="263"/>
        <pc:sldMkLst>
          <pc:docMk/>
          <pc:sldMk cId="936970789" sldId="655"/>
        </pc:sldMkLst>
      </pc:sldChg>
      <pc:sldChg chg="add">
        <pc:chgData name="Schneider, John Brand" userId="0a27f970-e9e3-4a42-989b-114aef573237" providerId="ADAL" clId="{E2258EA6-F4C7-A340-9ECD-4D292DEFEA7C}" dt="2023-10-30T04:57:53.037" v="172"/>
        <pc:sldMkLst>
          <pc:docMk/>
          <pc:sldMk cId="2852177708" sldId="656"/>
        </pc:sldMkLst>
      </pc:sldChg>
      <pc:sldChg chg="addSp delSp modSp add mod delAnim modAnim">
        <pc:chgData name="Schneider, John Brand" userId="0a27f970-e9e3-4a42-989b-114aef573237" providerId="ADAL" clId="{E2258EA6-F4C7-A340-9ECD-4D292DEFEA7C}" dt="2023-10-30T05:11:03.031" v="257"/>
        <pc:sldMkLst>
          <pc:docMk/>
          <pc:sldMk cId="1409462007" sldId="657"/>
        </pc:sldMkLst>
      </pc:sldChg>
    </pc:docChg>
  </pc:docChgLst>
  <pc:docChgLst>
    <pc:chgData name="Schneider, John Brand" userId="0a27f970-e9e3-4a42-989b-114aef573237" providerId="ADAL" clId="{45DA15D7-AD8A-3644-A6DC-845B022577FD}"/>
    <pc:docChg chg="custSel addSld modSld">
      <pc:chgData name="Schneider, John Brand" userId="0a27f970-e9e3-4a42-989b-114aef573237" providerId="ADAL" clId="{45DA15D7-AD8A-3644-A6DC-845B022577FD}" dt="2022-03-30T21:06:39.022" v="6" actId="20577"/>
      <pc:docMkLst>
        <pc:docMk/>
      </pc:docMkLst>
      <pc:sldChg chg="addSp delSp modSp new mod">
        <pc:chgData name="Schneider, John Brand" userId="0a27f970-e9e3-4a42-989b-114aef573237" providerId="ADAL" clId="{45DA15D7-AD8A-3644-A6DC-845B022577FD}" dt="2022-03-30T21:06:39.022" v="6" actId="20577"/>
        <pc:sldMkLst>
          <pc:docMk/>
          <pc:sldMk cId="787553737" sldId="653"/>
        </pc:sldMkLst>
      </pc:sldChg>
    </pc:docChg>
  </pc:docChgLst>
  <pc:docChgLst>
    <pc:chgData name="Schneider, John Brand" userId="0a27f970-e9e3-4a42-989b-114aef573237" providerId="ADAL" clId="{D4370408-7F21-E04B-9738-99C57A4B142C}"/>
    <pc:docChg chg="undo custSel modSld">
      <pc:chgData name="Schneider, John Brand" userId="0a27f970-e9e3-4a42-989b-114aef573237" providerId="ADAL" clId="{D4370408-7F21-E04B-9738-99C57A4B142C}" dt="2023-10-30T17:41:08.164" v="232"/>
      <pc:docMkLst>
        <pc:docMk/>
      </pc:docMkLst>
      <pc:sldChg chg="addSp modSp mod modAnim">
        <pc:chgData name="Schneider, John Brand" userId="0a27f970-e9e3-4a42-989b-114aef573237" providerId="ADAL" clId="{D4370408-7F21-E04B-9738-99C57A4B142C}" dt="2023-10-30T17:20:02.398" v="42" actId="1037"/>
        <pc:sldMkLst>
          <pc:docMk/>
          <pc:sldMk cId="2306158364" sldId="595"/>
        </pc:sldMkLst>
      </pc:sldChg>
      <pc:sldChg chg="addSp modSp mod modAnim">
        <pc:chgData name="Schneider, John Brand" userId="0a27f970-e9e3-4a42-989b-114aef573237" providerId="ADAL" clId="{D4370408-7F21-E04B-9738-99C57A4B142C}" dt="2023-10-30T17:41:08.164" v="232"/>
        <pc:sldMkLst>
          <pc:docMk/>
          <pc:sldMk cId="807147582" sldId="602"/>
        </pc:sldMkLst>
      </pc:sldChg>
      <pc:sldChg chg="addSp delSp modSp mod modAnim">
        <pc:chgData name="Schneider, John Brand" userId="0a27f970-e9e3-4a42-989b-114aef573237" providerId="ADAL" clId="{D4370408-7F21-E04B-9738-99C57A4B142C}" dt="2023-10-30T17:34:36.820" v="144" actId="552"/>
        <pc:sldMkLst>
          <pc:docMk/>
          <pc:sldMk cId="2852177708" sldId="656"/>
        </pc:sldMkLst>
      </pc:sldChg>
      <pc:sldChg chg="addSp modSp mod modAnim">
        <pc:chgData name="Schneider, John Brand" userId="0a27f970-e9e3-4a42-989b-114aef573237" providerId="ADAL" clId="{D4370408-7F21-E04B-9738-99C57A4B142C}" dt="2023-10-30T17:19:55.359" v="38" actId="1037"/>
        <pc:sldMkLst>
          <pc:docMk/>
          <pc:sldMk cId="1409462007" sldId="657"/>
        </pc:sldMkLst>
      </pc:sldChg>
    </pc:docChg>
  </pc:docChgLst>
  <pc:docChgLst>
    <pc:chgData name="Schneider, John Brand" userId="0a27f970-e9e3-4a42-989b-114aef573237" providerId="ADAL" clId="{BA45BD10-F536-904C-8710-812DF48815A7}"/>
    <pc:docChg chg="delSld modSld">
      <pc:chgData name="Schneider, John Brand" userId="0a27f970-e9e3-4a42-989b-114aef573237" providerId="ADAL" clId="{BA45BD10-F536-904C-8710-812DF48815A7}" dt="2022-11-01T22:24:56.533" v="1" actId="20577"/>
      <pc:docMkLst>
        <pc:docMk/>
      </pc:docMkLst>
      <pc:sldChg chg="modSp modAnim">
        <pc:chgData name="Schneider, John Brand" userId="0a27f970-e9e3-4a42-989b-114aef573237" providerId="ADAL" clId="{BA45BD10-F536-904C-8710-812DF48815A7}" dt="2022-11-01T22:24:56.533" v="1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BA45BD10-F536-904C-8710-812DF48815A7}" dt="2022-10-31T19:56:10.408" v="0" actId="2696"/>
        <pc:sldMkLst>
          <pc:docMk/>
          <pc:sldMk cId="2565408039" sldId="605"/>
        </pc:sldMkLst>
      </pc:sldChg>
      <pc:sldChg chg="del">
        <pc:chgData name="Schneider, John Brand" userId="0a27f970-e9e3-4a42-989b-114aef573237" providerId="ADAL" clId="{BA45BD10-F536-904C-8710-812DF48815A7}" dt="2022-10-31T19:56:10.408" v="0" actId="2696"/>
        <pc:sldMkLst>
          <pc:docMk/>
          <pc:sldMk cId="2174114814" sldId="606"/>
        </pc:sldMkLst>
      </pc:sldChg>
      <pc:sldChg chg="del">
        <pc:chgData name="Schneider, John Brand" userId="0a27f970-e9e3-4a42-989b-114aef573237" providerId="ADAL" clId="{BA45BD10-F536-904C-8710-812DF48815A7}" dt="2022-10-31T19:56:10.408" v="0" actId="2696"/>
        <pc:sldMkLst>
          <pc:docMk/>
          <pc:sldMk cId="1211119176" sldId="613"/>
        </pc:sldMkLst>
      </pc:sldChg>
      <pc:sldChg chg="del">
        <pc:chgData name="Schneider, John Brand" userId="0a27f970-e9e3-4a42-989b-114aef573237" providerId="ADAL" clId="{BA45BD10-F536-904C-8710-812DF48815A7}" dt="2022-10-31T19:56:10.408" v="0" actId="2696"/>
        <pc:sldMkLst>
          <pc:docMk/>
          <pc:sldMk cId="4060629847" sldId="614"/>
        </pc:sldMkLst>
      </pc:sldChg>
      <pc:sldChg chg="del">
        <pc:chgData name="Schneider, John Brand" userId="0a27f970-e9e3-4a42-989b-114aef573237" providerId="ADAL" clId="{BA45BD10-F536-904C-8710-812DF48815A7}" dt="2022-10-31T19:56:10.408" v="0" actId="2696"/>
        <pc:sldMkLst>
          <pc:docMk/>
          <pc:sldMk cId="4181428870" sldId="651"/>
        </pc:sldMkLst>
      </pc:sldChg>
      <pc:sldChg chg="del">
        <pc:chgData name="Schneider, John Brand" userId="0a27f970-e9e3-4a42-989b-114aef573237" providerId="ADAL" clId="{BA45BD10-F536-904C-8710-812DF48815A7}" dt="2022-10-31T19:56:10.408" v="0" actId="2696"/>
        <pc:sldMkLst>
          <pc:docMk/>
          <pc:sldMk cId="2554469415" sldId="655"/>
        </pc:sldMkLst>
      </pc:sldChg>
    </pc:docChg>
  </pc:docChgLst>
  <pc:docChgLst>
    <pc:chgData name="Schneider, John Brand" userId="0a27f970-e9e3-4a42-989b-114aef573237" providerId="ADAL" clId="{A0662041-DAED-D549-B211-0F08287E046D}"/>
    <pc:docChg chg="addSld delSld modSld">
      <pc:chgData name="Schneider, John Brand" userId="0a27f970-e9e3-4a42-989b-114aef573237" providerId="ADAL" clId="{A0662041-DAED-D549-B211-0F08287E046D}" dt="2024-03-27T21:27:50.100" v="50" actId="2696"/>
      <pc:docMkLst>
        <pc:docMk/>
      </pc:docMkLst>
      <pc:sldChg chg="modSp modAnim">
        <pc:chgData name="Schneider, John Brand" userId="0a27f970-e9e3-4a42-989b-114aef573237" providerId="ADAL" clId="{A0662041-DAED-D549-B211-0F08287E046D}" dt="2024-03-27T19:36:25.119" v="49" actId="20577"/>
        <pc:sldMkLst>
          <pc:docMk/>
          <pc:sldMk cId="1602654446" sldId="256"/>
        </pc:sldMkLst>
      </pc:sldChg>
      <pc:sldChg chg="add del">
        <pc:chgData name="Schneider, John Brand" userId="0a27f970-e9e3-4a42-989b-114aef573237" providerId="ADAL" clId="{A0662041-DAED-D549-B211-0F08287E046D}" dt="2024-03-27T21:27:50.100" v="50" actId="2696"/>
        <pc:sldMkLst>
          <pc:docMk/>
          <pc:sldMk cId="4060629847" sldId="614"/>
        </pc:sldMkLst>
      </pc:sldChg>
      <pc:sldChg chg="modSp mod">
        <pc:chgData name="Schneider, John Brand" userId="0a27f970-e9e3-4a42-989b-114aef573237" providerId="ADAL" clId="{A0662041-DAED-D549-B211-0F08287E046D}" dt="2024-03-26T01:28:53.170" v="46" actId="1035"/>
        <pc:sldMkLst>
          <pc:docMk/>
          <pc:sldMk cId="3531210474" sldId="629"/>
        </pc:sldMkLst>
      </pc:sldChg>
      <pc:sldChg chg="modTransition">
        <pc:chgData name="Schneider, John Brand" userId="0a27f970-e9e3-4a42-989b-114aef573237" providerId="ADAL" clId="{A0662041-DAED-D549-B211-0F08287E046D}" dt="2024-03-26T01:27:33.526" v="42"/>
        <pc:sldMkLst>
          <pc:docMk/>
          <pc:sldMk cId="572072957" sldId="652"/>
        </pc:sldMkLst>
      </pc:sldChg>
      <pc:sldChg chg="modTransition">
        <pc:chgData name="Schneider, John Brand" userId="0a27f970-e9e3-4a42-989b-114aef573237" providerId="ADAL" clId="{A0662041-DAED-D549-B211-0F08287E046D}" dt="2024-03-26T01:28:12.643" v="43"/>
        <pc:sldMkLst>
          <pc:docMk/>
          <pc:sldMk cId="1836644495" sldId="654"/>
        </pc:sldMkLst>
      </pc:sldChg>
      <pc:sldChg chg="modTransition">
        <pc:chgData name="Schneider, John Brand" userId="0a27f970-e9e3-4a42-989b-114aef573237" providerId="ADAL" clId="{A0662041-DAED-D549-B211-0F08287E046D}" dt="2024-03-26T01:30:46.122" v="47"/>
        <pc:sldMkLst>
          <pc:docMk/>
          <pc:sldMk cId="936970789" sldId="655"/>
        </pc:sldMkLst>
      </pc:sldChg>
      <pc:sldChg chg="modTransition">
        <pc:chgData name="Schneider, John Brand" userId="0a27f970-e9e3-4a42-989b-114aef573237" providerId="ADAL" clId="{A0662041-DAED-D549-B211-0F08287E046D}" dt="2024-03-26T01:26:22.987" v="41"/>
        <pc:sldMkLst>
          <pc:docMk/>
          <pc:sldMk cId="2852177708" sldId="656"/>
        </pc:sldMkLst>
      </pc:sldChg>
      <pc:sldChg chg="modSp mod modAnim">
        <pc:chgData name="Schneider, John Brand" userId="0a27f970-e9e3-4a42-989b-114aef573237" providerId="ADAL" clId="{A0662041-DAED-D549-B211-0F08287E046D}" dt="2024-03-26T01:25:51.729" v="40"/>
        <pc:sldMkLst>
          <pc:docMk/>
          <pc:sldMk cId="1409462007" sldId="657"/>
        </pc:sldMkLst>
      </pc:sldChg>
    </pc:docChg>
  </pc:docChgLst>
  <pc:docChgLst>
    <pc:chgData name="Schneider, John Brand" userId="0a27f970-e9e3-4a42-989b-114aef573237" providerId="ADAL" clId="{23B30E27-44AC-8244-B266-510DB7012A76}"/>
    <pc:docChg chg="custSel addSld modSld">
      <pc:chgData name="Schneider, John Brand" userId="0a27f970-e9e3-4a42-989b-114aef573237" providerId="ADAL" clId="{23B30E27-44AC-8244-B266-510DB7012A76}" dt="2021-11-01T19:00:57.795" v="6" actId="20577"/>
      <pc:docMkLst>
        <pc:docMk/>
      </pc:docMkLst>
      <pc:sldChg chg="addSp delSp modSp new mod">
        <pc:chgData name="Schneider, John Brand" userId="0a27f970-e9e3-4a42-989b-114aef573237" providerId="ADAL" clId="{23B30E27-44AC-8244-B266-510DB7012A76}" dt="2021-11-01T19:00:57.795" v="6" actId="20577"/>
        <pc:sldMkLst>
          <pc:docMk/>
          <pc:sldMk cId="1448762148" sldId="631"/>
        </pc:sldMkLst>
      </pc:sldChg>
    </pc:docChg>
  </pc:docChgLst>
  <pc:docChgLst>
    <pc:chgData name="Schneider, John Brand" userId="0a27f970-e9e3-4a42-989b-114aef573237" providerId="ADAL" clId="{A6EA3BB6-397A-AC43-B0D3-782239CB60F1}"/>
    <pc:docChg chg="custSel addSld modSld">
      <pc:chgData name="Schneider, John Brand" userId="0a27f970-e9e3-4a42-989b-114aef573237" providerId="ADAL" clId="{A6EA3BB6-397A-AC43-B0D3-782239CB60F1}" dt="2022-10-31T19:01:39.416" v="6" actId="20577"/>
      <pc:docMkLst>
        <pc:docMk/>
      </pc:docMkLst>
      <pc:sldChg chg="addSp delSp modSp new mod">
        <pc:chgData name="Schneider, John Brand" userId="0a27f970-e9e3-4a42-989b-114aef573237" providerId="ADAL" clId="{A6EA3BB6-397A-AC43-B0D3-782239CB60F1}" dt="2022-10-31T19:01:39.416" v="6" actId="20577"/>
        <pc:sldMkLst>
          <pc:docMk/>
          <pc:sldMk cId="2554469415" sldId="655"/>
        </pc:sldMkLst>
      </pc:sldChg>
    </pc:docChg>
  </pc:docChgLst>
  <pc:docChgLst>
    <pc:chgData name="Schneider, John Brand" userId="0a27f970-e9e3-4a42-989b-114aef573237" providerId="ADAL" clId="{CF50706E-9A12-EA43-8085-B09808E65549}"/>
    <pc:docChg chg="undo custSel addSld delSld modSld">
      <pc:chgData name="Schneider, John Brand" userId="0a27f970-e9e3-4a42-989b-114aef573237" providerId="ADAL" clId="{CF50706E-9A12-EA43-8085-B09808E65549}" dt="2024-10-28T19:59:07.679" v="429" actId="2696"/>
      <pc:docMkLst>
        <pc:docMk/>
      </pc:docMkLst>
      <pc:sldChg chg="modSp mod modAnim">
        <pc:chgData name="Schneider, John Brand" userId="0a27f970-e9e3-4a42-989b-114aef573237" providerId="ADAL" clId="{CF50706E-9A12-EA43-8085-B09808E65549}" dt="2024-10-28T19:58:51.411" v="427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CF50706E-9A12-EA43-8085-B09808E65549}" dt="2024-10-28T00:17:55.692" v="155" actId="2696"/>
        <pc:sldMkLst>
          <pc:docMk/>
          <pc:sldMk cId="2306158364" sldId="595"/>
        </pc:sldMkLst>
      </pc:sldChg>
      <pc:sldChg chg="del">
        <pc:chgData name="Schneider, John Brand" userId="0a27f970-e9e3-4a42-989b-114aef573237" providerId="ADAL" clId="{CF50706E-9A12-EA43-8085-B09808E65549}" dt="2024-10-28T00:17:55.370" v="154" actId="2696"/>
        <pc:sldMkLst>
          <pc:docMk/>
          <pc:sldMk cId="807147582" sldId="602"/>
        </pc:sldMkLst>
      </pc:sldChg>
      <pc:sldChg chg="add">
        <pc:chgData name="Schneider, John Brand" userId="0a27f970-e9e3-4a42-989b-114aef573237" providerId="ADAL" clId="{CF50706E-9A12-EA43-8085-B09808E65549}" dt="2024-10-28T00:20:41.610" v="168"/>
        <pc:sldMkLst>
          <pc:docMk/>
          <pc:sldMk cId="2565408039" sldId="605"/>
        </pc:sldMkLst>
      </pc:sldChg>
      <pc:sldChg chg="add">
        <pc:chgData name="Schneider, John Brand" userId="0a27f970-e9e3-4a42-989b-114aef573237" providerId="ADAL" clId="{CF50706E-9A12-EA43-8085-B09808E65549}" dt="2024-10-28T00:20:41.610" v="168"/>
        <pc:sldMkLst>
          <pc:docMk/>
          <pc:sldMk cId="2174114814" sldId="606"/>
        </pc:sldMkLst>
      </pc:sldChg>
      <pc:sldChg chg="add">
        <pc:chgData name="Schneider, John Brand" userId="0a27f970-e9e3-4a42-989b-114aef573237" providerId="ADAL" clId="{CF50706E-9A12-EA43-8085-B09808E65549}" dt="2024-10-28T00:20:41.610" v="168"/>
        <pc:sldMkLst>
          <pc:docMk/>
          <pc:sldMk cId="1211119176" sldId="613"/>
        </pc:sldMkLst>
      </pc:sldChg>
      <pc:sldChg chg="add">
        <pc:chgData name="Schneider, John Brand" userId="0a27f970-e9e3-4a42-989b-114aef573237" providerId="ADAL" clId="{CF50706E-9A12-EA43-8085-B09808E65549}" dt="2024-10-28T00:20:41.610" v="168"/>
        <pc:sldMkLst>
          <pc:docMk/>
          <pc:sldMk cId="4060629847" sldId="614"/>
        </pc:sldMkLst>
      </pc:sldChg>
      <pc:sldChg chg="addSp modSp mod modAnim">
        <pc:chgData name="Schneider, John Brand" userId="0a27f970-e9e3-4a42-989b-114aef573237" providerId="ADAL" clId="{CF50706E-9A12-EA43-8085-B09808E65549}" dt="2024-10-28T00:30:18.630" v="296"/>
        <pc:sldMkLst>
          <pc:docMk/>
          <pc:sldMk cId="3590006535" sldId="626"/>
        </pc:sldMkLst>
      </pc:sldChg>
      <pc:sldChg chg="addSp delSp modSp mod delAnim modAnim">
        <pc:chgData name="Schneider, John Brand" userId="0a27f970-e9e3-4a42-989b-114aef573237" providerId="ADAL" clId="{CF50706E-9A12-EA43-8085-B09808E65549}" dt="2024-10-28T17:32:31.346" v="415" actId="207"/>
        <pc:sldMkLst>
          <pc:docMk/>
          <pc:sldMk cId="3531210474" sldId="629"/>
        </pc:sldMkLst>
      </pc:sldChg>
      <pc:sldChg chg="add del">
        <pc:chgData name="Schneider, John Brand" userId="0a27f970-e9e3-4a42-989b-114aef573237" providerId="ADAL" clId="{CF50706E-9A12-EA43-8085-B09808E65549}" dt="2024-10-28T19:59:07.679" v="429" actId="2696"/>
        <pc:sldMkLst>
          <pc:docMk/>
          <pc:sldMk cId="4181428870" sldId="651"/>
        </pc:sldMkLst>
      </pc:sldChg>
      <pc:sldChg chg="delSp add mod modTransition delAnim modAnim">
        <pc:chgData name="Schneider, John Brand" userId="0a27f970-e9e3-4a42-989b-114aef573237" providerId="ADAL" clId="{CF50706E-9A12-EA43-8085-B09808E65549}" dt="2024-10-28T17:31:17.146" v="413"/>
        <pc:sldMkLst>
          <pc:docMk/>
          <pc:sldMk cId="2293184789" sldId="656"/>
        </pc:sldMkLst>
      </pc:sldChg>
      <pc:sldChg chg="del">
        <pc:chgData name="Schneider, John Brand" userId="0a27f970-e9e3-4a42-989b-114aef573237" providerId="ADAL" clId="{CF50706E-9A12-EA43-8085-B09808E65549}" dt="2024-10-28T00:17:55.243" v="153" actId="2696"/>
        <pc:sldMkLst>
          <pc:docMk/>
          <pc:sldMk cId="2852177708" sldId="656"/>
        </pc:sldMkLst>
      </pc:sldChg>
      <pc:sldChg chg="del">
        <pc:chgData name="Schneider, John Brand" userId="0a27f970-e9e3-4a42-989b-114aef573237" providerId="ADAL" clId="{CF50706E-9A12-EA43-8085-B09808E65549}" dt="2024-10-28T00:17:55.111" v="152" actId="2696"/>
        <pc:sldMkLst>
          <pc:docMk/>
          <pc:sldMk cId="1409462007" sldId="657"/>
        </pc:sldMkLst>
      </pc:sldChg>
      <pc:sldChg chg="del">
        <pc:chgData name="Schneider, John Brand" userId="0a27f970-e9e3-4a42-989b-114aef573237" providerId="ADAL" clId="{CF50706E-9A12-EA43-8085-B09808E65549}" dt="2024-10-28T19:59:07.474" v="428" actId="2696"/>
        <pc:sldMkLst>
          <pc:docMk/>
          <pc:sldMk cId="2989145580" sldId="657"/>
        </pc:sldMkLst>
      </pc:sldChg>
    </pc:docChg>
  </pc:docChgLst>
  <pc:docChgLst>
    <pc:chgData name="Schneider, John Brand" userId="0a27f970-e9e3-4a42-989b-114aef573237" providerId="ADAL" clId="{20A4E1E4-8EB3-1F4B-BF0D-E85AC47B5E37}"/>
    <pc:docChg chg="undo custSel addSld modSld">
      <pc:chgData name="Schneider, John Brand" userId="0a27f970-e9e3-4a42-989b-114aef573237" providerId="ADAL" clId="{20A4E1E4-8EB3-1F4B-BF0D-E85AC47B5E37}" dt="2025-03-26T22:20:49.744" v="1297"/>
      <pc:docMkLst>
        <pc:docMk/>
      </pc:docMkLst>
      <pc:sldChg chg="addSp modSp mod modAnim">
        <pc:chgData name="Schneider, John Brand" userId="0a27f970-e9e3-4a42-989b-114aef573237" providerId="ADAL" clId="{20A4E1E4-8EB3-1F4B-BF0D-E85AC47B5E37}" dt="2025-03-26T18:51:08.193" v="750" actId="20577"/>
        <pc:sldMkLst>
          <pc:docMk/>
          <pc:sldMk cId="1602654446" sldId="256"/>
        </pc:sldMkLst>
        <pc:spChg chg="mod">
          <ac:chgData name="Schneider, John Brand" userId="0a27f970-e9e3-4a42-989b-114aef573237" providerId="ADAL" clId="{20A4E1E4-8EB3-1F4B-BF0D-E85AC47B5E37}" dt="2025-03-26T18:51:08.193" v="750" actId="20577"/>
          <ac:spMkLst>
            <pc:docMk/>
            <pc:sldMk cId="1602654446" sldId="256"/>
            <ac:spMk id="2" creationId="{73471868-F27C-A643-9AD6-CD0584C16924}"/>
          </ac:spMkLst>
        </pc:spChg>
        <pc:spChg chg="add mod">
          <ac:chgData name="Schneider, John Brand" userId="0a27f970-e9e3-4a42-989b-114aef573237" providerId="ADAL" clId="{20A4E1E4-8EB3-1F4B-BF0D-E85AC47B5E37}" dt="2025-03-22T21:39:28.706" v="12" actId="1076"/>
          <ac:spMkLst>
            <pc:docMk/>
            <pc:sldMk cId="1602654446" sldId="256"/>
            <ac:spMk id="3" creationId="{5D438BC8-C657-8482-3061-65EA1F7C4D50}"/>
          </ac:spMkLst>
        </pc:spChg>
        <pc:spChg chg="mod">
          <ac:chgData name="Schneider, John Brand" userId="0a27f970-e9e3-4a42-989b-114aef573237" providerId="ADAL" clId="{20A4E1E4-8EB3-1F4B-BF0D-E85AC47B5E37}" dt="2025-03-22T21:38:14.356" v="10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modTransition">
        <pc:chgData name="Schneider, John Brand" userId="0a27f970-e9e3-4a42-989b-114aef573237" providerId="ADAL" clId="{20A4E1E4-8EB3-1F4B-BF0D-E85AC47B5E37}" dt="2025-03-26T06:38:37.517" v="702"/>
        <pc:sldMkLst>
          <pc:docMk/>
          <pc:sldMk cId="2565408039" sldId="605"/>
        </pc:sldMkLst>
      </pc:sldChg>
      <pc:sldChg chg="addSp modSp mod modTransition modAnim">
        <pc:chgData name="Schneider, John Brand" userId="0a27f970-e9e3-4a42-989b-114aef573237" providerId="ADAL" clId="{20A4E1E4-8EB3-1F4B-BF0D-E85AC47B5E37}" dt="2025-03-26T19:29:50.393" v="1056" actId="20577"/>
        <pc:sldMkLst>
          <pc:docMk/>
          <pc:sldMk cId="2174114814" sldId="606"/>
        </pc:sldMkLst>
        <pc:spChg chg="add mod">
          <ac:chgData name="Schneider, John Brand" userId="0a27f970-e9e3-4a42-989b-114aef573237" providerId="ADAL" clId="{20A4E1E4-8EB3-1F4B-BF0D-E85AC47B5E37}" dt="2025-03-26T19:24:38.793" v="1006" actId="1076"/>
          <ac:spMkLst>
            <pc:docMk/>
            <pc:sldMk cId="2174114814" sldId="606"/>
            <ac:spMk id="8" creationId="{844B4A9F-6490-719C-87D0-DE511BCA504E}"/>
          </ac:spMkLst>
        </pc:spChg>
        <pc:spChg chg="mod">
          <ac:chgData name="Schneider, John Brand" userId="0a27f970-e9e3-4a42-989b-114aef573237" providerId="ADAL" clId="{20A4E1E4-8EB3-1F4B-BF0D-E85AC47B5E37}" dt="2025-03-26T19:29:42.206" v="1054" actId="20577"/>
          <ac:spMkLst>
            <pc:docMk/>
            <pc:sldMk cId="2174114814" sldId="606"/>
            <ac:spMk id="13" creationId="{DA48E1E6-FD5D-6C44-989E-F836BC49D29D}"/>
          </ac:spMkLst>
        </pc:spChg>
        <pc:spChg chg="mod">
          <ac:chgData name="Schneider, John Brand" userId="0a27f970-e9e3-4a42-989b-114aef573237" providerId="ADAL" clId="{20A4E1E4-8EB3-1F4B-BF0D-E85AC47B5E37}" dt="2025-03-26T19:29:50.393" v="1056" actId="20577"/>
          <ac:spMkLst>
            <pc:docMk/>
            <pc:sldMk cId="2174114814" sldId="606"/>
            <ac:spMk id="18" creationId="{445D1BDB-944E-C545-AB9E-07E8435A9482}"/>
          </ac:spMkLst>
        </pc:spChg>
        <pc:spChg chg="add mod">
          <ac:chgData name="Schneider, John Brand" userId="0a27f970-e9e3-4a42-989b-114aef573237" providerId="ADAL" clId="{20A4E1E4-8EB3-1F4B-BF0D-E85AC47B5E37}" dt="2025-03-26T19:27:28.998" v="1038" actId="1036"/>
          <ac:spMkLst>
            <pc:docMk/>
            <pc:sldMk cId="2174114814" sldId="606"/>
            <ac:spMk id="25" creationId="{FF4269E4-51B7-7DCA-90FE-27FCA1B0467B}"/>
          </ac:spMkLst>
        </pc:spChg>
        <pc:cxnChg chg="add mod">
          <ac:chgData name="Schneider, John Brand" userId="0a27f970-e9e3-4a42-989b-114aef573237" providerId="ADAL" clId="{20A4E1E4-8EB3-1F4B-BF0D-E85AC47B5E37}" dt="2025-03-26T19:25:40.786" v="1018" actId="1035"/>
          <ac:cxnSpMkLst>
            <pc:docMk/>
            <pc:sldMk cId="2174114814" sldId="606"/>
            <ac:cxnSpMk id="9" creationId="{8C9C0B63-67A6-5400-2B10-E3E2050BA352}"/>
          </ac:cxnSpMkLst>
        </pc:cxnChg>
        <pc:cxnChg chg="add mod">
          <ac:chgData name="Schneider, John Brand" userId="0a27f970-e9e3-4a42-989b-114aef573237" providerId="ADAL" clId="{20A4E1E4-8EB3-1F4B-BF0D-E85AC47B5E37}" dt="2025-03-26T19:25:48.956" v="1019" actId="14100"/>
          <ac:cxnSpMkLst>
            <pc:docMk/>
            <pc:sldMk cId="2174114814" sldId="606"/>
            <ac:cxnSpMk id="10" creationId="{02D1826F-0A4E-CA98-5BF0-A6B54EF8FFEB}"/>
          </ac:cxnSpMkLst>
        </pc:cxnChg>
        <pc:cxnChg chg="add mod">
          <ac:chgData name="Schneider, John Brand" userId="0a27f970-e9e3-4a42-989b-114aef573237" providerId="ADAL" clId="{20A4E1E4-8EB3-1F4B-BF0D-E85AC47B5E37}" dt="2025-03-26T19:26:44.489" v="1022" actId="1076"/>
          <ac:cxnSpMkLst>
            <pc:docMk/>
            <pc:sldMk cId="2174114814" sldId="606"/>
            <ac:cxnSpMk id="20" creationId="{941A051E-F6B6-B5BB-EB34-E2E7077A6F8E}"/>
          </ac:cxnSpMkLst>
        </pc:cxnChg>
        <pc:cxnChg chg="add mod">
          <ac:chgData name="Schneider, John Brand" userId="0a27f970-e9e3-4a42-989b-114aef573237" providerId="ADAL" clId="{20A4E1E4-8EB3-1F4B-BF0D-E85AC47B5E37}" dt="2025-03-26T19:26:52.987" v="1023" actId="14100"/>
          <ac:cxnSpMkLst>
            <pc:docMk/>
            <pc:sldMk cId="2174114814" sldId="606"/>
            <ac:cxnSpMk id="21" creationId="{0B8E7EEB-FDD8-8F4E-E802-25CE39598572}"/>
          </ac:cxnSpMkLst>
        </pc:cxnChg>
        <pc:cxnChg chg="add mod">
          <ac:chgData name="Schneider, John Brand" userId="0a27f970-e9e3-4a42-989b-114aef573237" providerId="ADAL" clId="{20A4E1E4-8EB3-1F4B-BF0D-E85AC47B5E37}" dt="2025-03-26T19:26:57.741" v="1024" actId="14100"/>
          <ac:cxnSpMkLst>
            <pc:docMk/>
            <pc:sldMk cId="2174114814" sldId="606"/>
            <ac:cxnSpMk id="22" creationId="{10E97713-0308-E12C-4FE0-59F5119DC502}"/>
          </ac:cxnSpMkLst>
        </pc:cxnChg>
      </pc:sldChg>
      <pc:sldChg chg="modTransition">
        <pc:chgData name="Schneider, John Brand" userId="0a27f970-e9e3-4a42-989b-114aef573237" providerId="ADAL" clId="{20A4E1E4-8EB3-1F4B-BF0D-E85AC47B5E37}" dt="2025-03-26T19:19:32.675" v="988"/>
        <pc:sldMkLst>
          <pc:docMk/>
          <pc:sldMk cId="4060629847" sldId="614"/>
        </pc:sldMkLst>
      </pc:sldChg>
      <pc:sldChg chg="addSp delSp modSp mod modAnim">
        <pc:chgData name="Schneider, John Brand" userId="0a27f970-e9e3-4a42-989b-114aef573237" providerId="ADAL" clId="{20A4E1E4-8EB3-1F4B-BF0D-E85AC47B5E37}" dt="2025-03-26T06:35:18.872" v="701" actId="1037"/>
        <pc:sldMkLst>
          <pc:docMk/>
          <pc:sldMk cId="3590006535" sldId="626"/>
        </pc:sldMkLst>
        <pc:spChg chg="mod">
          <ac:chgData name="Schneider, John Brand" userId="0a27f970-e9e3-4a42-989b-114aef573237" providerId="ADAL" clId="{20A4E1E4-8EB3-1F4B-BF0D-E85AC47B5E37}" dt="2025-03-26T06:24:42.825" v="567"/>
          <ac:spMkLst>
            <pc:docMk/>
            <pc:sldMk cId="3590006535" sldId="626"/>
            <ac:spMk id="2" creationId="{35606140-8E63-4E4F-AC2C-A3DA01AE32BC}"/>
          </ac:spMkLst>
        </pc:spChg>
        <pc:spChg chg="mod">
          <ac:chgData name="Schneider, John Brand" userId="0a27f970-e9e3-4a42-989b-114aef573237" providerId="ADAL" clId="{20A4E1E4-8EB3-1F4B-BF0D-E85AC47B5E37}" dt="2025-03-26T06:28:04.724" v="641" actId="1038"/>
          <ac:spMkLst>
            <pc:docMk/>
            <pc:sldMk cId="3590006535" sldId="626"/>
            <ac:spMk id="3" creationId="{9DE341C2-4AF6-501C-A8D8-146609CBCF6B}"/>
          </ac:spMkLst>
        </pc:spChg>
        <pc:spChg chg="mod">
          <ac:chgData name="Schneider, John Brand" userId="0a27f970-e9e3-4a42-989b-114aef573237" providerId="ADAL" clId="{20A4E1E4-8EB3-1F4B-BF0D-E85AC47B5E37}" dt="2025-03-26T06:28:04.724" v="641" actId="1038"/>
          <ac:spMkLst>
            <pc:docMk/>
            <pc:sldMk cId="3590006535" sldId="626"/>
            <ac:spMk id="5" creationId="{9F689B58-35D9-B76A-2EBB-6B93DAE01FBE}"/>
          </ac:spMkLst>
        </pc:spChg>
        <pc:spChg chg="add mod">
          <ac:chgData name="Schneider, John Brand" userId="0a27f970-e9e3-4a42-989b-114aef573237" providerId="ADAL" clId="{20A4E1E4-8EB3-1F4B-BF0D-E85AC47B5E37}" dt="2025-03-26T06:25:19.823" v="568"/>
          <ac:spMkLst>
            <pc:docMk/>
            <pc:sldMk cId="3590006535" sldId="626"/>
            <ac:spMk id="7" creationId="{6AA4A50F-B00B-D66C-D7FE-D286C92264DF}"/>
          </ac:spMkLst>
        </pc:spChg>
        <pc:spChg chg="mod">
          <ac:chgData name="Schneider, John Brand" userId="0a27f970-e9e3-4a42-989b-114aef573237" providerId="ADAL" clId="{20A4E1E4-8EB3-1F4B-BF0D-E85AC47B5E37}" dt="2025-03-26T06:26:31.654" v="601" actId="1076"/>
          <ac:spMkLst>
            <pc:docMk/>
            <pc:sldMk cId="3590006535" sldId="626"/>
            <ac:spMk id="8" creationId="{4997288F-98D9-2E40-8516-A471EACAD805}"/>
          </ac:spMkLst>
        </pc:spChg>
        <pc:spChg chg="mod">
          <ac:chgData name="Schneider, John Brand" userId="0a27f970-e9e3-4a42-989b-114aef573237" providerId="ADAL" clId="{20A4E1E4-8EB3-1F4B-BF0D-E85AC47B5E37}" dt="2025-03-26T06:26:31.654" v="601" actId="1076"/>
          <ac:spMkLst>
            <pc:docMk/>
            <pc:sldMk cId="3590006535" sldId="626"/>
            <ac:spMk id="9" creationId="{A873ABA0-248F-2945-8FC7-A9C017358C5E}"/>
          </ac:spMkLst>
        </pc:spChg>
        <pc:spChg chg="mod">
          <ac:chgData name="Schneider, John Brand" userId="0a27f970-e9e3-4a42-989b-114aef573237" providerId="ADAL" clId="{20A4E1E4-8EB3-1F4B-BF0D-E85AC47B5E37}" dt="2025-03-26T06:26:31.654" v="601" actId="1076"/>
          <ac:spMkLst>
            <pc:docMk/>
            <pc:sldMk cId="3590006535" sldId="626"/>
            <ac:spMk id="10" creationId="{E0EFE050-5A5C-3642-BACE-FC6ACEDD6BA3}"/>
          </ac:spMkLst>
        </pc:spChg>
        <pc:spChg chg="mod">
          <ac:chgData name="Schneider, John Brand" userId="0a27f970-e9e3-4a42-989b-114aef573237" providerId="ADAL" clId="{20A4E1E4-8EB3-1F4B-BF0D-E85AC47B5E37}" dt="2025-03-26T06:26:31.654" v="601" actId="1076"/>
          <ac:spMkLst>
            <pc:docMk/>
            <pc:sldMk cId="3590006535" sldId="626"/>
            <ac:spMk id="11" creationId="{599B21B0-CF79-A546-908B-C61A6C706143}"/>
          </ac:spMkLst>
        </pc:spChg>
        <pc:spChg chg="add mod">
          <ac:chgData name="Schneider, John Brand" userId="0a27f970-e9e3-4a42-989b-114aef573237" providerId="ADAL" clId="{20A4E1E4-8EB3-1F4B-BF0D-E85AC47B5E37}" dt="2025-03-26T06:25:45.720" v="573" actId="1076"/>
          <ac:spMkLst>
            <pc:docMk/>
            <pc:sldMk cId="3590006535" sldId="626"/>
            <ac:spMk id="12" creationId="{3451101D-19EA-28AC-C9FD-FBA1236CFE5C}"/>
          </ac:spMkLst>
        </pc:spChg>
        <pc:spChg chg="add mod">
          <ac:chgData name="Schneider, John Brand" userId="0a27f970-e9e3-4a42-989b-114aef573237" providerId="ADAL" clId="{20A4E1E4-8EB3-1F4B-BF0D-E85AC47B5E37}" dt="2025-03-26T06:27:03.040" v="608" actId="1076"/>
          <ac:spMkLst>
            <pc:docMk/>
            <pc:sldMk cId="3590006535" sldId="626"/>
            <ac:spMk id="13" creationId="{9B11447F-B5FD-AE49-B0CF-5C016D871005}"/>
          </ac:spMkLst>
        </pc:spChg>
        <pc:spChg chg="add mod">
          <ac:chgData name="Schneider, John Brand" userId="0a27f970-e9e3-4a42-989b-114aef573237" providerId="ADAL" clId="{20A4E1E4-8EB3-1F4B-BF0D-E85AC47B5E37}" dt="2025-03-26T06:28:13.451" v="649" actId="1037"/>
          <ac:spMkLst>
            <pc:docMk/>
            <pc:sldMk cId="3590006535" sldId="626"/>
            <ac:spMk id="14" creationId="{6699873A-32E8-F3CB-1AF8-804DD41A0FCC}"/>
          </ac:spMkLst>
        </pc:spChg>
        <pc:spChg chg="add mod">
          <ac:chgData name="Schneider, John Brand" userId="0a27f970-e9e3-4a42-989b-114aef573237" providerId="ADAL" clId="{20A4E1E4-8EB3-1F4B-BF0D-E85AC47B5E37}" dt="2025-03-26T06:34:55.993" v="695" actId="1036"/>
          <ac:spMkLst>
            <pc:docMk/>
            <pc:sldMk cId="3590006535" sldId="626"/>
            <ac:spMk id="16" creationId="{447C43C5-0336-99D1-3E4C-82EED1AA6C42}"/>
          </ac:spMkLst>
        </pc:spChg>
        <pc:spChg chg="add mod">
          <ac:chgData name="Schneider, John Brand" userId="0a27f970-e9e3-4a42-989b-114aef573237" providerId="ADAL" clId="{20A4E1E4-8EB3-1F4B-BF0D-E85AC47B5E37}" dt="2025-03-26T06:35:18.872" v="701" actId="1037"/>
          <ac:spMkLst>
            <pc:docMk/>
            <pc:sldMk cId="3590006535" sldId="626"/>
            <ac:spMk id="18" creationId="{B9A7D968-7392-1424-6123-B7F55CFE00B2}"/>
          </ac:spMkLst>
        </pc:spChg>
        <pc:spChg chg="add mod">
          <ac:chgData name="Schneider, John Brand" userId="0a27f970-e9e3-4a42-989b-114aef573237" providerId="ADAL" clId="{20A4E1E4-8EB3-1F4B-BF0D-E85AC47B5E37}" dt="2025-03-26T06:30:38.879" v="673" actId="1076"/>
          <ac:spMkLst>
            <pc:docMk/>
            <pc:sldMk cId="3590006535" sldId="626"/>
            <ac:spMk id="19" creationId="{0C3ED338-AA60-8DB5-52C4-377C1676F4EC}"/>
          </ac:spMkLst>
        </pc:spChg>
        <pc:spChg chg="add mod">
          <ac:chgData name="Schneider, John Brand" userId="0a27f970-e9e3-4a42-989b-114aef573237" providerId="ADAL" clId="{20A4E1E4-8EB3-1F4B-BF0D-E85AC47B5E37}" dt="2025-03-26T06:33:12.299" v="687" actId="688"/>
          <ac:spMkLst>
            <pc:docMk/>
            <pc:sldMk cId="3590006535" sldId="626"/>
            <ac:spMk id="20" creationId="{53096956-BE25-E765-FC39-2D4D80D7A052}"/>
          </ac:spMkLst>
        </pc:spChg>
        <pc:spChg chg="add mod">
          <ac:chgData name="Schneider, John Brand" userId="0a27f970-e9e3-4a42-989b-114aef573237" providerId="ADAL" clId="{20A4E1E4-8EB3-1F4B-BF0D-E85AC47B5E37}" dt="2025-03-26T06:33:03.797" v="685" actId="688"/>
          <ac:spMkLst>
            <pc:docMk/>
            <pc:sldMk cId="3590006535" sldId="626"/>
            <ac:spMk id="21" creationId="{9AD21DAD-E18C-4B75-16D0-4E0B1FC5997D}"/>
          </ac:spMkLst>
        </pc:spChg>
        <pc:picChg chg="del mod">
          <ac:chgData name="Schneider, John Brand" userId="0a27f970-e9e3-4a42-989b-114aef573237" providerId="ADAL" clId="{20A4E1E4-8EB3-1F4B-BF0D-E85AC47B5E37}" dt="2025-03-26T06:23:18.497" v="565" actId="478"/>
          <ac:picMkLst>
            <pc:docMk/>
            <pc:sldMk cId="3590006535" sldId="626"/>
            <ac:picMk id="4" creationId="{9477AB44-116C-BA4B-B1F0-81626C8027C8}"/>
          </ac:picMkLst>
        </pc:picChg>
        <pc:picChg chg="add mod">
          <ac:chgData name="Schneider, John Brand" userId="0a27f970-e9e3-4a42-989b-114aef573237" providerId="ADAL" clId="{20A4E1E4-8EB3-1F4B-BF0D-E85AC47B5E37}" dt="2025-03-26T06:23:14.224" v="564" actId="167"/>
          <ac:picMkLst>
            <pc:docMk/>
            <pc:sldMk cId="3590006535" sldId="626"/>
            <ac:picMk id="6" creationId="{26AF399C-0904-FD10-09B0-198BCD77D9A2}"/>
          </ac:picMkLst>
        </pc:picChg>
        <pc:picChg chg="mod">
          <ac:chgData name="Schneider, John Brand" userId="0a27f970-e9e3-4a42-989b-114aef573237" providerId="ADAL" clId="{20A4E1E4-8EB3-1F4B-BF0D-E85AC47B5E37}" dt="2025-03-26T06:30:15.194" v="664" actId="1076"/>
          <ac:picMkLst>
            <pc:docMk/>
            <pc:sldMk cId="3590006535" sldId="626"/>
            <ac:picMk id="15" creationId="{AE71B1DE-5402-B84B-895F-08DBD06A164F}"/>
          </ac:picMkLst>
        </pc:picChg>
      </pc:sldChg>
      <pc:sldChg chg="addSp delSp modSp mod delAnim modAnim">
        <pc:chgData name="Schneider, John Brand" userId="0a27f970-e9e3-4a42-989b-114aef573237" providerId="ADAL" clId="{20A4E1E4-8EB3-1F4B-BF0D-E85AC47B5E37}" dt="2025-03-26T06:02:53.861" v="457" actId="1076"/>
        <pc:sldMkLst>
          <pc:docMk/>
          <pc:sldMk cId="3531210474" sldId="629"/>
        </pc:sldMkLst>
        <pc:spChg chg="mod">
          <ac:chgData name="Schneider, John Brand" userId="0a27f970-e9e3-4a42-989b-114aef573237" providerId="ADAL" clId="{20A4E1E4-8EB3-1F4B-BF0D-E85AC47B5E37}" dt="2025-03-26T02:55:43.419" v="168" actId="1037"/>
          <ac:spMkLst>
            <pc:docMk/>
            <pc:sldMk cId="3531210474" sldId="629"/>
            <ac:spMk id="2" creationId="{7F3263D5-C469-7D3C-42B4-7A16062E5AEB}"/>
          </ac:spMkLst>
        </pc:spChg>
        <pc:spChg chg="add del mod">
          <ac:chgData name="Schneider, John Brand" userId="0a27f970-e9e3-4a42-989b-114aef573237" providerId="ADAL" clId="{20A4E1E4-8EB3-1F4B-BF0D-E85AC47B5E37}" dt="2025-03-26T02:38:27.662" v="48" actId="478"/>
          <ac:spMkLst>
            <pc:docMk/>
            <pc:sldMk cId="3531210474" sldId="629"/>
            <ac:spMk id="3" creationId="{18B29CB7-7274-29BA-D510-A1795943AF04}"/>
          </ac:spMkLst>
        </pc:spChg>
        <pc:spChg chg="mod">
          <ac:chgData name="Schneider, John Brand" userId="0a27f970-e9e3-4a42-989b-114aef573237" providerId="ADAL" clId="{20A4E1E4-8EB3-1F4B-BF0D-E85AC47B5E37}" dt="2025-03-26T05:54:25.862" v="372" actId="20577"/>
          <ac:spMkLst>
            <pc:docMk/>
            <pc:sldMk cId="3531210474" sldId="629"/>
            <ac:spMk id="5" creationId="{000EDCA5-F60F-6748-89E3-B7B5C97DFDD9}"/>
          </ac:spMkLst>
        </pc:spChg>
        <pc:spChg chg="mod">
          <ac:chgData name="Schneider, John Brand" userId="0a27f970-e9e3-4a42-989b-114aef573237" providerId="ADAL" clId="{20A4E1E4-8EB3-1F4B-BF0D-E85AC47B5E37}" dt="2025-03-26T05:54:33.404" v="389" actId="1037"/>
          <ac:spMkLst>
            <pc:docMk/>
            <pc:sldMk cId="3531210474" sldId="629"/>
            <ac:spMk id="14" creationId="{95D2B892-67DD-FB4A-9980-DAD83F505D2F}"/>
          </ac:spMkLst>
        </pc:spChg>
        <pc:spChg chg="add mod">
          <ac:chgData name="Schneider, John Brand" userId="0a27f970-e9e3-4a42-989b-114aef573237" providerId="ADAL" clId="{20A4E1E4-8EB3-1F4B-BF0D-E85AC47B5E37}" dt="2025-03-26T05:48:42.224" v="311" actId="1037"/>
          <ac:spMkLst>
            <pc:docMk/>
            <pc:sldMk cId="3531210474" sldId="629"/>
            <ac:spMk id="15" creationId="{FEF8D421-E7EA-FCBB-2378-A6A52B19A5F1}"/>
          </ac:spMkLst>
        </pc:spChg>
        <pc:spChg chg="add mod">
          <ac:chgData name="Schneider, John Brand" userId="0a27f970-e9e3-4a42-989b-114aef573237" providerId="ADAL" clId="{20A4E1E4-8EB3-1F4B-BF0D-E85AC47B5E37}" dt="2025-03-26T06:00:22.194" v="452" actId="1037"/>
          <ac:spMkLst>
            <pc:docMk/>
            <pc:sldMk cId="3531210474" sldId="629"/>
            <ac:spMk id="16" creationId="{CBF2465B-DED7-F84A-986C-F8ABDA23797C}"/>
          </ac:spMkLst>
        </pc:spChg>
        <pc:spChg chg="mod">
          <ac:chgData name="Schneider, John Brand" userId="0a27f970-e9e3-4a42-989b-114aef573237" providerId="ADAL" clId="{20A4E1E4-8EB3-1F4B-BF0D-E85AC47B5E37}" dt="2025-03-26T05:54:19.429" v="367" actId="20577"/>
          <ac:spMkLst>
            <pc:docMk/>
            <pc:sldMk cId="3531210474" sldId="629"/>
            <ac:spMk id="18" creationId="{BDB63480-6CFE-41A6-B524-FF693F8CDA77}"/>
          </ac:spMkLst>
        </pc:spChg>
        <pc:spChg chg="add mod">
          <ac:chgData name="Schneider, John Brand" userId="0a27f970-e9e3-4a42-989b-114aef573237" providerId="ADAL" clId="{20A4E1E4-8EB3-1F4B-BF0D-E85AC47B5E37}" dt="2025-03-26T02:53:43.753" v="136" actId="1035"/>
          <ac:spMkLst>
            <pc:docMk/>
            <pc:sldMk cId="3531210474" sldId="629"/>
            <ac:spMk id="27" creationId="{D63363F6-513F-E354-3622-6B1027B1C763}"/>
          </ac:spMkLst>
        </pc:spChg>
        <pc:spChg chg="add mod">
          <ac:chgData name="Schneider, John Brand" userId="0a27f970-e9e3-4a42-989b-114aef573237" providerId="ADAL" clId="{20A4E1E4-8EB3-1F4B-BF0D-E85AC47B5E37}" dt="2025-03-26T05:48:42.224" v="311" actId="1037"/>
          <ac:spMkLst>
            <pc:docMk/>
            <pc:sldMk cId="3531210474" sldId="629"/>
            <ac:spMk id="28" creationId="{3FC38E27-682E-6636-E02A-166677FCE530}"/>
          </ac:spMkLst>
        </pc:spChg>
        <pc:spChg chg="add mod">
          <ac:chgData name="Schneider, John Brand" userId="0a27f970-e9e3-4a42-989b-114aef573237" providerId="ADAL" clId="{20A4E1E4-8EB3-1F4B-BF0D-E85AC47B5E37}" dt="2025-03-26T02:57:32.631" v="188" actId="1076"/>
          <ac:spMkLst>
            <pc:docMk/>
            <pc:sldMk cId="3531210474" sldId="629"/>
            <ac:spMk id="29" creationId="{56493FCD-1690-FB80-A440-50954429CD19}"/>
          </ac:spMkLst>
        </pc:spChg>
        <pc:spChg chg="add mod">
          <ac:chgData name="Schneider, John Brand" userId="0a27f970-e9e3-4a42-989b-114aef573237" providerId="ADAL" clId="{20A4E1E4-8EB3-1F4B-BF0D-E85AC47B5E37}" dt="2025-03-26T05:49:24.869" v="313" actId="1037"/>
          <ac:spMkLst>
            <pc:docMk/>
            <pc:sldMk cId="3531210474" sldId="629"/>
            <ac:spMk id="30" creationId="{DB2653CE-E214-1970-207F-6A95FF67D6B3}"/>
          </ac:spMkLst>
        </pc:spChg>
        <pc:spChg chg="add mod">
          <ac:chgData name="Schneider, John Brand" userId="0a27f970-e9e3-4a42-989b-114aef573237" providerId="ADAL" clId="{20A4E1E4-8EB3-1F4B-BF0D-E85AC47B5E37}" dt="2025-03-26T05:45:20.972" v="291" actId="1035"/>
          <ac:spMkLst>
            <pc:docMk/>
            <pc:sldMk cId="3531210474" sldId="629"/>
            <ac:spMk id="31" creationId="{0A1F3450-F08A-489D-EF69-FA1E2EEE5732}"/>
          </ac:spMkLst>
        </pc:spChg>
        <pc:spChg chg="add mod">
          <ac:chgData name="Schneider, John Brand" userId="0a27f970-e9e3-4a42-989b-114aef573237" providerId="ADAL" clId="{20A4E1E4-8EB3-1F4B-BF0D-E85AC47B5E37}" dt="2025-03-26T05:45:27.471" v="297" actId="1036"/>
          <ac:spMkLst>
            <pc:docMk/>
            <pc:sldMk cId="3531210474" sldId="629"/>
            <ac:spMk id="32" creationId="{43F0D598-9531-042E-3A91-7855450410FA}"/>
          </ac:spMkLst>
        </pc:spChg>
        <pc:spChg chg="add mod">
          <ac:chgData name="Schneider, John Brand" userId="0a27f970-e9e3-4a42-989b-114aef573237" providerId="ADAL" clId="{20A4E1E4-8EB3-1F4B-BF0D-E85AC47B5E37}" dt="2025-03-26T05:46:05.689" v="299" actId="14100"/>
          <ac:spMkLst>
            <pc:docMk/>
            <pc:sldMk cId="3531210474" sldId="629"/>
            <ac:spMk id="33" creationId="{9366CC9E-F854-92D9-0709-F295B12E2AD1}"/>
          </ac:spMkLst>
        </pc:spChg>
        <pc:spChg chg="mod">
          <ac:chgData name="Schneider, John Brand" userId="0a27f970-e9e3-4a42-989b-114aef573237" providerId="ADAL" clId="{20A4E1E4-8EB3-1F4B-BF0D-E85AC47B5E37}" dt="2025-03-26T05:47:08.809" v="302"/>
          <ac:spMkLst>
            <pc:docMk/>
            <pc:sldMk cId="3531210474" sldId="629"/>
            <ac:spMk id="36" creationId="{3CFA9927-2FC2-EAE7-121B-E9B154262163}"/>
          </ac:spMkLst>
        </pc:spChg>
        <pc:spChg chg="mod">
          <ac:chgData name="Schneider, John Brand" userId="0a27f970-e9e3-4a42-989b-114aef573237" providerId="ADAL" clId="{20A4E1E4-8EB3-1F4B-BF0D-E85AC47B5E37}" dt="2025-03-26T05:47:08.809" v="302"/>
          <ac:spMkLst>
            <pc:docMk/>
            <pc:sldMk cId="3531210474" sldId="629"/>
            <ac:spMk id="37" creationId="{E360F6EC-9022-04FA-4BCF-83D32433F1CE}"/>
          </ac:spMkLst>
        </pc:spChg>
        <pc:spChg chg="mod">
          <ac:chgData name="Schneider, John Brand" userId="0a27f970-e9e3-4a42-989b-114aef573237" providerId="ADAL" clId="{20A4E1E4-8EB3-1F4B-BF0D-E85AC47B5E37}" dt="2025-03-26T05:47:08.809" v="302"/>
          <ac:spMkLst>
            <pc:docMk/>
            <pc:sldMk cId="3531210474" sldId="629"/>
            <ac:spMk id="38" creationId="{36F16EFF-E33A-C84E-47FE-EB0782558D71}"/>
          </ac:spMkLst>
        </pc:spChg>
        <pc:spChg chg="add mod">
          <ac:chgData name="Schneider, John Brand" userId="0a27f970-e9e3-4a42-989b-114aef573237" providerId="ADAL" clId="{20A4E1E4-8EB3-1F4B-BF0D-E85AC47B5E37}" dt="2025-03-26T06:00:11.010" v="447" actId="555"/>
          <ac:spMkLst>
            <pc:docMk/>
            <pc:sldMk cId="3531210474" sldId="629"/>
            <ac:spMk id="42" creationId="{9C6AD8D9-725E-2F57-6A37-27CEB4FAA8D4}"/>
          </ac:spMkLst>
        </pc:spChg>
        <pc:spChg chg="add mod">
          <ac:chgData name="Schneider, John Brand" userId="0a27f970-e9e3-4a42-989b-114aef573237" providerId="ADAL" clId="{20A4E1E4-8EB3-1F4B-BF0D-E85AC47B5E37}" dt="2025-03-26T06:02:53.861" v="457" actId="1076"/>
          <ac:spMkLst>
            <pc:docMk/>
            <pc:sldMk cId="3531210474" sldId="629"/>
            <ac:spMk id="45" creationId="{032CAC25-6251-78D1-9204-965FEEAE227A}"/>
          </ac:spMkLst>
        </pc:spChg>
        <pc:grpChg chg="mod">
          <ac:chgData name="Schneider, John Brand" userId="0a27f970-e9e3-4a42-989b-114aef573237" providerId="ADAL" clId="{20A4E1E4-8EB3-1F4B-BF0D-E85AC47B5E37}" dt="2025-03-26T02:55:43.419" v="168" actId="1037"/>
          <ac:grpSpMkLst>
            <pc:docMk/>
            <pc:sldMk cId="3531210474" sldId="629"/>
            <ac:grpSpMk id="22" creationId="{2B74978E-7148-4049-A306-9F513E13B608}"/>
          </ac:grpSpMkLst>
        </pc:grpChg>
        <pc:grpChg chg="mod">
          <ac:chgData name="Schneider, John Brand" userId="0a27f970-e9e3-4a42-989b-114aef573237" providerId="ADAL" clId="{20A4E1E4-8EB3-1F4B-BF0D-E85AC47B5E37}" dt="2025-03-26T02:55:43.419" v="168" actId="1037"/>
          <ac:grpSpMkLst>
            <pc:docMk/>
            <pc:sldMk cId="3531210474" sldId="629"/>
            <ac:grpSpMk id="23" creationId="{6061814C-2EFD-384D-93BA-BF79A5A83A25}"/>
          </ac:grpSpMkLst>
        </pc:grpChg>
        <pc:grpChg chg="add mod">
          <ac:chgData name="Schneider, John Brand" userId="0a27f970-e9e3-4a42-989b-114aef573237" providerId="ADAL" clId="{20A4E1E4-8EB3-1F4B-BF0D-E85AC47B5E37}" dt="2025-03-26T05:48:42.224" v="311" actId="1037"/>
          <ac:grpSpMkLst>
            <pc:docMk/>
            <pc:sldMk cId="3531210474" sldId="629"/>
            <ac:grpSpMk id="34" creationId="{E0D8B518-FDBD-5005-6A06-02326BAEA415}"/>
          </ac:grpSpMkLst>
        </pc:grpChg>
        <pc:grpChg chg="add mod">
          <ac:chgData name="Schneider, John Brand" userId="0a27f970-e9e3-4a42-989b-114aef573237" providerId="ADAL" clId="{20A4E1E4-8EB3-1F4B-BF0D-E85AC47B5E37}" dt="2025-03-26T05:49:24.869" v="313" actId="1037"/>
          <ac:grpSpMkLst>
            <pc:docMk/>
            <pc:sldMk cId="3531210474" sldId="629"/>
            <ac:grpSpMk id="35" creationId="{5E1AD619-D185-6701-3590-37476E242390}"/>
          </ac:grpSpMkLst>
        </pc:grpChg>
        <pc:picChg chg="del">
          <ac:chgData name="Schneider, John Brand" userId="0a27f970-e9e3-4a42-989b-114aef573237" providerId="ADAL" clId="{20A4E1E4-8EB3-1F4B-BF0D-E85AC47B5E37}" dt="2025-03-26T02:49:38.489" v="56" actId="478"/>
          <ac:picMkLst>
            <pc:docMk/>
            <pc:sldMk cId="3531210474" sldId="629"/>
            <ac:picMk id="4" creationId="{9477AB44-116C-BA4B-B1F0-81626C8027C8}"/>
          </ac:picMkLst>
        </pc:picChg>
        <pc:picChg chg="add mod">
          <ac:chgData name="Schneider, John Brand" userId="0a27f970-e9e3-4a42-989b-114aef573237" providerId="ADAL" clId="{20A4E1E4-8EB3-1F4B-BF0D-E85AC47B5E37}" dt="2025-03-26T02:55:43.419" v="168" actId="1037"/>
          <ac:picMkLst>
            <pc:docMk/>
            <pc:sldMk cId="3531210474" sldId="629"/>
            <ac:picMk id="7" creationId="{D0443E74-45E7-91B2-7DDE-67F1BA4100CF}"/>
          </ac:picMkLst>
        </pc:picChg>
        <pc:picChg chg="add mod">
          <ac:chgData name="Schneider, John Brand" userId="0a27f970-e9e3-4a42-989b-114aef573237" providerId="ADAL" clId="{20A4E1E4-8EB3-1F4B-BF0D-E85AC47B5E37}" dt="2025-03-26T05:48:42.224" v="311" actId="1037"/>
          <ac:picMkLst>
            <pc:docMk/>
            <pc:sldMk cId="3531210474" sldId="629"/>
            <ac:picMk id="9" creationId="{4D40CDC5-B241-37C1-9E89-80D6A748B860}"/>
          </ac:picMkLst>
        </pc:picChg>
        <pc:picChg chg="add mod">
          <ac:chgData name="Schneider, John Brand" userId="0a27f970-e9e3-4a42-989b-114aef573237" providerId="ADAL" clId="{20A4E1E4-8EB3-1F4B-BF0D-E85AC47B5E37}" dt="2025-03-26T05:49:24.869" v="313" actId="1037"/>
          <ac:picMkLst>
            <pc:docMk/>
            <pc:sldMk cId="3531210474" sldId="629"/>
            <ac:picMk id="11" creationId="{53D7D40C-D6EF-B1B3-6082-780B43D65CD3}"/>
          </ac:picMkLst>
        </pc:picChg>
        <pc:picChg chg="add mod">
          <ac:chgData name="Schneider, John Brand" userId="0a27f970-e9e3-4a42-989b-114aef573237" providerId="ADAL" clId="{20A4E1E4-8EB3-1F4B-BF0D-E85AC47B5E37}" dt="2025-03-26T05:41:30.848" v="237" actId="408"/>
          <ac:picMkLst>
            <pc:docMk/>
            <pc:sldMk cId="3531210474" sldId="629"/>
            <ac:picMk id="20" creationId="{B4B2373A-00B5-1E90-AD68-DB5B7D17123F}"/>
          </ac:picMkLst>
        </pc:picChg>
        <pc:cxnChg chg="add mod">
          <ac:chgData name="Schneider, John Brand" userId="0a27f970-e9e3-4a42-989b-114aef573237" providerId="ADAL" clId="{20A4E1E4-8EB3-1F4B-BF0D-E85AC47B5E37}" dt="2025-03-26T05:58:46.043" v="417" actId="554"/>
          <ac:cxnSpMkLst>
            <pc:docMk/>
            <pc:sldMk cId="3531210474" sldId="629"/>
            <ac:cxnSpMk id="12" creationId="{1AF68ED8-6A70-6030-D06A-992C5A9D3804}"/>
          </ac:cxnSpMkLst>
        </pc:cxnChg>
        <pc:cxnChg chg="add mod">
          <ac:chgData name="Schneider, John Brand" userId="0a27f970-e9e3-4a42-989b-114aef573237" providerId="ADAL" clId="{20A4E1E4-8EB3-1F4B-BF0D-E85AC47B5E37}" dt="2025-03-26T05:58:46.043" v="417" actId="554"/>
          <ac:cxnSpMkLst>
            <pc:docMk/>
            <pc:sldMk cId="3531210474" sldId="629"/>
            <ac:cxnSpMk id="26" creationId="{15A718B4-6564-878E-C46D-810A3972764E}"/>
          </ac:cxnSpMkLst>
        </pc:cxnChg>
        <pc:cxnChg chg="add mod">
          <ac:chgData name="Schneider, John Brand" userId="0a27f970-e9e3-4a42-989b-114aef573237" providerId="ADAL" clId="{20A4E1E4-8EB3-1F4B-BF0D-E85AC47B5E37}" dt="2025-03-26T05:54:42.685" v="390" actId="14100"/>
          <ac:cxnSpMkLst>
            <pc:docMk/>
            <pc:sldMk cId="3531210474" sldId="629"/>
            <ac:cxnSpMk id="39" creationId="{AC07C6BA-CE39-C72A-C11C-4615637A163F}"/>
          </ac:cxnSpMkLst>
        </pc:cxnChg>
      </pc:sldChg>
      <pc:sldChg chg="addSp modSp mod modTransition modAnim">
        <pc:chgData name="Schneider, John Brand" userId="0a27f970-e9e3-4a42-989b-114aef573237" providerId="ADAL" clId="{20A4E1E4-8EB3-1F4B-BF0D-E85AC47B5E37}" dt="2025-03-26T22:13:58.908" v="1165"/>
        <pc:sldMkLst>
          <pc:docMk/>
          <pc:sldMk cId="23970371" sldId="648"/>
        </pc:sldMkLst>
        <pc:spChg chg="mod">
          <ac:chgData name="Schneider, John Brand" userId="0a27f970-e9e3-4a42-989b-114aef573237" providerId="ADAL" clId="{20A4E1E4-8EB3-1F4B-BF0D-E85AC47B5E37}" dt="2025-03-26T19:17:53.897" v="978" actId="1035"/>
          <ac:spMkLst>
            <pc:docMk/>
            <pc:sldMk cId="23970371" sldId="648"/>
            <ac:spMk id="2" creationId="{5C4B1762-FCC1-BD5D-0EB2-21CF9FFA91BD}"/>
          </ac:spMkLst>
        </pc:spChg>
        <pc:spChg chg="add mod">
          <ac:chgData name="Schneider, John Brand" userId="0a27f970-e9e3-4a42-989b-114aef573237" providerId="ADAL" clId="{20A4E1E4-8EB3-1F4B-BF0D-E85AC47B5E37}" dt="2025-03-26T19:18:32.700" v="986" actId="1035"/>
          <ac:spMkLst>
            <pc:docMk/>
            <pc:sldMk cId="23970371" sldId="648"/>
            <ac:spMk id="3" creationId="{91D795A8-C150-25BA-634C-41B532FB25F7}"/>
          </ac:spMkLst>
        </pc:spChg>
        <pc:spChg chg="mod">
          <ac:chgData name="Schneider, John Brand" userId="0a27f970-e9e3-4a42-989b-114aef573237" providerId="ADAL" clId="{20A4E1E4-8EB3-1F4B-BF0D-E85AC47B5E37}" dt="2025-03-26T22:11:28.412" v="1136"/>
          <ac:spMkLst>
            <pc:docMk/>
            <pc:sldMk cId="23970371" sldId="648"/>
            <ac:spMk id="5" creationId="{84301043-085E-4672-8119-C33EF2897604}"/>
          </ac:spMkLst>
        </pc:spChg>
        <pc:spChg chg="mod">
          <ac:chgData name="Schneider, John Brand" userId="0a27f970-e9e3-4a42-989b-114aef573237" providerId="ADAL" clId="{20A4E1E4-8EB3-1F4B-BF0D-E85AC47B5E37}" dt="2025-03-26T19:17:53.897" v="978" actId="1035"/>
          <ac:spMkLst>
            <pc:docMk/>
            <pc:sldMk cId="23970371" sldId="648"/>
            <ac:spMk id="7" creationId="{0043BF4E-2261-2940-A769-F8460C03D1A5}"/>
          </ac:spMkLst>
        </pc:spChg>
        <pc:spChg chg="mod">
          <ac:chgData name="Schneider, John Brand" userId="0a27f970-e9e3-4a42-989b-114aef573237" providerId="ADAL" clId="{20A4E1E4-8EB3-1F4B-BF0D-E85AC47B5E37}" dt="2025-03-26T19:17:53.897" v="978" actId="1035"/>
          <ac:spMkLst>
            <pc:docMk/>
            <pc:sldMk cId="23970371" sldId="648"/>
            <ac:spMk id="8" creationId="{2FF97084-590D-7942-88C1-40ADC50B0AB3}"/>
          </ac:spMkLst>
        </pc:spChg>
        <pc:spChg chg="mod">
          <ac:chgData name="Schneider, John Brand" userId="0a27f970-e9e3-4a42-989b-114aef573237" providerId="ADAL" clId="{20A4E1E4-8EB3-1F4B-BF0D-E85AC47B5E37}" dt="2025-03-26T22:11:28.412" v="1136"/>
          <ac:spMkLst>
            <pc:docMk/>
            <pc:sldMk cId="23970371" sldId="648"/>
            <ac:spMk id="9" creationId="{16059916-CDB9-3B36-3F7A-67EFF596E5D9}"/>
          </ac:spMkLst>
        </pc:spChg>
        <pc:spChg chg="mod">
          <ac:chgData name="Schneider, John Brand" userId="0a27f970-e9e3-4a42-989b-114aef573237" providerId="ADAL" clId="{20A4E1E4-8EB3-1F4B-BF0D-E85AC47B5E37}" dt="2025-03-26T19:17:53.897" v="978" actId="1035"/>
          <ac:spMkLst>
            <pc:docMk/>
            <pc:sldMk cId="23970371" sldId="648"/>
            <ac:spMk id="11" creationId="{528CEFB8-80F9-2848-9FBB-4DA706BC309E}"/>
          </ac:spMkLst>
        </pc:spChg>
        <pc:spChg chg="mod">
          <ac:chgData name="Schneider, John Brand" userId="0a27f970-e9e3-4a42-989b-114aef573237" providerId="ADAL" clId="{20A4E1E4-8EB3-1F4B-BF0D-E85AC47B5E37}" dt="2025-03-26T19:17:53.897" v="978" actId="1035"/>
          <ac:spMkLst>
            <pc:docMk/>
            <pc:sldMk cId="23970371" sldId="648"/>
            <ac:spMk id="12" creationId="{15C24664-9FC1-954E-B210-E4D119F7E0BA}"/>
          </ac:spMkLst>
        </pc:spChg>
        <pc:spChg chg="mod">
          <ac:chgData name="Schneider, John Brand" userId="0a27f970-e9e3-4a42-989b-114aef573237" providerId="ADAL" clId="{20A4E1E4-8EB3-1F4B-BF0D-E85AC47B5E37}" dt="2025-03-26T22:11:28.412" v="1136"/>
          <ac:spMkLst>
            <pc:docMk/>
            <pc:sldMk cId="23970371" sldId="648"/>
            <ac:spMk id="13" creationId="{ED759BA4-FD30-C7E7-D9A8-C0F5CBED175A}"/>
          </ac:spMkLst>
        </pc:spChg>
        <pc:spChg chg="mod">
          <ac:chgData name="Schneider, John Brand" userId="0a27f970-e9e3-4a42-989b-114aef573237" providerId="ADAL" clId="{20A4E1E4-8EB3-1F4B-BF0D-E85AC47B5E37}" dt="2025-03-26T22:12:07.016" v="1140"/>
          <ac:spMkLst>
            <pc:docMk/>
            <pc:sldMk cId="23970371" sldId="648"/>
            <ac:spMk id="16" creationId="{10F1DC36-23D7-CE89-DAAE-D46A1D253761}"/>
          </ac:spMkLst>
        </pc:spChg>
        <pc:spChg chg="mod">
          <ac:chgData name="Schneider, John Brand" userId="0a27f970-e9e3-4a42-989b-114aef573237" providerId="ADAL" clId="{20A4E1E4-8EB3-1F4B-BF0D-E85AC47B5E37}" dt="2025-03-26T22:12:07.016" v="1140"/>
          <ac:spMkLst>
            <pc:docMk/>
            <pc:sldMk cId="23970371" sldId="648"/>
            <ac:spMk id="17" creationId="{16DDEAEB-968D-D75E-9151-1AFE8AB65324}"/>
          </ac:spMkLst>
        </pc:spChg>
        <pc:spChg chg="mod">
          <ac:chgData name="Schneider, John Brand" userId="0a27f970-e9e3-4a42-989b-114aef573237" providerId="ADAL" clId="{20A4E1E4-8EB3-1F4B-BF0D-E85AC47B5E37}" dt="2025-03-26T22:12:07.016" v="1140"/>
          <ac:spMkLst>
            <pc:docMk/>
            <pc:sldMk cId="23970371" sldId="648"/>
            <ac:spMk id="18" creationId="{C8C61B4F-F591-BE3A-D8DD-88C9D9A41393}"/>
          </ac:spMkLst>
        </pc:spChg>
        <pc:spChg chg="mod">
          <ac:chgData name="Schneider, John Brand" userId="0a27f970-e9e3-4a42-989b-114aef573237" providerId="ADAL" clId="{20A4E1E4-8EB3-1F4B-BF0D-E85AC47B5E37}" dt="2025-03-26T19:17:53.897" v="978" actId="1035"/>
          <ac:spMkLst>
            <pc:docMk/>
            <pc:sldMk cId="23970371" sldId="648"/>
            <ac:spMk id="20" creationId="{E7A6F6A3-FF82-784C-BA57-1602DDCCEC17}"/>
          </ac:spMkLst>
        </pc:spChg>
        <pc:spChg chg="mod">
          <ac:chgData name="Schneider, John Brand" userId="0a27f970-e9e3-4a42-989b-114aef573237" providerId="ADAL" clId="{20A4E1E4-8EB3-1F4B-BF0D-E85AC47B5E37}" dt="2025-03-26T19:17:53.897" v="978" actId="1035"/>
          <ac:spMkLst>
            <pc:docMk/>
            <pc:sldMk cId="23970371" sldId="648"/>
            <ac:spMk id="21" creationId="{FEADD16C-9EEB-7647-8A15-6F1CD8B22EF2}"/>
          </ac:spMkLst>
        </pc:spChg>
        <pc:spChg chg="mod">
          <ac:chgData name="Schneider, John Brand" userId="0a27f970-e9e3-4a42-989b-114aef573237" providerId="ADAL" clId="{20A4E1E4-8EB3-1F4B-BF0D-E85AC47B5E37}" dt="2025-03-26T19:17:53.897" v="978" actId="1035"/>
          <ac:spMkLst>
            <pc:docMk/>
            <pc:sldMk cId="23970371" sldId="648"/>
            <ac:spMk id="23" creationId="{03C915D1-0E28-574C-8113-4C8E2646DB1B}"/>
          </ac:spMkLst>
        </pc:spChg>
        <pc:spChg chg="mod">
          <ac:chgData name="Schneider, John Brand" userId="0a27f970-e9e3-4a42-989b-114aef573237" providerId="ADAL" clId="{20A4E1E4-8EB3-1F4B-BF0D-E85AC47B5E37}" dt="2025-03-26T22:12:51.161" v="1143"/>
          <ac:spMkLst>
            <pc:docMk/>
            <pc:sldMk cId="23970371" sldId="648"/>
            <ac:spMk id="24" creationId="{235B7E35-0D58-EDC2-CE28-2B6DA2912526}"/>
          </ac:spMkLst>
        </pc:spChg>
        <pc:spChg chg="mod">
          <ac:chgData name="Schneider, John Brand" userId="0a27f970-e9e3-4a42-989b-114aef573237" providerId="ADAL" clId="{20A4E1E4-8EB3-1F4B-BF0D-E85AC47B5E37}" dt="2025-03-26T22:12:51.161" v="1143"/>
          <ac:spMkLst>
            <pc:docMk/>
            <pc:sldMk cId="23970371" sldId="648"/>
            <ac:spMk id="25" creationId="{569A549D-822A-755E-2520-825C57B895EE}"/>
          </ac:spMkLst>
        </pc:spChg>
        <pc:spChg chg="mod">
          <ac:chgData name="Schneider, John Brand" userId="0a27f970-e9e3-4a42-989b-114aef573237" providerId="ADAL" clId="{20A4E1E4-8EB3-1F4B-BF0D-E85AC47B5E37}" dt="2025-03-26T22:12:51.161" v="1143"/>
          <ac:spMkLst>
            <pc:docMk/>
            <pc:sldMk cId="23970371" sldId="648"/>
            <ac:spMk id="26" creationId="{303AAAA2-6F0D-8A44-460E-5C3B915769FD}"/>
          </ac:spMkLst>
        </pc:spChg>
        <pc:spChg chg="mod">
          <ac:chgData name="Schneider, John Brand" userId="0a27f970-e9e3-4a42-989b-114aef573237" providerId="ADAL" clId="{20A4E1E4-8EB3-1F4B-BF0D-E85AC47B5E37}" dt="2025-03-26T22:12:51.161" v="1143"/>
          <ac:spMkLst>
            <pc:docMk/>
            <pc:sldMk cId="23970371" sldId="648"/>
            <ac:spMk id="28" creationId="{EE632F41-FEA6-72C7-3016-10A3FB66912D}"/>
          </ac:spMkLst>
        </pc:spChg>
        <pc:spChg chg="mod">
          <ac:chgData name="Schneider, John Brand" userId="0a27f970-e9e3-4a42-989b-114aef573237" providerId="ADAL" clId="{20A4E1E4-8EB3-1F4B-BF0D-E85AC47B5E37}" dt="2025-03-26T22:12:51.161" v="1143"/>
          <ac:spMkLst>
            <pc:docMk/>
            <pc:sldMk cId="23970371" sldId="648"/>
            <ac:spMk id="29" creationId="{FDAF66EE-97DF-796E-76F3-79383EEE8A22}"/>
          </ac:spMkLst>
        </pc:spChg>
        <pc:spChg chg="mod">
          <ac:chgData name="Schneider, John Brand" userId="0a27f970-e9e3-4a42-989b-114aef573237" providerId="ADAL" clId="{20A4E1E4-8EB3-1F4B-BF0D-E85AC47B5E37}" dt="2025-03-26T22:12:51.161" v="1143"/>
          <ac:spMkLst>
            <pc:docMk/>
            <pc:sldMk cId="23970371" sldId="648"/>
            <ac:spMk id="30" creationId="{99BA802D-E66F-3F0C-09F5-29397651098F}"/>
          </ac:spMkLst>
        </pc:spChg>
        <pc:grpChg chg="add mod">
          <ac:chgData name="Schneider, John Brand" userId="0a27f970-e9e3-4a42-989b-114aef573237" providerId="ADAL" clId="{20A4E1E4-8EB3-1F4B-BF0D-E85AC47B5E37}" dt="2025-03-26T22:12:04.507" v="1139" actId="1076"/>
          <ac:grpSpMkLst>
            <pc:docMk/>
            <pc:sldMk cId="23970371" sldId="648"/>
            <ac:grpSpMk id="4" creationId="{395711C2-7B0F-09A0-82C4-9C97EA06615A}"/>
          </ac:grpSpMkLst>
        </pc:grpChg>
        <pc:grpChg chg="add mod">
          <ac:chgData name="Schneider, John Brand" userId="0a27f970-e9e3-4a42-989b-114aef573237" providerId="ADAL" clId="{20A4E1E4-8EB3-1F4B-BF0D-E85AC47B5E37}" dt="2025-03-26T22:12:14.630" v="1141" actId="1076"/>
          <ac:grpSpMkLst>
            <pc:docMk/>
            <pc:sldMk cId="23970371" sldId="648"/>
            <ac:grpSpMk id="15" creationId="{51D02671-81D2-C3C4-C973-E809BAA4A663}"/>
          </ac:grpSpMkLst>
        </pc:grpChg>
        <pc:grpChg chg="add mod">
          <ac:chgData name="Schneider, John Brand" userId="0a27f970-e9e3-4a42-989b-114aef573237" providerId="ADAL" clId="{20A4E1E4-8EB3-1F4B-BF0D-E85AC47B5E37}" dt="2025-03-26T22:13:27.264" v="1156" actId="1036"/>
          <ac:grpSpMkLst>
            <pc:docMk/>
            <pc:sldMk cId="23970371" sldId="648"/>
            <ac:grpSpMk id="19" creationId="{CF95863D-DF3C-2F4E-07CC-77A8221D1B3D}"/>
          </ac:grpSpMkLst>
        </pc:grpChg>
        <pc:grpChg chg="add mod">
          <ac:chgData name="Schneider, John Brand" userId="0a27f970-e9e3-4a42-989b-114aef573237" providerId="ADAL" clId="{20A4E1E4-8EB3-1F4B-BF0D-E85AC47B5E37}" dt="2025-03-26T22:13:12.412" v="1150" actId="1037"/>
          <ac:grpSpMkLst>
            <pc:docMk/>
            <pc:sldMk cId="23970371" sldId="648"/>
            <ac:grpSpMk id="27" creationId="{3B64BB4E-1B6D-4872-DA4D-3C73EC0EA0B8}"/>
          </ac:grpSpMkLst>
        </pc:grpChg>
        <pc:picChg chg="mod">
          <ac:chgData name="Schneider, John Brand" userId="0a27f970-e9e3-4a42-989b-114aef573237" providerId="ADAL" clId="{20A4E1E4-8EB3-1F4B-BF0D-E85AC47B5E37}" dt="2025-03-26T19:17:53.897" v="978" actId="1035"/>
          <ac:picMkLst>
            <pc:docMk/>
            <pc:sldMk cId="23970371" sldId="648"/>
            <ac:picMk id="6" creationId="{56AFDB99-FC7F-0844-84B0-9FCAEEE7BCDA}"/>
          </ac:picMkLst>
        </pc:picChg>
        <pc:picChg chg="mod">
          <ac:chgData name="Schneider, John Brand" userId="0a27f970-e9e3-4a42-989b-114aef573237" providerId="ADAL" clId="{20A4E1E4-8EB3-1F4B-BF0D-E85AC47B5E37}" dt="2025-03-26T19:17:53.897" v="978" actId="1035"/>
          <ac:picMkLst>
            <pc:docMk/>
            <pc:sldMk cId="23970371" sldId="648"/>
            <ac:picMk id="10" creationId="{26504259-951F-5C4B-B3F2-37370F7133AB}"/>
          </ac:picMkLst>
        </pc:picChg>
      </pc:sldChg>
      <pc:sldChg chg="addSp modSp mod modTransition modAnim">
        <pc:chgData name="Schneider, John Brand" userId="0a27f970-e9e3-4a42-989b-114aef573237" providerId="ADAL" clId="{20A4E1E4-8EB3-1F4B-BF0D-E85AC47B5E37}" dt="2025-03-26T22:20:49.744" v="1297"/>
        <pc:sldMkLst>
          <pc:docMk/>
          <pc:sldMk cId="257868935" sldId="649"/>
        </pc:sldMkLst>
        <pc:spChg chg="add mod">
          <ac:chgData name="Schneider, John Brand" userId="0a27f970-e9e3-4a42-989b-114aef573237" providerId="ADAL" clId="{20A4E1E4-8EB3-1F4B-BF0D-E85AC47B5E37}" dt="2025-03-26T19:17:10.004" v="957" actId="1076"/>
          <ac:spMkLst>
            <pc:docMk/>
            <pc:sldMk cId="257868935" sldId="649"/>
            <ac:spMk id="4" creationId="{DF20483A-5B66-E78F-C812-4F513F3EE514}"/>
          </ac:spMkLst>
        </pc:spChg>
        <pc:spChg chg="mod">
          <ac:chgData name="Schneider, John Brand" userId="0a27f970-e9e3-4a42-989b-114aef573237" providerId="ADAL" clId="{20A4E1E4-8EB3-1F4B-BF0D-E85AC47B5E37}" dt="2025-03-26T22:15:42.178" v="1195" actId="1038"/>
          <ac:spMkLst>
            <pc:docMk/>
            <pc:sldMk cId="257868935" sldId="649"/>
            <ac:spMk id="7" creationId="{0043BF4E-2261-2940-A769-F8460C03D1A5}"/>
          </ac:spMkLst>
        </pc:spChg>
        <pc:spChg chg="mod">
          <ac:chgData name="Schneider, John Brand" userId="0a27f970-e9e3-4a42-989b-114aef573237" providerId="ADAL" clId="{20A4E1E4-8EB3-1F4B-BF0D-E85AC47B5E37}" dt="2025-03-26T19:16:26.892" v="903" actId="1035"/>
          <ac:spMkLst>
            <pc:docMk/>
            <pc:sldMk cId="257868935" sldId="649"/>
            <ac:spMk id="8" creationId="{2FF97084-590D-7942-88C1-40ADC50B0AB3}"/>
          </ac:spMkLst>
        </pc:spChg>
        <pc:spChg chg="mod">
          <ac:chgData name="Schneider, John Brand" userId="0a27f970-e9e3-4a42-989b-114aef573237" providerId="ADAL" clId="{20A4E1E4-8EB3-1F4B-BF0D-E85AC47B5E37}" dt="2025-03-26T19:16:26.892" v="903" actId="1035"/>
          <ac:spMkLst>
            <pc:docMk/>
            <pc:sldMk cId="257868935" sldId="649"/>
            <ac:spMk id="11" creationId="{9446F15A-DC95-034E-A1F2-CD603882EA48}"/>
          </ac:spMkLst>
        </pc:spChg>
        <pc:spChg chg="mod">
          <ac:chgData name="Schneider, John Brand" userId="0a27f970-e9e3-4a42-989b-114aef573237" providerId="ADAL" clId="{20A4E1E4-8EB3-1F4B-BF0D-E85AC47B5E37}" dt="2025-03-26T22:14:54.985" v="1166"/>
          <ac:spMkLst>
            <pc:docMk/>
            <pc:sldMk cId="257868935" sldId="649"/>
            <ac:spMk id="12" creationId="{A8669497-1CA0-C92A-049B-E8911192002B}"/>
          </ac:spMkLst>
        </pc:spChg>
        <pc:spChg chg="mod">
          <ac:chgData name="Schneider, John Brand" userId="0a27f970-e9e3-4a42-989b-114aef573237" providerId="ADAL" clId="{20A4E1E4-8EB3-1F4B-BF0D-E85AC47B5E37}" dt="2025-03-26T22:14:54.985" v="1166"/>
          <ac:spMkLst>
            <pc:docMk/>
            <pc:sldMk cId="257868935" sldId="649"/>
            <ac:spMk id="13" creationId="{40BDA3C6-A333-5352-2DC9-B56394F8F500}"/>
          </ac:spMkLst>
        </pc:spChg>
        <pc:spChg chg="mod">
          <ac:chgData name="Schneider, John Brand" userId="0a27f970-e9e3-4a42-989b-114aef573237" providerId="ADAL" clId="{20A4E1E4-8EB3-1F4B-BF0D-E85AC47B5E37}" dt="2025-03-26T19:16:26.892" v="903" actId="1035"/>
          <ac:spMkLst>
            <pc:docMk/>
            <pc:sldMk cId="257868935" sldId="649"/>
            <ac:spMk id="15" creationId="{13E50BCE-9B36-C94C-B396-FC22848FD8C6}"/>
          </ac:spMkLst>
        </pc:spChg>
        <pc:spChg chg="mod">
          <ac:chgData name="Schneider, John Brand" userId="0a27f970-e9e3-4a42-989b-114aef573237" providerId="ADAL" clId="{20A4E1E4-8EB3-1F4B-BF0D-E85AC47B5E37}" dt="2025-03-26T22:15:42.178" v="1195" actId="1038"/>
          <ac:spMkLst>
            <pc:docMk/>
            <pc:sldMk cId="257868935" sldId="649"/>
            <ac:spMk id="16" creationId="{737F5659-1599-334B-B73A-9609EEABACE3}"/>
          </ac:spMkLst>
        </pc:spChg>
        <pc:spChg chg="mod">
          <ac:chgData name="Schneider, John Brand" userId="0a27f970-e9e3-4a42-989b-114aef573237" providerId="ADAL" clId="{20A4E1E4-8EB3-1F4B-BF0D-E85AC47B5E37}" dt="2025-03-26T22:14:54.985" v="1166"/>
          <ac:spMkLst>
            <pc:docMk/>
            <pc:sldMk cId="257868935" sldId="649"/>
            <ac:spMk id="17" creationId="{082FE727-AFC1-256F-07ED-9488EB85EEBC}"/>
          </ac:spMkLst>
        </pc:spChg>
        <pc:spChg chg="mod">
          <ac:chgData name="Schneider, John Brand" userId="0a27f970-e9e3-4a42-989b-114aef573237" providerId="ADAL" clId="{20A4E1E4-8EB3-1F4B-BF0D-E85AC47B5E37}" dt="2025-03-26T22:15:42.178" v="1195" actId="1038"/>
          <ac:spMkLst>
            <pc:docMk/>
            <pc:sldMk cId="257868935" sldId="649"/>
            <ac:spMk id="22" creationId="{4E23EBCA-63ED-2640-A3C8-2FEED0B8269C}"/>
          </ac:spMkLst>
        </pc:spChg>
        <pc:spChg chg="mod">
          <ac:chgData name="Schneider, John Brand" userId="0a27f970-e9e3-4a42-989b-114aef573237" providerId="ADAL" clId="{20A4E1E4-8EB3-1F4B-BF0D-E85AC47B5E37}" dt="2025-03-26T19:16:26.892" v="903" actId="1035"/>
          <ac:spMkLst>
            <pc:docMk/>
            <pc:sldMk cId="257868935" sldId="649"/>
            <ac:spMk id="23" creationId="{A4FAF9ED-C74D-434F-95AC-D7210AA90725}"/>
          </ac:spMkLst>
        </pc:spChg>
        <pc:spChg chg="mod">
          <ac:chgData name="Schneider, John Brand" userId="0a27f970-e9e3-4a42-989b-114aef573237" providerId="ADAL" clId="{20A4E1E4-8EB3-1F4B-BF0D-E85AC47B5E37}" dt="2025-03-26T19:16:26.892" v="903" actId="1035"/>
          <ac:spMkLst>
            <pc:docMk/>
            <pc:sldMk cId="257868935" sldId="649"/>
            <ac:spMk id="24" creationId="{2B6B8C5D-6D57-6F49-BB0E-B9DE56288E5D}"/>
          </ac:spMkLst>
        </pc:spChg>
        <pc:spChg chg="mod">
          <ac:chgData name="Schneider, John Brand" userId="0a27f970-e9e3-4a42-989b-114aef573237" providerId="ADAL" clId="{20A4E1E4-8EB3-1F4B-BF0D-E85AC47B5E37}" dt="2025-03-26T19:16:26.892" v="903" actId="1035"/>
          <ac:spMkLst>
            <pc:docMk/>
            <pc:sldMk cId="257868935" sldId="649"/>
            <ac:spMk id="26" creationId="{087F105B-AD12-F740-8344-8B5E63183903}"/>
          </ac:spMkLst>
        </pc:spChg>
        <pc:spChg chg="mod">
          <ac:chgData name="Schneider, John Brand" userId="0a27f970-e9e3-4a42-989b-114aef573237" providerId="ADAL" clId="{20A4E1E4-8EB3-1F4B-BF0D-E85AC47B5E37}" dt="2025-03-26T19:16:26.892" v="903" actId="1035"/>
          <ac:spMkLst>
            <pc:docMk/>
            <pc:sldMk cId="257868935" sldId="649"/>
            <ac:spMk id="27" creationId="{672D60BC-FB80-E842-AD5F-97D44F57BF25}"/>
          </ac:spMkLst>
        </pc:spChg>
        <pc:spChg chg="mod">
          <ac:chgData name="Schneider, John Brand" userId="0a27f970-e9e3-4a42-989b-114aef573237" providerId="ADAL" clId="{20A4E1E4-8EB3-1F4B-BF0D-E85AC47B5E37}" dt="2025-03-26T22:16:04.195" v="1205"/>
          <ac:spMkLst>
            <pc:docMk/>
            <pc:sldMk cId="257868935" sldId="649"/>
            <ac:spMk id="28" creationId="{4A8AC2D7-F461-BB71-EB5C-DF35DB6C9F20}"/>
          </ac:spMkLst>
        </pc:spChg>
        <pc:spChg chg="mod">
          <ac:chgData name="Schneider, John Brand" userId="0a27f970-e9e3-4a42-989b-114aef573237" providerId="ADAL" clId="{20A4E1E4-8EB3-1F4B-BF0D-E85AC47B5E37}" dt="2025-03-26T22:16:04.195" v="1205"/>
          <ac:spMkLst>
            <pc:docMk/>
            <pc:sldMk cId="257868935" sldId="649"/>
            <ac:spMk id="29" creationId="{17668A94-6A08-BA93-6F07-C92AC60E8F97}"/>
          </ac:spMkLst>
        </pc:spChg>
        <pc:spChg chg="mod">
          <ac:chgData name="Schneider, John Brand" userId="0a27f970-e9e3-4a42-989b-114aef573237" providerId="ADAL" clId="{20A4E1E4-8EB3-1F4B-BF0D-E85AC47B5E37}" dt="2025-03-26T22:16:04.195" v="1205"/>
          <ac:spMkLst>
            <pc:docMk/>
            <pc:sldMk cId="257868935" sldId="649"/>
            <ac:spMk id="30" creationId="{AE504866-53B5-2774-FC34-79028447B305}"/>
          </ac:spMkLst>
        </pc:spChg>
        <pc:spChg chg="mod">
          <ac:chgData name="Schneider, John Brand" userId="0a27f970-e9e3-4a42-989b-114aef573237" providerId="ADAL" clId="{20A4E1E4-8EB3-1F4B-BF0D-E85AC47B5E37}" dt="2025-03-26T22:16:05.685" v="1206"/>
          <ac:spMkLst>
            <pc:docMk/>
            <pc:sldMk cId="257868935" sldId="649"/>
            <ac:spMk id="32" creationId="{8770163B-C40E-B40B-859F-2407679AF268}"/>
          </ac:spMkLst>
        </pc:spChg>
        <pc:spChg chg="mod">
          <ac:chgData name="Schneider, John Brand" userId="0a27f970-e9e3-4a42-989b-114aef573237" providerId="ADAL" clId="{20A4E1E4-8EB3-1F4B-BF0D-E85AC47B5E37}" dt="2025-03-26T22:16:05.685" v="1206"/>
          <ac:spMkLst>
            <pc:docMk/>
            <pc:sldMk cId="257868935" sldId="649"/>
            <ac:spMk id="33" creationId="{B35BCD29-3EB9-8DA9-2750-171569943F37}"/>
          </ac:spMkLst>
        </pc:spChg>
        <pc:spChg chg="mod">
          <ac:chgData name="Schneider, John Brand" userId="0a27f970-e9e3-4a42-989b-114aef573237" providerId="ADAL" clId="{20A4E1E4-8EB3-1F4B-BF0D-E85AC47B5E37}" dt="2025-03-26T22:16:05.685" v="1206"/>
          <ac:spMkLst>
            <pc:docMk/>
            <pc:sldMk cId="257868935" sldId="649"/>
            <ac:spMk id="34" creationId="{AD4D2BD2-6052-1B2A-C9E3-8A6880608EDF}"/>
          </ac:spMkLst>
        </pc:spChg>
        <pc:spChg chg="mod">
          <ac:chgData name="Schneider, John Brand" userId="0a27f970-e9e3-4a42-989b-114aef573237" providerId="ADAL" clId="{20A4E1E4-8EB3-1F4B-BF0D-E85AC47B5E37}" dt="2025-03-26T22:16:06.634" v="1207"/>
          <ac:spMkLst>
            <pc:docMk/>
            <pc:sldMk cId="257868935" sldId="649"/>
            <ac:spMk id="36" creationId="{515C683D-3ED5-C0DF-C65E-FA84D81C825C}"/>
          </ac:spMkLst>
        </pc:spChg>
        <pc:spChg chg="mod">
          <ac:chgData name="Schneider, John Brand" userId="0a27f970-e9e3-4a42-989b-114aef573237" providerId="ADAL" clId="{20A4E1E4-8EB3-1F4B-BF0D-E85AC47B5E37}" dt="2025-03-26T22:16:06.634" v="1207"/>
          <ac:spMkLst>
            <pc:docMk/>
            <pc:sldMk cId="257868935" sldId="649"/>
            <ac:spMk id="37" creationId="{5CB3899E-FD83-C494-BD6C-202D0F015E26}"/>
          </ac:spMkLst>
        </pc:spChg>
        <pc:spChg chg="mod">
          <ac:chgData name="Schneider, John Brand" userId="0a27f970-e9e3-4a42-989b-114aef573237" providerId="ADAL" clId="{20A4E1E4-8EB3-1F4B-BF0D-E85AC47B5E37}" dt="2025-03-26T22:16:06.634" v="1207"/>
          <ac:spMkLst>
            <pc:docMk/>
            <pc:sldMk cId="257868935" sldId="649"/>
            <ac:spMk id="38" creationId="{C30543EB-9543-4C76-B647-66178A245358}"/>
          </ac:spMkLst>
        </pc:spChg>
        <pc:spChg chg="mod">
          <ac:chgData name="Schneider, John Brand" userId="0a27f970-e9e3-4a42-989b-114aef573237" providerId="ADAL" clId="{20A4E1E4-8EB3-1F4B-BF0D-E85AC47B5E37}" dt="2025-03-26T22:17:14.141" v="1225"/>
          <ac:spMkLst>
            <pc:docMk/>
            <pc:sldMk cId="257868935" sldId="649"/>
            <ac:spMk id="40" creationId="{E9C5C7E5-EEFC-3B45-907A-2106CCAB83F6}"/>
          </ac:spMkLst>
        </pc:spChg>
        <pc:spChg chg="mod">
          <ac:chgData name="Schneider, John Brand" userId="0a27f970-e9e3-4a42-989b-114aef573237" providerId="ADAL" clId="{20A4E1E4-8EB3-1F4B-BF0D-E85AC47B5E37}" dt="2025-03-26T22:17:14.141" v="1225"/>
          <ac:spMkLst>
            <pc:docMk/>
            <pc:sldMk cId="257868935" sldId="649"/>
            <ac:spMk id="41" creationId="{9B5E8508-403D-D998-5A60-594814F2686E}"/>
          </ac:spMkLst>
        </pc:spChg>
        <pc:spChg chg="mod">
          <ac:chgData name="Schneider, John Brand" userId="0a27f970-e9e3-4a42-989b-114aef573237" providerId="ADAL" clId="{20A4E1E4-8EB3-1F4B-BF0D-E85AC47B5E37}" dt="2025-03-26T22:17:14.141" v="1225"/>
          <ac:spMkLst>
            <pc:docMk/>
            <pc:sldMk cId="257868935" sldId="649"/>
            <ac:spMk id="42" creationId="{A636452A-F365-7051-F5F4-40ED8E80D196}"/>
          </ac:spMkLst>
        </pc:spChg>
        <pc:spChg chg="mod">
          <ac:chgData name="Schneider, John Brand" userId="0a27f970-e9e3-4a42-989b-114aef573237" providerId="ADAL" clId="{20A4E1E4-8EB3-1F4B-BF0D-E85AC47B5E37}" dt="2025-03-26T22:17:14.141" v="1225"/>
          <ac:spMkLst>
            <pc:docMk/>
            <pc:sldMk cId="257868935" sldId="649"/>
            <ac:spMk id="44" creationId="{B6F63505-B3CB-2BEC-F317-06920ED16412}"/>
          </ac:spMkLst>
        </pc:spChg>
        <pc:spChg chg="mod">
          <ac:chgData name="Schneider, John Brand" userId="0a27f970-e9e3-4a42-989b-114aef573237" providerId="ADAL" clId="{20A4E1E4-8EB3-1F4B-BF0D-E85AC47B5E37}" dt="2025-03-26T22:17:14.141" v="1225"/>
          <ac:spMkLst>
            <pc:docMk/>
            <pc:sldMk cId="257868935" sldId="649"/>
            <ac:spMk id="45" creationId="{E7D07483-8332-ACD4-1199-36A66B693CA4}"/>
          </ac:spMkLst>
        </pc:spChg>
        <pc:spChg chg="mod">
          <ac:chgData name="Schneider, John Brand" userId="0a27f970-e9e3-4a42-989b-114aef573237" providerId="ADAL" clId="{20A4E1E4-8EB3-1F4B-BF0D-E85AC47B5E37}" dt="2025-03-26T22:17:14.141" v="1225"/>
          <ac:spMkLst>
            <pc:docMk/>
            <pc:sldMk cId="257868935" sldId="649"/>
            <ac:spMk id="46" creationId="{C1CFB0EA-37C5-7ACA-D0A5-BCB59E3338DD}"/>
          </ac:spMkLst>
        </pc:spChg>
        <pc:grpChg chg="add mod">
          <ac:chgData name="Schneider, John Brand" userId="0a27f970-e9e3-4a42-989b-114aef573237" providerId="ADAL" clId="{20A4E1E4-8EB3-1F4B-BF0D-E85AC47B5E37}" dt="2025-03-26T22:16:31.193" v="1219" actId="552"/>
          <ac:grpSpMkLst>
            <pc:docMk/>
            <pc:sldMk cId="257868935" sldId="649"/>
            <ac:grpSpMk id="5" creationId="{4DFAA626-8374-ECAE-787D-6A203340FFA0}"/>
          </ac:grpSpMkLst>
        </pc:grpChg>
        <pc:grpChg chg="add mod">
          <ac:chgData name="Schneider, John Brand" userId="0a27f970-e9e3-4a42-989b-114aef573237" providerId="ADAL" clId="{20A4E1E4-8EB3-1F4B-BF0D-E85AC47B5E37}" dt="2025-03-26T22:17:06.272" v="1224" actId="1076"/>
          <ac:grpSpMkLst>
            <pc:docMk/>
            <pc:sldMk cId="257868935" sldId="649"/>
            <ac:grpSpMk id="25" creationId="{CB6D7560-25C2-D97F-874D-FA2364F35302}"/>
          </ac:grpSpMkLst>
        </pc:grpChg>
        <pc:grpChg chg="add mod">
          <ac:chgData name="Schneider, John Brand" userId="0a27f970-e9e3-4a42-989b-114aef573237" providerId="ADAL" clId="{20A4E1E4-8EB3-1F4B-BF0D-E85AC47B5E37}" dt="2025-03-26T22:16:47.674" v="1221" actId="1036"/>
          <ac:grpSpMkLst>
            <pc:docMk/>
            <pc:sldMk cId="257868935" sldId="649"/>
            <ac:grpSpMk id="31" creationId="{6FC4876F-B34D-DE60-3565-9B5060DB78A9}"/>
          </ac:grpSpMkLst>
        </pc:grpChg>
        <pc:grpChg chg="add mod">
          <ac:chgData name="Schneider, John Brand" userId="0a27f970-e9e3-4a42-989b-114aef573237" providerId="ADAL" clId="{20A4E1E4-8EB3-1F4B-BF0D-E85AC47B5E37}" dt="2025-03-26T22:16:31.193" v="1219" actId="552"/>
          <ac:grpSpMkLst>
            <pc:docMk/>
            <pc:sldMk cId="257868935" sldId="649"/>
            <ac:grpSpMk id="35" creationId="{540D35DD-CC89-2233-E061-521E772D45B2}"/>
          </ac:grpSpMkLst>
        </pc:grpChg>
        <pc:grpChg chg="add mod">
          <ac:chgData name="Schneider, John Brand" userId="0a27f970-e9e3-4a42-989b-114aef573237" providerId="ADAL" clId="{20A4E1E4-8EB3-1F4B-BF0D-E85AC47B5E37}" dt="2025-03-26T22:17:58.717" v="1246" actId="1035"/>
          <ac:grpSpMkLst>
            <pc:docMk/>
            <pc:sldMk cId="257868935" sldId="649"/>
            <ac:grpSpMk id="39" creationId="{9EC4DC2D-A786-512C-EB24-FF752D8FE8BC}"/>
          </ac:grpSpMkLst>
        </pc:grpChg>
        <pc:grpChg chg="add mod">
          <ac:chgData name="Schneider, John Brand" userId="0a27f970-e9e3-4a42-989b-114aef573237" providerId="ADAL" clId="{20A4E1E4-8EB3-1F4B-BF0D-E85AC47B5E37}" dt="2025-03-26T22:17:39.905" v="1226" actId="1076"/>
          <ac:grpSpMkLst>
            <pc:docMk/>
            <pc:sldMk cId="257868935" sldId="649"/>
            <ac:grpSpMk id="43" creationId="{F9F5413E-E9CB-BF3B-CE3F-9E1D12436956}"/>
          </ac:grpSpMkLst>
        </pc:grpChg>
        <pc:picChg chg="mod">
          <ac:chgData name="Schneider, John Brand" userId="0a27f970-e9e3-4a42-989b-114aef573237" providerId="ADAL" clId="{20A4E1E4-8EB3-1F4B-BF0D-E85AC47B5E37}" dt="2025-03-26T22:15:50.749" v="1199" actId="1038"/>
          <ac:picMkLst>
            <pc:docMk/>
            <pc:sldMk cId="257868935" sldId="649"/>
            <ac:picMk id="3" creationId="{FC5F1091-E882-2A42-8C61-8E7350E77889}"/>
          </ac:picMkLst>
        </pc:picChg>
        <pc:picChg chg="mod">
          <ac:chgData name="Schneider, John Brand" userId="0a27f970-e9e3-4a42-989b-114aef573237" providerId="ADAL" clId="{20A4E1E4-8EB3-1F4B-BF0D-E85AC47B5E37}" dt="2025-03-26T22:16:55.064" v="1223" actId="1037"/>
          <ac:picMkLst>
            <pc:docMk/>
            <pc:sldMk cId="257868935" sldId="649"/>
            <ac:picMk id="6" creationId="{9F975634-D88F-5349-B8E3-8804E27E0A60}"/>
          </ac:picMkLst>
        </pc:picChg>
        <pc:picChg chg="mod">
          <ac:chgData name="Schneider, John Brand" userId="0a27f970-e9e3-4a42-989b-114aef573237" providerId="ADAL" clId="{20A4E1E4-8EB3-1F4B-BF0D-E85AC47B5E37}" dt="2025-03-26T22:17:50.356" v="1238" actId="1038"/>
          <ac:picMkLst>
            <pc:docMk/>
            <pc:sldMk cId="257868935" sldId="649"/>
            <ac:picMk id="20" creationId="{D3C7022C-BED7-5548-BB28-44BD91019F87}"/>
          </ac:picMkLst>
        </pc:picChg>
      </pc:sldChg>
      <pc:sldChg chg="modSp add mod modTransition">
        <pc:chgData name="Schneider, John Brand" userId="0a27f970-e9e3-4a42-989b-114aef573237" providerId="ADAL" clId="{20A4E1E4-8EB3-1F4B-BF0D-E85AC47B5E37}" dt="2025-03-26T19:31:53.980" v="1068" actId="1038"/>
        <pc:sldMkLst>
          <pc:docMk/>
          <pc:sldMk cId="4181428870" sldId="651"/>
        </pc:sldMkLst>
        <pc:cxnChg chg="mod">
          <ac:chgData name="Schneider, John Brand" userId="0a27f970-e9e3-4a42-989b-114aef573237" providerId="ADAL" clId="{20A4E1E4-8EB3-1F4B-BF0D-E85AC47B5E37}" dt="2025-03-26T19:31:53.980" v="1068" actId="1038"/>
          <ac:cxnSpMkLst>
            <pc:docMk/>
            <pc:sldMk cId="4181428870" sldId="651"/>
            <ac:cxnSpMk id="6" creationId="{B9EB680A-2C2A-C64E-A675-8AFAAB998117}"/>
          </ac:cxnSpMkLst>
        </pc:cxnChg>
      </pc:sldChg>
      <pc:sldChg chg="addSp delSp modSp mod modAnim">
        <pc:chgData name="Schneider, John Brand" userId="0a27f970-e9e3-4a42-989b-114aef573237" providerId="ADAL" clId="{20A4E1E4-8EB3-1F4B-BF0D-E85AC47B5E37}" dt="2025-03-26T22:03:04.141" v="1116" actId="20577"/>
        <pc:sldMkLst>
          <pc:docMk/>
          <pc:sldMk cId="572072957" sldId="652"/>
        </pc:sldMkLst>
        <pc:spChg chg="mod">
          <ac:chgData name="Schneider, John Brand" userId="0a27f970-e9e3-4a42-989b-114aef573237" providerId="ADAL" clId="{20A4E1E4-8EB3-1F4B-BF0D-E85AC47B5E37}" dt="2025-03-26T22:03:04.141" v="1116" actId="20577"/>
          <ac:spMkLst>
            <pc:docMk/>
            <pc:sldMk cId="572072957" sldId="652"/>
            <ac:spMk id="5" creationId="{7DE6C422-2D11-E995-CD1D-888708302CC5}"/>
          </ac:spMkLst>
        </pc:spChg>
        <pc:spChg chg="mod">
          <ac:chgData name="Schneider, John Brand" userId="0a27f970-e9e3-4a42-989b-114aef573237" providerId="ADAL" clId="{20A4E1E4-8EB3-1F4B-BF0D-E85AC47B5E37}" dt="2025-03-26T06:09:31.462" v="469" actId="1035"/>
          <ac:spMkLst>
            <pc:docMk/>
            <pc:sldMk cId="572072957" sldId="652"/>
            <ac:spMk id="6" creationId="{59C96F1A-0F96-4540-93AE-F2FAC4CB4AAB}"/>
          </ac:spMkLst>
        </pc:spChg>
        <pc:spChg chg="mod">
          <ac:chgData name="Schneider, John Brand" userId="0a27f970-e9e3-4a42-989b-114aef573237" providerId="ADAL" clId="{20A4E1E4-8EB3-1F4B-BF0D-E85AC47B5E37}" dt="2025-03-26T06:09:31.462" v="469" actId="1035"/>
          <ac:spMkLst>
            <pc:docMk/>
            <pc:sldMk cId="572072957" sldId="652"/>
            <ac:spMk id="7" creationId="{6D67546E-5E66-584E-9C64-6D3021D2AC7A}"/>
          </ac:spMkLst>
        </pc:spChg>
        <pc:spChg chg="mod">
          <ac:chgData name="Schneider, John Brand" userId="0a27f970-e9e3-4a42-989b-114aef573237" providerId="ADAL" clId="{20A4E1E4-8EB3-1F4B-BF0D-E85AC47B5E37}" dt="2025-03-26T19:08:48.246" v="818" actId="20577"/>
          <ac:spMkLst>
            <pc:docMk/>
            <pc:sldMk cId="572072957" sldId="652"/>
            <ac:spMk id="9" creationId="{24ACDBEC-FE9D-973D-B802-A5743AEA25B7}"/>
          </ac:spMkLst>
        </pc:spChg>
        <pc:spChg chg="mod">
          <ac:chgData name="Schneider, John Brand" userId="0a27f970-e9e3-4a42-989b-114aef573237" providerId="ADAL" clId="{20A4E1E4-8EB3-1F4B-BF0D-E85AC47B5E37}" dt="2025-03-26T19:08:59.090" v="826" actId="20577"/>
          <ac:spMkLst>
            <pc:docMk/>
            <pc:sldMk cId="572072957" sldId="652"/>
            <ac:spMk id="10" creationId="{E9B8D093-B0FF-E612-EABF-E5E0870C909D}"/>
          </ac:spMkLst>
        </pc:spChg>
        <pc:picChg chg="add mod">
          <ac:chgData name="Schneider, John Brand" userId="0a27f970-e9e3-4a42-989b-114aef573237" providerId="ADAL" clId="{20A4E1E4-8EB3-1F4B-BF0D-E85AC47B5E37}" dt="2025-03-26T02:56:36.750" v="173" actId="167"/>
          <ac:picMkLst>
            <pc:docMk/>
            <pc:sldMk cId="572072957" sldId="652"/>
            <ac:picMk id="2" creationId="{9ECE9E42-B317-3001-74E2-5D2E20496B4D}"/>
          </ac:picMkLst>
        </pc:picChg>
        <pc:picChg chg="del">
          <ac:chgData name="Schneider, John Brand" userId="0a27f970-e9e3-4a42-989b-114aef573237" providerId="ADAL" clId="{20A4E1E4-8EB3-1F4B-BF0D-E85AC47B5E37}" dt="2025-03-26T02:56:43.969" v="174" actId="478"/>
          <ac:picMkLst>
            <pc:docMk/>
            <pc:sldMk cId="572072957" sldId="652"/>
            <ac:picMk id="4" creationId="{9477AB44-116C-BA4B-B1F0-81626C8027C8}"/>
          </ac:picMkLst>
        </pc:picChg>
      </pc:sldChg>
      <pc:sldChg chg="addSp delSp modSp mod modAnim">
        <pc:chgData name="Schneider, John Brand" userId="0a27f970-e9e3-4a42-989b-114aef573237" providerId="ADAL" clId="{20A4E1E4-8EB3-1F4B-BF0D-E85AC47B5E37}" dt="2025-03-26T22:04:29.922" v="1135" actId="1037"/>
        <pc:sldMkLst>
          <pc:docMk/>
          <pc:sldMk cId="1836644495" sldId="654"/>
        </pc:sldMkLst>
        <pc:spChg chg="add mod">
          <ac:chgData name="Schneider, John Brand" userId="0a27f970-e9e3-4a42-989b-114aef573237" providerId="ADAL" clId="{20A4E1E4-8EB3-1F4B-BF0D-E85AC47B5E37}" dt="2025-03-26T22:02:47.941" v="1111"/>
          <ac:spMkLst>
            <pc:docMk/>
            <pc:sldMk cId="1836644495" sldId="654"/>
            <ac:spMk id="4" creationId="{64F5D929-8650-1310-014A-C49052380173}"/>
          </ac:spMkLst>
        </pc:spChg>
        <pc:spChg chg="mod">
          <ac:chgData name="Schneider, John Brand" userId="0a27f970-e9e3-4a42-989b-114aef573237" providerId="ADAL" clId="{20A4E1E4-8EB3-1F4B-BF0D-E85AC47B5E37}" dt="2025-03-26T22:02:29.674" v="1109" actId="20577"/>
          <ac:spMkLst>
            <pc:docMk/>
            <pc:sldMk cId="1836644495" sldId="654"/>
            <ac:spMk id="5" creationId="{000EDCA5-F60F-6748-89E3-B7B5C97DFDD9}"/>
          </ac:spMkLst>
        </pc:spChg>
        <pc:spChg chg="mod">
          <ac:chgData name="Schneider, John Brand" userId="0a27f970-e9e3-4a42-989b-114aef573237" providerId="ADAL" clId="{20A4E1E4-8EB3-1F4B-BF0D-E85AC47B5E37}" dt="2025-03-26T22:02:22.773" v="1104" actId="20577"/>
          <ac:spMkLst>
            <pc:docMk/>
            <pc:sldMk cId="1836644495" sldId="654"/>
            <ac:spMk id="7" creationId="{C3C1F781-E9B9-B881-315D-F1159BD12A32}"/>
          </ac:spMkLst>
        </pc:spChg>
        <pc:spChg chg="mod">
          <ac:chgData name="Schneider, John Brand" userId="0a27f970-e9e3-4a42-989b-114aef573237" providerId="ADAL" clId="{20A4E1E4-8EB3-1F4B-BF0D-E85AC47B5E37}" dt="2025-03-26T22:04:10.480" v="1132" actId="1038"/>
          <ac:spMkLst>
            <pc:docMk/>
            <pc:sldMk cId="1836644495" sldId="654"/>
            <ac:spMk id="9" creationId="{9D082F57-EC46-4BCF-74E9-28E68BEEFF22}"/>
          </ac:spMkLst>
        </pc:spChg>
        <pc:spChg chg="mod">
          <ac:chgData name="Schneider, John Brand" userId="0a27f970-e9e3-4a42-989b-114aef573237" providerId="ADAL" clId="{20A4E1E4-8EB3-1F4B-BF0D-E85AC47B5E37}" dt="2025-03-26T22:04:29.922" v="1135" actId="1037"/>
          <ac:spMkLst>
            <pc:docMk/>
            <pc:sldMk cId="1836644495" sldId="654"/>
            <ac:spMk id="10" creationId="{45CF677A-705B-EBD2-C88C-A2F54F1D6B63}"/>
          </ac:spMkLst>
        </pc:spChg>
        <pc:spChg chg="del">
          <ac:chgData name="Schneider, John Brand" userId="0a27f970-e9e3-4a42-989b-114aef573237" providerId="ADAL" clId="{20A4E1E4-8EB3-1F4B-BF0D-E85AC47B5E37}" dt="2025-03-26T22:02:39.161" v="1110" actId="478"/>
          <ac:spMkLst>
            <pc:docMk/>
            <pc:sldMk cId="1836644495" sldId="654"/>
            <ac:spMk id="14" creationId="{95D2B892-67DD-FB4A-9980-DAD83F505D2F}"/>
          </ac:spMkLst>
        </pc:spChg>
        <pc:spChg chg="mod">
          <ac:chgData name="Schneider, John Brand" userId="0a27f970-e9e3-4a42-989b-114aef573237" providerId="ADAL" clId="{20A4E1E4-8EB3-1F4B-BF0D-E85AC47B5E37}" dt="2025-03-26T19:07:43.579" v="810" actId="1035"/>
          <ac:spMkLst>
            <pc:docMk/>
            <pc:sldMk cId="1836644495" sldId="654"/>
            <ac:spMk id="20" creationId="{ECC5FA90-A81A-39BC-1C38-AAD561FCC3BF}"/>
          </ac:spMkLst>
        </pc:spChg>
        <pc:grpChg chg="mod">
          <ac:chgData name="Schneider, John Brand" userId="0a27f970-e9e3-4a42-989b-114aef573237" providerId="ADAL" clId="{20A4E1E4-8EB3-1F4B-BF0D-E85AC47B5E37}" dt="2025-03-26T19:03:49.138" v="752" actId="1037"/>
          <ac:grpSpMkLst>
            <pc:docMk/>
            <pc:sldMk cId="1836644495" sldId="654"/>
            <ac:grpSpMk id="22" creationId="{2B74978E-7148-4049-A306-9F513E13B608}"/>
          </ac:grpSpMkLst>
        </pc:grpChg>
        <pc:grpChg chg="mod">
          <ac:chgData name="Schneider, John Brand" userId="0a27f970-e9e3-4a42-989b-114aef573237" providerId="ADAL" clId="{20A4E1E4-8EB3-1F4B-BF0D-E85AC47B5E37}" dt="2025-03-26T19:03:49.138" v="752" actId="1037"/>
          <ac:grpSpMkLst>
            <pc:docMk/>
            <pc:sldMk cId="1836644495" sldId="654"/>
            <ac:grpSpMk id="23" creationId="{6061814C-2EFD-384D-93BA-BF79A5A83A25}"/>
          </ac:grpSpMkLst>
        </pc:grpChg>
        <pc:picChg chg="del">
          <ac:chgData name="Schneider, John Brand" userId="0a27f970-e9e3-4a42-989b-114aef573237" providerId="ADAL" clId="{20A4E1E4-8EB3-1F4B-BF0D-E85AC47B5E37}" dt="2025-03-26T02:56:16.248" v="171" actId="478"/>
          <ac:picMkLst>
            <pc:docMk/>
            <pc:sldMk cId="1836644495" sldId="654"/>
            <ac:picMk id="4" creationId="{9477AB44-116C-BA4B-B1F0-81626C8027C8}"/>
          </ac:picMkLst>
        </pc:picChg>
        <pc:picChg chg="add mod">
          <ac:chgData name="Schneider, John Brand" userId="0a27f970-e9e3-4a42-989b-114aef573237" providerId="ADAL" clId="{20A4E1E4-8EB3-1F4B-BF0D-E85AC47B5E37}" dt="2025-03-26T02:56:11.484" v="170" actId="167"/>
          <ac:picMkLst>
            <pc:docMk/>
            <pc:sldMk cId="1836644495" sldId="654"/>
            <ac:picMk id="17" creationId="{280EA079-ADD6-8B5F-D210-D7DD855E6189}"/>
          </ac:picMkLst>
        </pc:picChg>
        <pc:cxnChg chg="mod">
          <ac:chgData name="Schneider, John Brand" userId="0a27f970-e9e3-4a42-989b-114aef573237" providerId="ADAL" clId="{20A4E1E4-8EB3-1F4B-BF0D-E85AC47B5E37}" dt="2025-03-26T19:04:53.449" v="754" actId="1038"/>
          <ac:cxnSpMkLst>
            <pc:docMk/>
            <pc:sldMk cId="1836644495" sldId="654"/>
            <ac:cxnSpMk id="37" creationId="{B724DAB6-B881-1849-8748-CD6CE89DE15D}"/>
          </ac:cxnSpMkLst>
        </pc:cxnChg>
      </pc:sldChg>
      <pc:sldChg chg="addSp delSp modSp mod delAnim modAnim">
        <pc:chgData name="Schneider, John Brand" userId="0a27f970-e9e3-4a42-989b-114aef573237" providerId="ADAL" clId="{20A4E1E4-8EB3-1F4B-BF0D-E85AC47B5E37}" dt="2025-03-26T22:03:12.226" v="1121" actId="20577"/>
        <pc:sldMkLst>
          <pc:docMk/>
          <pc:sldMk cId="936970789" sldId="655"/>
        </pc:sldMkLst>
        <pc:spChg chg="del mod">
          <ac:chgData name="Schneider, John Brand" userId="0a27f970-e9e3-4a42-989b-114aef573237" providerId="ADAL" clId="{20A4E1E4-8EB3-1F4B-BF0D-E85AC47B5E37}" dt="2025-03-26T19:10:41.659" v="828" actId="478"/>
          <ac:spMkLst>
            <pc:docMk/>
            <pc:sldMk cId="936970789" sldId="655"/>
            <ac:spMk id="3" creationId="{C233E730-2CC6-EC42-8EDB-2DC1A1ED50CC}"/>
          </ac:spMkLst>
        </pc:spChg>
        <pc:spChg chg="del">
          <ac:chgData name="Schneider, John Brand" userId="0a27f970-e9e3-4a42-989b-114aef573237" providerId="ADAL" clId="{20A4E1E4-8EB3-1F4B-BF0D-E85AC47B5E37}" dt="2025-03-26T19:10:41.659" v="828" actId="478"/>
          <ac:spMkLst>
            <pc:docMk/>
            <pc:sldMk cId="936970789" sldId="655"/>
            <ac:spMk id="5" creationId="{EEB6F28F-7274-E8B9-F1BC-79A0915953D6}"/>
          </ac:spMkLst>
        </pc:spChg>
        <pc:spChg chg="mod">
          <ac:chgData name="Schneider, John Brand" userId="0a27f970-e9e3-4a42-989b-114aef573237" providerId="ADAL" clId="{20A4E1E4-8EB3-1F4B-BF0D-E85AC47B5E37}" dt="2025-03-26T06:11:31.471" v="476" actId="1035"/>
          <ac:spMkLst>
            <pc:docMk/>
            <pc:sldMk cId="936970789" sldId="655"/>
            <ac:spMk id="6" creationId="{59C96F1A-0F96-4540-93AE-F2FAC4CB4AAB}"/>
          </ac:spMkLst>
        </pc:spChg>
        <pc:spChg chg="mod">
          <ac:chgData name="Schneider, John Brand" userId="0a27f970-e9e3-4a42-989b-114aef573237" providerId="ADAL" clId="{20A4E1E4-8EB3-1F4B-BF0D-E85AC47B5E37}" dt="2025-03-26T06:11:31.471" v="476" actId="1035"/>
          <ac:spMkLst>
            <pc:docMk/>
            <pc:sldMk cId="936970789" sldId="655"/>
            <ac:spMk id="7" creationId="{6D67546E-5E66-584E-9C64-6D3021D2AC7A}"/>
          </ac:spMkLst>
        </pc:spChg>
        <pc:spChg chg="mod">
          <ac:chgData name="Schneider, John Brand" userId="0a27f970-e9e3-4a42-989b-114aef573237" providerId="ADAL" clId="{20A4E1E4-8EB3-1F4B-BF0D-E85AC47B5E37}" dt="2025-03-26T06:11:31.471" v="476" actId="1035"/>
          <ac:spMkLst>
            <pc:docMk/>
            <pc:sldMk cId="936970789" sldId="655"/>
            <ac:spMk id="8" creationId="{C15EB1FA-9321-1E4E-9C88-255835E1516E}"/>
          </ac:spMkLst>
        </pc:spChg>
        <pc:spChg chg="del">
          <ac:chgData name="Schneider, John Brand" userId="0a27f970-e9e3-4a42-989b-114aef573237" providerId="ADAL" clId="{20A4E1E4-8EB3-1F4B-BF0D-E85AC47B5E37}" dt="2025-03-26T19:10:41.659" v="828" actId="478"/>
          <ac:spMkLst>
            <pc:docMk/>
            <pc:sldMk cId="936970789" sldId="655"/>
            <ac:spMk id="12" creationId="{69D5C5EA-CBDE-584E-B5E0-BBE93F11569E}"/>
          </ac:spMkLst>
        </pc:spChg>
        <pc:spChg chg="mod">
          <ac:chgData name="Schneider, John Brand" userId="0a27f970-e9e3-4a42-989b-114aef573237" providerId="ADAL" clId="{20A4E1E4-8EB3-1F4B-BF0D-E85AC47B5E37}" dt="2025-03-26T22:03:12.226" v="1121" actId="20577"/>
          <ac:spMkLst>
            <pc:docMk/>
            <pc:sldMk cId="936970789" sldId="655"/>
            <ac:spMk id="13" creationId="{E1373C41-021B-4EB8-318C-5CF52C715E18}"/>
          </ac:spMkLst>
        </pc:spChg>
        <pc:spChg chg="del">
          <ac:chgData name="Schneider, John Brand" userId="0a27f970-e9e3-4a42-989b-114aef573237" providerId="ADAL" clId="{20A4E1E4-8EB3-1F4B-BF0D-E85AC47B5E37}" dt="2025-03-26T19:10:41.659" v="828" actId="478"/>
          <ac:spMkLst>
            <pc:docMk/>
            <pc:sldMk cId="936970789" sldId="655"/>
            <ac:spMk id="14" creationId="{14435430-55C7-6B80-D429-86742CB7710A}"/>
          </ac:spMkLst>
        </pc:spChg>
        <pc:spChg chg="mod">
          <ac:chgData name="Schneider, John Brand" userId="0a27f970-e9e3-4a42-989b-114aef573237" providerId="ADAL" clId="{20A4E1E4-8EB3-1F4B-BF0D-E85AC47B5E37}" dt="2025-03-26T06:11:31.471" v="476" actId="1035"/>
          <ac:spMkLst>
            <pc:docMk/>
            <pc:sldMk cId="936970789" sldId="655"/>
            <ac:spMk id="15" creationId="{9A78E461-2147-1C4B-A8DA-AFA43C17FFD7}"/>
          </ac:spMkLst>
        </pc:spChg>
        <pc:spChg chg="del">
          <ac:chgData name="Schneider, John Brand" userId="0a27f970-e9e3-4a42-989b-114aef573237" providerId="ADAL" clId="{20A4E1E4-8EB3-1F4B-BF0D-E85AC47B5E37}" dt="2025-03-26T19:10:41.659" v="828" actId="478"/>
          <ac:spMkLst>
            <pc:docMk/>
            <pc:sldMk cId="936970789" sldId="655"/>
            <ac:spMk id="16" creationId="{23258438-586B-8944-A359-21489CC68215}"/>
          </ac:spMkLst>
        </pc:spChg>
        <pc:spChg chg="mod">
          <ac:chgData name="Schneider, John Brand" userId="0a27f970-e9e3-4a42-989b-114aef573237" providerId="ADAL" clId="{20A4E1E4-8EB3-1F4B-BF0D-E85AC47B5E37}" dt="2025-03-26T06:11:44.896" v="481" actId="1035"/>
          <ac:spMkLst>
            <pc:docMk/>
            <pc:sldMk cId="936970789" sldId="655"/>
            <ac:spMk id="17" creationId="{35A63FC9-754B-C347-BB87-0865C95248EC}"/>
          </ac:spMkLst>
        </pc:spChg>
        <pc:spChg chg="del mod">
          <ac:chgData name="Schneider, John Brand" userId="0a27f970-e9e3-4a42-989b-114aef573237" providerId="ADAL" clId="{20A4E1E4-8EB3-1F4B-BF0D-E85AC47B5E37}" dt="2025-03-26T19:10:41.659" v="828" actId="478"/>
          <ac:spMkLst>
            <pc:docMk/>
            <pc:sldMk cId="936970789" sldId="655"/>
            <ac:spMk id="18" creationId="{49AF12D0-C043-897E-C8C0-97D5C0E21E27}"/>
          </ac:spMkLst>
        </pc:spChg>
        <pc:spChg chg="del mod">
          <ac:chgData name="Schneider, John Brand" userId="0a27f970-e9e3-4a42-989b-114aef573237" providerId="ADAL" clId="{20A4E1E4-8EB3-1F4B-BF0D-E85AC47B5E37}" dt="2025-03-26T19:10:41.659" v="828" actId="478"/>
          <ac:spMkLst>
            <pc:docMk/>
            <pc:sldMk cId="936970789" sldId="655"/>
            <ac:spMk id="19" creationId="{7B9FCE61-9368-8B46-9FEF-56FD0A1BBA12}"/>
          </ac:spMkLst>
        </pc:spChg>
        <pc:spChg chg="del">
          <ac:chgData name="Schneider, John Brand" userId="0a27f970-e9e3-4a42-989b-114aef573237" providerId="ADAL" clId="{20A4E1E4-8EB3-1F4B-BF0D-E85AC47B5E37}" dt="2025-03-26T19:10:41.659" v="828" actId="478"/>
          <ac:spMkLst>
            <pc:docMk/>
            <pc:sldMk cId="936970789" sldId="655"/>
            <ac:spMk id="21" creationId="{36115CE6-4C98-9949-820A-A5AA61D6516B}"/>
          </ac:spMkLst>
        </pc:spChg>
        <pc:spChg chg="del">
          <ac:chgData name="Schneider, John Brand" userId="0a27f970-e9e3-4a42-989b-114aef573237" providerId="ADAL" clId="{20A4E1E4-8EB3-1F4B-BF0D-E85AC47B5E37}" dt="2025-03-26T19:10:41.659" v="828" actId="478"/>
          <ac:spMkLst>
            <pc:docMk/>
            <pc:sldMk cId="936970789" sldId="655"/>
            <ac:spMk id="23" creationId="{5E29CD84-52D8-9F4D-A845-E0BFBCDE6BAC}"/>
          </ac:spMkLst>
        </pc:spChg>
        <pc:spChg chg="add mod">
          <ac:chgData name="Schneider, John Brand" userId="0a27f970-e9e3-4a42-989b-114aef573237" providerId="ADAL" clId="{20A4E1E4-8EB3-1F4B-BF0D-E85AC47B5E37}" dt="2025-03-26T06:15:00.602" v="490" actId="692"/>
          <ac:spMkLst>
            <pc:docMk/>
            <pc:sldMk cId="936970789" sldId="655"/>
            <ac:spMk id="25" creationId="{D81123F8-94A5-FA19-F725-67C96D01EBC6}"/>
          </ac:spMkLst>
        </pc:spChg>
        <pc:spChg chg="add mod">
          <ac:chgData name="Schneider, John Brand" userId="0a27f970-e9e3-4a42-989b-114aef573237" providerId="ADAL" clId="{20A4E1E4-8EB3-1F4B-BF0D-E85AC47B5E37}" dt="2025-03-26T06:15:00.602" v="490" actId="692"/>
          <ac:spMkLst>
            <pc:docMk/>
            <pc:sldMk cId="936970789" sldId="655"/>
            <ac:spMk id="26" creationId="{496C74A1-C08E-7A93-510A-C14BC2F5BC40}"/>
          </ac:spMkLst>
        </pc:spChg>
        <pc:spChg chg="add mod">
          <ac:chgData name="Schneider, John Brand" userId="0a27f970-e9e3-4a42-989b-114aef573237" providerId="ADAL" clId="{20A4E1E4-8EB3-1F4B-BF0D-E85AC47B5E37}" dt="2025-03-26T06:15:32.457" v="495" actId="1035"/>
          <ac:spMkLst>
            <pc:docMk/>
            <pc:sldMk cId="936970789" sldId="655"/>
            <ac:spMk id="27" creationId="{D6C4A390-2120-6EF2-A9AD-25C0C28AC9D7}"/>
          </ac:spMkLst>
        </pc:spChg>
        <pc:spChg chg="add del mod">
          <ac:chgData name="Schneider, John Brand" userId="0a27f970-e9e3-4a42-989b-114aef573237" providerId="ADAL" clId="{20A4E1E4-8EB3-1F4B-BF0D-E85AC47B5E37}" dt="2025-03-26T19:10:41.659" v="828" actId="478"/>
          <ac:spMkLst>
            <pc:docMk/>
            <pc:sldMk cId="936970789" sldId="655"/>
            <ac:spMk id="32" creationId="{7D54E52E-F88E-4454-E52A-3197688D6F89}"/>
          </ac:spMkLst>
        </pc:spChg>
        <pc:spChg chg="add mod">
          <ac:chgData name="Schneider, John Brand" userId="0a27f970-e9e3-4a42-989b-114aef573237" providerId="ADAL" clId="{20A4E1E4-8EB3-1F4B-BF0D-E85AC47B5E37}" dt="2025-03-26T06:17:21.601" v="507" actId="692"/>
          <ac:spMkLst>
            <pc:docMk/>
            <pc:sldMk cId="936970789" sldId="655"/>
            <ac:spMk id="33" creationId="{2AFD9BBA-E571-0431-1DAA-B9BA9B232A17}"/>
          </ac:spMkLst>
        </pc:spChg>
        <pc:spChg chg="add mod">
          <ac:chgData name="Schneider, John Brand" userId="0a27f970-e9e3-4a42-989b-114aef573237" providerId="ADAL" clId="{20A4E1E4-8EB3-1F4B-BF0D-E85AC47B5E37}" dt="2025-03-26T06:19:01.679" v="538" actId="692"/>
          <ac:spMkLst>
            <pc:docMk/>
            <pc:sldMk cId="936970789" sldId="655"/>
            <ac:spMk id="34" creationId="{85E06072-5641-FF77-3D73-8C5639D4E132}"/>
          </ac:spMkLst>
        </pc:spChg>
        <pc:spChg chg="add mod">
          <ac:chgData name="Schneider, John Brand" userId="0a27f970-e9e3-4a42-989b-114aef573237" providerId="ADAL" clId="{20A4E1E4-8EB3-1F4B-BF0D-E85AC47B5E37}" dt="2025-03-26T06:19:01.679" v="538" actId="692"/>
          <ac:spMkLst>
            <pc:docMk/>
            <pc:sldMk cId="936970789" sldId="655"/>
            <ac:spMk id="35" creationId="{6DD68FBB-180E-93BF-E514-137BB512C118}"/>
          </ac:spMkLst>
        </pc:spChg>
        <pc:spChg chg="add mod">
          <ac:chgData name="Schneider, John Brand" userId="0a27f970-e9e3-4a42-989b-114aef573237" providerId="ADAL" clId="{20A4E1E4-8EB3-1F4B-BF0D-E85AC47B5E37}" dt="2025-03-26T19:11:02.493" v="829"/>
          <ac:spMkLst>
            <pc:docMk/>
            <pc:sldMk cId="936970789" sldId="655"/>
            <ac:spMk id="36" creationId="{84A12941-4D93-51E0-94B0-82EB165C3A50}"/>
          </ac:spMkLst>
        </pc:spChg>
        <pc:spChg chg="add mod">
          <ac:chgData name="Schneider, John Brand" userId="0a27f970-e9e3-4a42-989b-114aef573237" providerId="ADAL" clId="{20A4E1E4-8EB3-1F4B-BF0D-E85AC47B5E37}" dt="2025-03-26T19:11:02.493" v="829"/>
          <ac:spMkLst>
            <pc:docMk/>
            <pc:sldMk cId="936970789" sldId="655"/>
            <ac:spMk id="39" creationId="{A3D39FAC-2630-70A4-FC00-9B2B688ACAE4}"/>
          </ac:spMkLst>
        </pc:spChg>
        <pc:spChg chg="add mod">
          <ac:chgData name="Schneider, John Brand" userId="0a27f970-e9e3-4a42-989b-114aef573237" providerId="ADAL" clId="{20A4E1E4-8EB3-1F4B-BF0D-E85AC47B5E37}" dt="2025-03-26T19:11:02.493" v="829"/>
          <ac:spMkLst>
            <pc:docMk/>
            <pc:sldMk cId="936970789" sldId="655"/>
            <ac:spMk id="40" creationId="{DD566155-19F0-0908-EE25-00C849A8287F}"/>
          </ac:spMkLst>
        </pc:spChg>
        <pc:spChg chg="add mod">
          <ac:chgData name="Schneider, John Brand" userId="0a27f970-e9e3-4a42-989b-114aef573237" providerId="ADAL" clId="{20A4E1E4-8EB3-1F4B-BF0D-E85AC47B5E37}" dt="2025-03-26T19:11:02.493" v="829"/>
          <ac:spMkLst>
            <pc:docMk/>
            <pc:sldMk cId="936970789" sldId="655"/>
            <ac:spMk id="41" creationId="{31D3E218-8947-2375-D4A6-5689A844FECC}"/>
          </ac:spMkLst>
        </pc:spChg>
        <pc:spChg chg="mod">
          <ac:chgData name="Schneider, John Brand" userId="0a27f970-e9e3-4a42-989b-114aef573237" providerId="ADAL" clId="{20A4E1E4-8EB3-1F4B-BF0D-E85AC47B5E37}" dt="2025-03-26T19:11:02.493" v="829"/>
          <ac:spMkLst>
            <pc:docMk/>
            <pc:sldMk cId="936970789" sldId="655"/>
            <ac:spMk id="43" creationId="{32FB9F7C-F0C4-874F-4F72-8E575F8530E5}"/>
          </ac:spMkLst>
        </pc:spChg>
        <pc:spChg chg="mod">
          <ac:chgData name="Schneider, John Brand" userId="0a27f970-e9e3-4a42-989b-114aef573237" providerId="ADAL" clId="{20A4E1E4-8EB3-1F4B-BF0D-E85AC47B5E37}" dt="2025-03-26T19:11:02.493" v="829"/>
          <ac:spMkLst>
            <pc:docMk/>
            <pc:sldMk cId="936970789" sldId="655"/>
            <ac:spMk id="44" creationId="{837E7447-4B7B-556A-4F28-3D0C6F193255}"/>
          </ac:spMkLst>
        </pc:spChg>
        <pc:spChg chg="mod">
          <ac:chgData name="Schneider, John Brand" userId="0a27f970-e9e3-4a42-989b-114aef573237" providerId="ADAL" clId="{20A4E1E4-8EB3-1F4B-BF0D-E85AC47B5E37}" dt="2025-03-26T19:11:02.493" v="829"/>
          <ac:spMkLst>
            <pc:docMk/>
            <pc:sldMk cId="936970789" sldId="655"/>
            <ac:spMk id="45" creationId="{74C57C77-B00E-EE0D-7EF3-96A7324244BB}"/>
          </ac:spMkLst>
        </pc:spChg>
        <pc:spChg chg="add mod">
          <ac:chgData name="Schneider, John Brand" userId="0a27f970-e9e3-4a42-989b-114aef573237" providerId="ADAL" clId="{20A4E1E4-8EB3-1F4B-BF0D-E85AC47B5E37}" dt="2025-03-26T19:11:02.493" v="829"/>
          <ac:spMkLst>
            <pc:docMk/>
            <pc:sldMk cId="936970789" sldId="655"/>
            <ac:spMk id="46" creationId="{799A082C-9F72-3FF5-CE86-8ECE96948E0D}"/>
          </ac:spMkLst>
        </pc:spChg>
        <pc:picChg chg="add mod">
          <ac:chgData name="Schneider, John Brand" userId="0a27f970-e9e3-4a42-989b-114aef573237" providerId="ADAL" clId="{20A4E1E4-8EB3-1F4B-BF0D-E85AC47B5E37}" dt="2025-03-26T02:56:55.962" v="176" actId="167"/>
          <ac:picMkLst>
            <pc:docMk/>
            <pc:sldMk cId="936970789" sldId="655"/>
            <ac:picMk id="2" creationId="{59F14DAB-FCCB-2704-49AE-2EA5B831CE44}"/>
          </ac:picMkLst>
        </pc:picChg>
        <pc:picChg chg="add mod">
          <ac:chgData name="Schneider, John Brand" userId="0a27f970-e9e3-4a42-989b-114aef573237" providerId="ADAL" clId="{20A4E1E4-8EB3-1F4B-BF0D-E85AC47B5E37}" dt="2025-03-26T19:11:02.493" v="829"/>
          <ac:picMkLst>
            <pc:docMk/>
            <pc:sldMk cId="936970789" sldId="655"/>
            <ac:picMk id="4" creationId="{06587E85-F7D4-F2D9-F0B2-6104557A48ED}"/>
          </ac:picMkLst>
        </pc:picChg>
        <pc:picChg chg="del">
          <ac:chgData name="Schneider, John Brand" userId="0a27f970-e9e3-4a42-989b-114aef573237" providerId="ADAL" clId="{20A4E1E4-8EB3-1F4B-BF0D-E85AC47B5E37}" dt="2025-03-26T02:57:02.234" v="177" actId="478"/>
          <ac:picMkLst>
            <pc:docMk/>
            <pc:sldMk cId="936970789" sldId="655"/>
            <ac:picMk id="4" creationId="{9477AB44-116C-BA4B-B1F0-81626C8027C8}"/>
          </ac:picMkLst>
        </pc:picChg>
        <pc:picChg chg="add mod">
          <ac:chgData name="Schneider, John Brand" userId="0a27f970-e9e3-4a42-989b-114aef573237" providerId="ADAL" clId="{20A4E1E4-8EB3-1F4B-BF0D-E85AC47B5E37}" dt="2025-03-26T19:11:02.493" v="829"/>
          <ac:picMkLst>
            <pc:docMk/>
            <pc:sldMk cId="936970789" sldId="655"/>
            <ac:picMk id="37" creationId="{5E339512-2E00-FF8D-5441-1A063B399B2B}"/>
          </ac:picMkLst>
        </pc:picChg>
      </pc:sldChg>
      <pc:sldChg chg="addSp delSp modSp mod modAnim">
        <pc:chgData name="Schneider, John Brand" userId="0a27f970-e9e3-4a42-989b-114aef573237" providerId="ADAL" clId="{20A4E1E4-8EB3-1F4B-BF0D-E85AC47B5E37}" dt="2025-03-26T22:02:10.284" v="1099" actId="1037"/>
        <pc:sldMkLst>
          <pc:docMk/>
          <pc:sldMk cId="2293184789" sldId="656"/>
        </pc:sldMkLst>
        <pc:spChg chg="mod">
          <ac:chgData name="Schneider, John Brand" userId="0a27f970-e9e3-4a42-989b-114aef573237" providerId="ADAL" clId="{20A4E1E4-8EB3-1F4B-BF0D-E85AC47B5E37}" dt="2025-03-26T22:01:28.979" v="1090" actId="20577"/>
          <ac:spMkLst>
            <pc:docMk/>
            <pc:sldMk cId="2293184789" sldId="656"/>
            <ac:spMk id="5" creationId="{67D9171E-13B2-D831-0B4D-8925E4003D9F}"/>
          </ac:spMkLst>
        </pc:spChg>
        <pc:spChg chg="mod">
          <ac:chgData name="Schneider, John Brand" userId="0a27f970-e9e3-4a42-989b-114aef573237" providerId="ADAL" clId="{20A4E1E4-8EB3-1F4B-BF0D-E85AC47B5E37}" dt="2025-03-26T22:01:12.999" v="1080" actId="1037"/>
          <ac:spMkLst>
            <pc:docMk/>
            <pc:sldMk cId="2293184789" sldId="656"/>
            <ac:spMk id="12" creationId="{883F3D5B-FC2B-EE11-A14A-EDBF4226EDE2}"/>
          </ac:spMkLst>
        </pc:spChg>
        <pc:spChg chg="mod">
          <ac:chgData name="Schneider, John Brand" userId="0a27f970-e9e3-4a42-989b-114aef573237" providerId="ADAL" clId="{20A4E1E4-8EB3-1F4B-BF0D-E85AC47B5E37}" dt="2025-03-26T22:01:12.999" v="1080" actId="1037"/>
          <ac:spMkLst>
            <pc:docMk/>
            <pc:sldMk cId="2293184789" sldId="656"/>
            <ac:spMk id="13" creationId="{A4F9FDE1-73AC-C82B-7E47-18B31F8D4183}"/>
          </ac:spMkLst>
        </pc:spChg>
        <pc:spChg chg="mod">
          <ac:chgData name="Schneider, John Brand" userId="0a27f970-e9e3-4a42-989b-114aef573237" providerId="ADAL" clId="{20A4E1E4-8EB3-1F4B-BF0D-E85AC47B5E37}" dt="2025-03-26T22:02:10.284" v="1099" actId="1037"/>
          <ac:spMkLst>
            <pc:docMk/>
            <pc:sldMk cId="2293184789" sldId="656"/>
            <ac:spMk id="14" creationId="{7A2ADB47-849A-5F43-70D8-E79695B41E9D}"/>
          </ac:spMkLst>
        </pc:spChg>
        <pc:spChg chg="mod">
          <ac:chgData name="Schneider, John Brand" userId="0a27f970-e9e3-4a42-989b-114aef573237" providerId="ADAL" clId="{20A4E1E4-8EB3-1F4B-BF0D-E85AC47B5E37}" dt="2025-03-26T22:01:24.743" v="1085" actId="20577"/>
          <ac:spMkLst>
            <pc:docMk/>
            <pc:sldMk cId="2293184789" sldId="656"/>
            <ac:spMk id="18" creationId="{C3FB4EF3-BEFE-1E8A-989C-42D6FFC02898}"/>
          </ac:spMkLst>
        </pc:spChg>
        <pc:grpChg chg="mod">
          <ac:chgData name="Schneider, John Brand" userId="0a27f970-e9e3-4a42-989b-114aef573237" providerId="ADAL" clId="{20A4E1E4-8EB3-1F4B-BF0D-E85AC47B5E37}" dt="2025-03-26T06:05:22.934" v="463" actId="1037"/>
          <ac:grpSpMkLst>
            <pc:docMk/>
            <pc:sldMk cId="2293184789" sldId="656"/>
            <ac:grpSpMk id="22" creationId="{512AB546-D7FC-0239-894A-0B11D3FD0BD4}"/>
          </ac:grpSpMkLst>
        </pc:grpChg>
        <pc:grpChg chg="mod">
          <ac:chgData name="Schneider, John Brand" userId="0a27f970-e9e3-4a42-989b-114aef573237" providerId="ADAL" clId="{20A4E1E4-8EB3-1F4B-BF0D-E85AC47B5E37}" dt="2025-03-26T06:05:22.934" v="463" actId="1037"/>
          <ac:grpSpMkLst>
            <pc:docMk/>
            <pc:sldMk cId="2293184789" sldId="656"/>
            <ac:grpSpMk id="23" creationId="{E22CC016-4A74-B945-2323-5E4C1B938101}"/>
          </ac:grpSpMkLst>
        </pc:grpChg>
        <pc:picChg chg="add mod">
          <ac:chgData name="Schneider, John Brand" userId="0a27f970-e9e3-4a42-989b-114aef573237" providerId="ADAL" clId="{20A4E1E4-8EB3-1F4B-BF0D-E85AC47B5E37}" dt="2025-03-26T02:55:28.783" v="166" actId="1037"/>
          <ac:picMkLst>
            <pc:docMk/>
            <pc:sldMk cId="2293184789" sldId="656"/>
            <ac:picMk id="2" creationId="{52C01A19-082F-4533-60D2-2BC4EF95F4EA}"/>
          </ac:picMkLst>
        </pc:picChg>
        <pc:picChg chg="del">
          <ac:chgData name="Schneider, John Brand" userId="0a27f970-e9e3-4a42-989b-114aef573237" providerId="ADAL" clId="{20A4E1E4-8EB3-1F4B-BF0D-E85AC47B5E37}" dt="2025-03-26T02:55:18.336" v="164" actId="478"/>
          <ac:picMkLst>
            <pc:docMk/>
            <pc:sldMk cId="2293184789" sldId="656"/>
            <ac:picMk id="4" creationId="{6F9ED6F2-0B99-0E30-C151-7D504DEC3ED3}"/>
          </ac:picMkLst>
        </pc:picChg>
      </pc:sldChg>
      <pc:sldChg chg="delSp modSp add mod delAnim modAnim">
        <pc:chgData name="Schneider, John Brand" userId="0a27f970-e9e3-4a42-989b-114aef573237" providerId="ADAL" clId="{20A4E1E4-8EB3-1F4B-BF0D-E85AC47B5E37}" dt="2025-03-26T22:03:25.207" v="1126" actId="20577"/>
        <pc:sldMkLst>
          <pc:docMk/>
          <pc:sldMk cId="1699393796" sldId="657"/>
        </pc:sldMkLst>
        <pc:spChg chg="mod">
          <ac:chgData name="Schneider, John Brand" userId="0a27f970-e9e3-4a42-989b-114aef573237" providerId="ADAL" clId="{20A4E1E4-8EB3-1F4B-BF0D-E85AC47B5E37}" dt="2025-03-26T19:12:25.144" v="832" actId="167"/>
          <ac:spMkLst>
            <pc:docMk/>
            <pc:sldMk cId="1699393796" sldId="657"/>
            <ac:spMk id="8" creationId="{A6805E6D-87DD-F39B-BC0D-442D4D3557D2}"/>
          </ac:spMkLst>
        </pc:spChg>
        <pc:spChg chg="mod">
          <ac:chgData name="Schneider, John Brand" userId="0a27f970-e9e3-4a42-989b-114aef573237" providerId="ADAL" clId="{20A4E1E4-8EB3-1F4B-BF0D-E85AC47B5E37}" dt="2025-03-26T22:03:25.207" v="1126" actId="20577"/>
          <ac:spMkLst>
            <pc:docMk/>
            <pc:sldMk cId="1699393796" sldId="657"/>
            <ac:spMk id="13" creationId="{64271AD7-CC5A-B332-65B4-5388CD0EE5CF}"/>
          </ac:spMkLst>
        </pc:spChg>
        <pc:spChg chg="del">
          <ac:chgData name="Schneider, John Brand" userId="0a27f970-e9e3-4a42-989b-114aef573237" providerId="ADAL" clId="{20A4E1E4-8EB3-1F4B-BF0D-E85AC47B5E37}" dt="2025-03-26T19:12:30.518" v="833" actId="478"/>
          <ac:spMkLst>
            <pc:docMk/>
            <pc:sldMk cId="1699393796" sldId="657"/>
            <ac:spMk id="15" creationId="{5A6DD305-C4DB-6D3E-FD9D-C6F79FE64448}"/>
          </ac:spMkLst>
        </pc:spChg>
      </pc:sldChg>
    </pc:docChg>
  </pc:docChgLst>
  <pc:docChgLst>
    <pc:chgData name="Schneider, John Brand" userId="0a27f970-e9e3-4a42-989b-114aef573237" providerId="ADAL" clId="{08CCEF90-B3F5-2343-9CE9-AABF74190639}"/>
    <pc:docChg chg="custSel addSld modSld">
      <pc:chgData name="Schneider, John Brand" userId="0a27f970-e9e3-4a42-989b-114aef573237" providerId="ADAL" clId="{08CCEF90-B3F5-2343-9CE9-AABF74190639}" dt="2024-10-28T19:01:56.866" v="18" actId="20577"/>
      <pc:docMkLst>
        <pc:docMk/>
      </pc:docMkLst>
      <pc:sldChg chg="addSp delSp modSp new mod">
        <pc:chgData name="Schneider, John Brand" userId="0a27f970-e9e3-4a42-989b-114aef573237" providerId="ADAL" clId="{08CCEF90-B3F5-2343-9CE9-AABF74190639}" dt="2024-10-28T19:01:56.866" v="18" actId="20577"/>
        <pc:sldMkLst>
          <pc:docMk/>
          <pc:sldMk cId="2989145580" sldId="657"/>
        </pc:sldMkLst>
      </pc:sldChg>
    </pc:docChg>
  </pc:docChgLst>
  <pc:docChgLst>
    <pc:chgData name="Schneider, John Brand" userId="0a27f970-e9e3-4a42-989b-114aef573237" providerId="ADAL" clId="{00783B24-E9ED-814F-9FCE-DDB2E1353095}"/>
    <pc:docChg chg="undo custSel addSld delSld modSld">
      <pc:chgData name="Schneider, John Brand" userId="0a27f970-e9e3-4a42-989b-114aef573237" providerId="ADAL" clId="{00783B24-E9ED-814F-9FCE-DDB2E1353095}" dt="2023-03-29T19:47:52.977" v="2511" actId="12788"/>
      <pc:docMkLst>
        <pc:docMk/>
      </pc:docMkLst>
      <pc:sldChg chg="modSp modAnim">
        <pc:chgData name="Schneider, John Brand" userId="0a27f970-e9e3-4a42-989b-114aef573237" providerId="ADAL" clId="{00783B24-E9ED-814F-9FCE-DDB2E1353095}" dt="2023-03-29T19:01:25.790" v="2093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00783B24-E9ED-814F-9FCE-DDB2E1353095}" dt="2023-03-29T19:14:46.552" v="2157"/>
        <pc:sldMkLst>
          <pc:docMk/>
          <pc:sldMk cId="2306158364" sldId="595"/>
        </pc:sldMkLst>
      </pc:sldChg>
      <pc:sldChg chg="addSp delSp modSp mod delAnim modAnim">
        <pc:chgData name="Schneider, John Brand" userId="0a27f970-e9e3-4a42-989b-114aef573237" providerId="ADAL" clId="{00783B24-E9ED-814F-9FCE-DDB2E1353095}" dt="2023-03-29T19:15:35.538" v="2160"/>
        <pc:sldMkLst>
          <pc:docMk/>
          <pc:sldMk cId="2142407078" sldId="601"/>
        </pc:sldMkLst>
      </pc:sldChg>
      <pc:sldChg chg="addSp delSp modSp mod">
        <pc:chgData name="Schneider, John Brand" userId="0a27f970-e9e3-4a42-989b-114aef573237" providerId="ADAL" clId="{00783B24-E9ED-814F-9FCE-DDB2E1353095}" dt="2023-03-29T00:29:15.005" v="1568"/>
        <pc:sldMkLst>
          <pc:docMk/>
          <pc:sldMk cId="807147582" sldId="602"/>
        </pc:sldMkLst>
      </pc:sldChg>
      <pc:sldChg chg="addSp modSp mod modAnim">
        <pc:chgData name="Schneider, John Brand" userId="0a27f970-e9e3-4a42-989b-114aef573237" providerId="ADAL" clId="{00783B24-E9ED-814F-9FCE-DDB2E1353095}" dt="2023-03-29T19:25:58.416" v="2348" actId="1037"/>
        <pc:sldMkLst>
          <pc:docMk/>
          <pc:sldMk cId="3531210474" sldId="629"/>
        </pc:sldMkLst>
      </pc:sldChg>
      <pc:sldChg chg="addSp delSp modSp mod delAnim modAnim">
        <pc:chgData name="Schneider, John Brand" userId="0a27f970-e9e3-4a42-989b-114aef573237" providerId="ADAL" clId="{00783B24-E9ED-814F-9FCE-DDB2E1353095}" dt="2023-03-29T19:45:18.446" v="2499" actId="554"/>
        <pc:sldMkLst>
          <pc:docMk/>
          <pc:sldMk cId="23970371" sldId="648"/>
        </pc:sldMkLst>
      </pc:sldChg>
      <pc:sldChg chg="addSp delSp modSp mod delAnim modAnim">
        <pc:chgData name="Schneider, John Brand" userId="0a27f970-e9e3-4a42-989b-114aef573237" providerId="ADAL" clId="{00783B24-E9ED-814F-9FCE-DDB2E1353095}" dt="2023-03-29T19:47:52.977" v="2511" actId="12788"/>
        <pc:sldMkLst>
          <pc:docMk/>
          <pc:sldMk cId="257868935" sldId="649"/>
        </pc:sldMkLst>
      </pc:sldChg>
      <pc:sldChg chg="addSp delSp modSp mod delAnim modAnim">
        <pc:chgData name="Schneider, John Brand" userId="0a27f970-e9e3-4a42-989b-114aef573237" providerId="ADAL" clId="{00783B24-E9ED-814F-9FCE-DDB2E1353095}" dt="2023-03-29T19:29:03.178" v="2362" actId="114"/>
        <pc:sldMkLst>
          <pc:docMk/>
          <pc:sldMk cId="572072957" sldId="652"/>
        </pc:sldMkLst>
      </pc:sldChg>
      <pc:sldChg chg="del">
        <pc:chgData name="Schneider, John Brand" userId="0a27f970-e9e3-4a42-989b-114aef573237" providerId="ADAL" clId="{00783B24-E9ED-814F-9FCE-DDB2E1353095}" dt="2023-03-28T23:04:13.395" v="26" actId="2696"/>
        <pc:sldMkLst>
          <pc:docMk/>
          <pc:sldMk cId="4176961227" sldId="653"/>
        </pc:sldMkLst>
      </pc:sldChg>
      <pc:sldChg chg="addSp delSp modSp mod modAnim">
        <pc:chgData name="Schneider, John Brand" userId="0a27f970-e9e3-4a42-989b-114aef573237" providerId="ADAL" clId="{00783B24-E9ED-814F-9FCE-DDB2E1353095}" dt="2023-03-29T19:27:45.281" v="2360" actId="6549"/>
        <pc:sldMkLst>
          <pc:docMk/>
          <pc:sldMk cId="1836644495" sldId="654"/>
        </pc:sldMkLst>
      </pc:sldChg>
      <pc:sldChg chg="addSp delSp modSp add mod delAnim modAnim">
        <pc:chgData name="Schneider, John Brand" userId="0a27f970-e9e3-4a42-989b-114aef573237" providerId="ADAL" clId="{00783B24-E9ED-814F-9FCE-DDB2E1353095}" dt="2023-03-29T00:54:20.668" v="2066"/>
        <pc:sldMkLst>
          <pc:docMk/>
          <pc:sldMk cId="936970789" sldId="655"/>
        </pc:sldMkLst>
      </pc:sldChg>
    </pc:docChg>
  </pc:docChgLst>
  <pc:docChgLst>
    <pc:chgData name="Schneider, John Brand" userId="0a27f970-e9e3-4a42-989b-114aef573237" providerId="ADAL" clId="{98F29065-4AAC-364E-A41C-026D7AC02148}"/>
    <pc:docChg chg="undo custSel addSld delSld modSld">
      <pc:chgData name="Schneider, John Brand" userId="0a27f970-e9e3-4a42-989b-114aef573237" providerId="ADAL" clId="{98F29065-4AAC-364E-A41C-026D7AC02148}" dt="2022-03-30T21:30:39.485" v="337" actId="2696"/>
      <pc:docMkLst>
        <pc:docMk/>
      </pc:docMkLst>
      <pc:sldChg chg="modSp mod modAnim">
        <pc:chgData name="Schneider, John Brand" userId="0a27f970-e9e3-4a42-989b-114aef573237" providerId="ADAL" clId="{98F29065-4AAC-364E-A41C-026D7AC02148}" dt="2022-03-30T19:08:31.968" v="280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98F29065-4AAC-364E-A41C-026D7AC02148}" dt="2022-03-30T05:29:57.693" v="88" actId="2696"/>
        <pc:sldMkLst>
          <pc:docMk/>
          <pc:sldMk cId="2306158364" sldId="595"/>
        </pc:sldMkLst>
      </pc:sldChg>
      <pc:sldChg chg="del">
        <pc:chgData name="Schneider, John Brand" userId="0a27f970-e9e3-4a42-989b-114aef573237" providerId="ADAL" clId="{98F29065-4AAC-364E-A41C-026D7AC02148}" dt="2022-03-30T05:29:57.693" v="88" actId="2696"/>
        <pc:sldMkLst>
          <pc:docMk/>
          <pc:sldMk cId="2142407078" sldId="601"/>
        </pc:sldMkLst>
      </pc:sldChg>
      <pc:sldChg chg="del">
        <pc:chgData name="Schneider, John Brand" userId="0a27f970-e9e3-4a42-989b-114aef573237" providerId="ADAL" clId="{98F29065-4AAC-364E-A41C-026D7AC02148}" dt="2022-03-30T05:29:57.693" v="88" actId="2696"/>
        <pc:sldMkLst>
          <pc:docMk/>
          <pc:sldMk cId="807147582" sldId="602"/>
        </pc:sldMkLst>
      </pc:sldChg>
      <pc:sldChg chg="del">
        <pc:chgData name="Schneider, John Brand" userId="0a27f970-e9e3-4a42-989b-114aef573237" providerId="ADAL" clId="{98F29065-4AAC-364E-A41C-026D7AC02148}" dt="2022-03-30T05:38:41.658" v="104" actId="2696"/>
        <pc:sldMkLst>
          <pc:docMk/>
          <pc:sldMk cId="116777321" sldId="604"/>
        </pc:sldMkLst>
      </pc:sldChg>
      <pc:sldChg chg="add">
        <pc:chgData name="Schneider, John Brand" userId="0a27f970-e9e3-4a42-989b-114aef573237" providerId="ADAL" clId="{98F29065-4AAC-364E-A41C-026D7AC02148}" dt="2022-03-30T05:35:12.676" v="96"/>
        <pc:sldMkLst>
          <pc:docMk/>
          <pc:sldMk cId="2565408039" sldId="605"/>
        </pc:sldMkLst>
      </pc:sldChg>
      <pc:sldChg chg="modSp mod">
        <pc:chgData name="Schneider, John Brand" userId="0a27f970-e9e3-4a42-989b-114aef573237" providerId="ADAL" clId="{98F29065-4AAC-364E-A41C-026D7AC02148}" dt="2022-03-30T06:06:54.637" v="179" actId="1036"/>
        <pc:sldMkLst>
          <pc:docMk/>
          <pc:sldMk cId="2174114814" sldId="606"/>
        </pc:sldMkLst>
      </pc:sldChg>
      <pc:sldChg chg="add">
        <pc:chgData name="Schneider, John Brand" userId="0a27f970-e9e3-4a42-989b-114aef573237" providerId="ADAL" clId="{98F29065-4AAC-364E-A41C-026D7AC02148}" dt="2022-03-30T05:35:12.676" v="96"/>
        <pc:sldMkLst>
          <pc:docMk/>
          <pc:sldMk cId="3139943927" sldId="607"/>
        </pc:sldMkLst>
      </pc:sldChg>
      <pc:sldChg chg="add">
        <pc:chgData name="Schneider, John Brand" userId="0a27f970-e9e3-4a42-989b-114aef573237" providerId="ADAL" clId="{98F29065-4AAC-364E-A41C-026D7AC02148}" dt="2022-03-30T05:35:12.676" v="96"/>
        <pc:sldMkLst>
          <pc:docMk/>
          <pc:sldMk cId="1211119176" sldId="613"/>
        </pc:sldMkLst>
      </pc:sldChg>
      <pc:sldChg chg="addSp modSp mod modAnim">
        <pc:chgData name="Schneider, John Brand" userId="0a27f970-e9e3-4a42-989b-114aef573237" providerId="ADAL" clId="{98F29065-4AAC-364E-A41C-026D7AC02148}" dt="2022-03-30T06:04:27.482" v="161"/>
        <pc:sldMkLst>
          <pc:docMk/>
          <pc:sldMk cId="4060629847" sldId="614"/>
        </pc:sldMkLst>
      </pc:sldChg>
      <pc:sldChg chg="addSp modSp add mod modAnim">
        <pc:chgData name="Schneider, John Brand" userId="0a27f970-e9e3-4a42-989b-114aef573237" providerId="ADAL" clId="{98F29065-4AAC-364E-A41C-026D7AC02148}" dt="2022-03-30T19:25:15.658" v="334" actId="1038"/>
        <pc:sldMkLst>
          <pc:docMk/>
          <pc:sldMk cId="890620410" sldId="620"/>
        </pc:sldMkLst>
      </pc:sldChg>
      <pc:sldChg chg="modSp add del">
        <pc:chgData name="Schneider, John Brand" userId="0a27f970-e9e3-4a42-989b-114aef573237" providerId="ADAL" clId="{98F29065-4AAC-364E-A41C-026D7AC02148}" dt="2022-03-30T21:30:39.485" v="337" actId="2696"/>
        <pc:sldMkLst>
          <pc:docMk/>
          <pc:sldMk cId="1359246302" sldId="625"/>
        </pc:sldMkLst>
      </pc:sldChg>
      <pc:sldChg chg="del">
        <pc:chgData name="Schneider, John Brand" userId="0a27f970-e9e3-4a42-989b-114aef573237" providerId="ADAL" clId="{98F29065-4AAC-364E-A41C-026D7AC02148}" dt="2022-03-30T05:30:33.967" v="90" actId="2696"/>
        <pc:sldMkLst>
          <pc:docMk/>
          <pc:sldMk cId="3531210474" sldId="629"/>
        </pc:sldMkLst>
      </pc:sldChg>
      <pc:sldChg chg="add del">
        <pc:chgData name="Schneider, John Brand" userId="0a27f970-e9e3-4a42-989b-114aef573237" providerId="ADAL" clId="{98F29065-4AAC-364E-A41C-026D7AC02148}" dt="2022-03-30T05:37:43.808" v="102" actId="2696"/>
        <pc:sldMkLst>
          <pc:docMk/>
          <pc:sldMk cId="2162892412" sldId="631"/>
        </pc:sldMkLst>
      </pc:sldChg>
      <pc:sldChg chg="add">
        <pc:chgData name="Schneider, John Brand" userId="0a27f970-e9e3-4a42-989b-114aef573237" providerId="ADAL" clId="{98F29065-4AAC-364E-A41C-026D7AC02148}" dt="2022-03-30T05:35:51.604" v="100"/>
        <pc:sldMkLst>
          <pc:docMk/>
          <pc:sldMk cId="23970371" sldId="648"/>
        </pc:sldMkLst>
      </pc:sldChg>
      <pc:sldChg chg="add del">
        <pc:chgData name="Schneider, John Brand" userId="0a27f970-e9e3-4a42-989b-114aef573237" providerId="ADAL" clId="{98F29065-4AAC-364E-A41C-026D7AC02148}" dt="2022-03-30T05:35:39.869" v="99" actId="2696"/>
        <pc:sldMkLst>
          <pc:docMk/>
          <pc:sldMk cId="290346886" sldId="648"/>
        </pc:sldMkLst>
      </pc:sldChg>
      <pc:sldChg chg="add modAnim">
        <pc:chgData name="Schneider, John Brand" userId="0a27f970-e9e3-4a42-989b-114aef573237" providerId="ADAL" clId="{98F29065-4AAC-364E-A41C-026D7AC02148}" dt="2022-03-30T05:40:39.371" v="106"/>
        <pc:sldMkLst>
          <pc:docMk/>
          <pc:sldMk cId="257868935" sldId="649"/>
        </pc:sldMkLst>
      </pc:sldChg>
      <pc:sldChg chg="add del">
        <pc:chgData name="Schneider, John Brand" userId="0a27f970-e9e3-4a42-989b-114aef573237" providerId="ADAL" clId="{98F29065-4AAC-364E-A41C-026D7AC02148}" dt="2022-03-30T05:35:39.869" v="99" actId="2696"/>
        <pc:sldMkLst>
          <pc:docMk/>
          <pc:sldMk cId="3467149871" sldId="649"/>
        </pc:sldMkLst>
      </pc:sldChg>
      <pc:sldChg chg="addSp modSp add mod modAnim">
        <pc:chgData name="Schneider, John Brand" userId="0a27f970-e9e3-4a42-989b-114aef573237" providerId="ADAL" clId="{98F29065-4AAC-364E-A41C-026D7AC02148}" dt="2022-03-30T19:22:00.685" v="323"/>
        <pc:sldMkLst>
          <pc:docMk/>
          <pc:sldMk cId="4181428870" sldId="651"/>
        </pc:sldMkLst>
      </pc:sldChg>
      <pc:sldChg chg="add">
        <pc:chgData name="Schneider, John Brand" userId="0a27f970-e9e3-4a42-989b-114aef573237" providerId="ADAL" clId="{98F29065-4AAC-364E-A41C-026D7AC02148}" dt="2022-03-30T05:38:30.301" v="103"/>
        <pc:sldMkLst>
          <pc:docMk/>
          <pc:sldMk cId="572072957" sldId="652"/>
        </pc:sldMkLst>
      </pc:sldChg>
      <pc:sldChg chg="add del">
        <pc:chgData name="Schneider, John Brand" userId="0a27f970-e9e3-4a42-989b-114aef573237" providerId="ADAL" clId="{98F29065-4AAC-364E-A41C-026D7AC02148}" dt="2022-03-30T05:35:35.061" v="98"/>
        <pc:sldMkLst>
          <pc:docMk/>
          <pc:sldMk cId="2432679380" sldId="652"/>
        </pc:sldMkLst>
      </pc:sldChg>
      <pc:sldChg chg="del">
        <pc:chgData name="Schneider, John Brand" userId="0a27f970-e9e3-4a42-989b-114aef573237" providerId="ADAL" clId="{98F29065-4AAC-364E-A41C-026D7AC02148}" dt="2022-03-30T21:30:39.485" v="337" actId="2696"/>
        <pc:sldMkLst>
          <pc:docMk/>
          <pc:sldMk cId="787553737" sldId="653"/>
        </pc:sldMkLst>
      </pc:sldChg>
      <pc:sldChg chg="add del">
        <pc:chgData name="Schneider, John Brand" userId="0a27f970-e9e3-4a42-989b-114aef573237" providerId="ADAL" clId="{98F29065-4AAC-364E-A41C-026D7AC02148}" dt="2022-03-30T05:35:35.061" v="98"/>
        <pc:sldMkLst>
          <pc:docMk/>
          <pc:sldMk cId="3554145944" sldId="653"/>
        </pc:sldMkLst>
      </pc:sldChg>
      <pc:sldChg chg="add del">
        <pc:chgData name="Schneider, John Brand" userId="0a27f970-e9e3-4a42-989b-114aef573237" providerId="ADAL" clId="{98F29065-4AAC-364E-A41C-026D7AC02148}" dt="2022-03-30T05:35:35.061" v="98"/>
        <pc:sldMkLst>
          <pc:docMk/>
          <pc:sldMk cId="3641062956" sldId="654"/>
        </pc:sldMkLst>
      </pc:sldChg>
      <pc:sldChg chg="add del">
        <pc:chgData name="Schneider, John Brand" userId="0a27f970-e9e3-4a42-989b-114aef573237" providerId="ADAL" clId="{98F29065-4AAC-364E-A41C-026D7AC02148}" dt="2022-03-30T05:35:35.061" v="98"/>
        <pc:sldMkLst>
          <pc:docMk/>
          <pc:sldMk cId="725782705" sldId="655"/>
        </pc:sldMkLst>
      </pc:sldChg>
      <pc:sldChg chg="add del">
        <pc:chgData name="Schneider, John Brand" userId="0a27f970-e9e3-4a42-989b-114aef573237" providerId="ADAL" clId="{98F29065-4AAC-364E-A41C-026D7AC02148}" dt="2022-03-30T05:35:35.061" v="98"/>
        <pc:sldMkLst>
          <pc:docMk/>
          <pc:sldMk cId="2759262116" sldId="656"/>
        </pc:sldMkLst>
      </pc:sldChg>
      <pc:sldChg chg="add del">
        <pc:chgData name="Schneider, John Brand" userId="0a27f970-e9e3-4a42-989b-114aef573237" providerId="ADAL" clId="{98F29065-4AAC-364E-A41C-026D7AC02148}" dt="2022-03-30T05:35:35.061" v="98"/>
        <pc:sldMkLst>
          <pc:docMk/>
          <pc:sldMk cId="816576361" sldId="657"/>
        </pc:sldMkLst>
      </pc:sldChg>
    </pc:docChg>
  </pc:docChgLst>
  <pc:docChgLst>
    <pc:chgData name="Schneider, John Brand" userId="0a27f970-e9e3-4a42-989b-114aef573237" providerId="ADAL" clId="{772E6396-AFAD-2046-9BA1-3ECA85973B67}"/>
    <pc:docChg chg="undo custSel addSld delSld modSld sldOrd">
      <pc:chgData name="Schneider, John Brand" userId="0a27f970-e9e3-4a42-989b-114aef573237" providerId="ADAL" clId="{772E6396-AFAD-2046-9BA1-3ECA85973B67}" dt="2021-11-01T23:14:28.371" v="2102" actId="2696"/>
      <pc:docMkLst>
        <pc:docMk/>
      </pc:docMkLst>
      <pc:sldChg chg="modSp modAnim">
        <pc:chgData name="Schneider, John Brand" userId="0a27f970-e9e3-4a42-989b-114aef573237" providerId="ADAL" clId="{772E6396-AFAD-2046-9BA1-3ECA85973B67}" dt="2021-10-31T22:54:31.832" v="3" actId="20577"/>
        <pc:sldMkLst>
          <pc:docMk/>
          <pc:sldMk cId="1602654446" sldId="256"/>
        </pc:sldMkLst>
      </pc:sldChg>
      <pc:sldChg chg="add del">
        <pc:chgData name="Schneider, John Brand" userId="0a27f970-e9e3-4a42-989b-114aef573237" providerId="ADAL" clId="{772E6396-AFAD-2046-9BA1-3ECA85973B67}" dt="2021-11-01T00:02:13.675" v="736" actId="2696"/>
        <pc:sldMkLst>
          <pc:docMk/>
          <pc:sldMk cId="3835563543" sldId="541"/>
        </pc:sldMkLst>
      </pc:sldChg>
      <pc:sldChg chg="addSp modSp mod modAnim">
        <pc:chgData name="Schneider, John Brand" userId="0a27f970-e9e3-4a42-989b-114aef573237" providerId="ADAL" clId="{772E6396-AFAD-2046-9BA1-3ECA85973B67}" dt="2021-11-01T16:47:04.014" v="1633" actId="552"/>
        <pc:sldMkLst>
          <pc:docMk/>
          <pc:sldMk cId="2306158364" sldId="595"/>
        </pc:sldMkLst>
      </pc:sldChg>
      <pc:sldChg chg="modSp mod">
        <pc:chgData name="Schneider, John Brand" userId="0a27f970-e9e3-4a42-989b-114aef573237" providerId="ADAL" clId="{772E6396-AFAD-2046-9BA1-3ECA85973B67}" dt="2021-11-01T16:52:00.628" v="1651" actId="1036"/>
        <pc:sldMkLst>
          <pc:docMk/>
          <pc:sldMk cId="2142407078" sldId="601"/>
        </pc:sldMkLst>
      </pc:sldChg>
      <pc:sldChg chg="addSp delSp modSp mod modAnim">
        <pc:chgData name="Schneider, John Brand" userId="0a27f970-e9e3-4a42-989b-114aef573237" providerId="ADAL" clId="{772E6396-AFAD-2046-9BA1-3ECA85973B67}" dt="2021-11-01T16:55:32.331" v="1701" actId="1038"/>
        <pc:sldMkLst>
          <pc:docMk/>
          <pc:sldMk cId="807147582" sldId="602"/>
        </pc:sldMkLst>
      </pc:sldChg>
      <pc:sldChg chg="addSp delSp modSp add mod delAnim modAnim">
        <pc:chgData name="Schneider, John Brand" userId="0a27f970-e9e3-4a42-989b-114aef573237" providerId="ADAL" clId="{772E6396-AFAD-2046-9BA1-3ECA85973B67}" dt="2021-11-01T17:11:44.816" v="1874"/>
        <pc:sldMkLst>
          <pc:docMk/>
          <pc:sldMk cId="116777321" sldId="604"/>
        </pc:sldMkLst>
      </pc:sldChg>
      <pc:sldChg chg="addSp delSp modSp add del mod addAnim delAnim modAnim">
        <pc:chgData name="Schneider, John Brand" userId="0a27f970-e9e3-4a42-989b-114aef573237" providerId="ADAL" clId="{772E6396-AFAD-2046-9BA1-3ECA85973B67}" dt="2021-11-01T23:14:28.371" v="2102" actId="2696"/>
        <pc:sldMkLst>
          <pc:docMk/>
          <pc:sldMk cId="2565408039" sldId="605"/>
        </pc:sldMkLst>
      </pc:sldChg>
      <pc:sldChg chg="addSp delSp modSp add mod delAnim modAnim">
        <pc:chgData name="Schneider, John Brand" userId="0a27f970-e9e3-4a42-989b-114aef573237" providerId="ADAL" clId="{772E6396-AFAD-2046-9BA1-3ECA85973B67}" dt="2021-11-01T17:34:31.460" v="2092" actId="20577"/>
        <pc:sldMkLst>
          <pc:docMk/>
          <pc:sldMk cId="2174114814" sldId="606"/>
        </pc:sldMkLst>
      </pc:sldChg>
      <pc:sldChg chg="addSp delSp modSp add del mod delAnim modAnim">
        <pc:chgData name="Schneider, John Brand" userId="0a27f970-e9e3-4a42-989b-114aef573237" providerId="ADAL" clId="{772E6396-AFAD-2046-9BA1-3ECA85973B67}" dt="2021-11-01T23:14:28.371" v="2102" actId="2696"/>
        <pc:sldMkLst>
          <pc:docMk/>
          <pc:sldMk cId="1211119176" sldId="613"/>
        </pc:sldMkLst>
      </pc:sldChg>
      <pc:sldChg chg="addSp delSp modSp add mod modAnim">
        <pc:chgData name="Schneider, John Brand" userId="0a27f970-e9e3-4a42-989b-114aef573237" providerId="ADAL" clId="{772E6396-AFAD-2046-9BA1-3ECA85973B67}" dt="2021-11-01T00:53:35.854" v="1191" actId="20577"/>
        <pc:sldMkLst>
          <pc:docMk/>
          <pc:sldMk cId="4060629847" sldId="614"/>
        </pc:sldMkLst>
      </pc:sldChg>
      <pc:sldChg chg="addSp delSp modSp add del mod ord addAnim delAnim modAnim">
        <pc:chgData name="Schneider, John Brand" userId="0a27f970-e9e3-4a42-989b-114aef573237" providerId="ADAL" clId="{772E6396-AFAD-2046-9BA1-3ECA85973B67}" dt="2021-11-01T00:34:53.966" v="999" actId="2696"/>
        <pc:sldMkLst>
          <pc:docMk/>
          <pc:sldMk cId="2366222699" sldId="615"/>
        </pc:sldMkLst>
      </pc:sldChg>
      <pc:sldChg chg="addSp modSp add del mod modAnim">
        <pc:chgData name="Schneider, John Brand" userId="0a27f970-e9e3-4a42-989b-114aef573237" providerId="ADAL" clId="{772E6396-AFAD-2046-9BA1-3ECA85973B67}" dt="2021-11-01T23:14:28.371" v="2102" actId="2696"/>
        <pc:sldMkLst>
          <pc:docMk/>
          <pc:sldMk cId="749638653" sldId="623"/>
        </pc:sldMkLst>
      </pc:sldChg>
      <pc:sldChg chg="addSp delSp modSp add mod delAnim modAnim">
        <pc:chgData name="Schneider, John Brand" userId="0a27f970-e9e3-4a42-989b-114aef573237" providerId="ADAL" clId="{772E6396-AFAD-2046-9BA1-3ECA85973B67}" dt="2021-11-01T00:00:26.547" v="735" actId="20577"/>
        <pc:sldMkLst>
          <pc:docMk/>
          <pc:sldMk cId="3590006535" sldId="626"/>
        </pc:sldMkLst>
      </pc:sldChg>
      <pc:sldChg chg="del">
        <pc:chgData name="Schneider, John Brand" userId="0a27f970-e9e3-4a42-989b-114aef573237" providerId="ADAL" clId="{772E6396-AFAD-2046-9BA1-3ECA85973B67}" dt="2021-11-01T00:06:10.558" v="797" actId="2696"/>
        <pc:sldMkLst>
          <pc:docMk/>
          <pc:sldMk cId="3173316281" sldId="627"/>
        </pc:sldMkLst>
      </pc:sldChg>
      <pc:sldChg chg="addSp delSp modSp new del mod modAnim">
        <pc:chgData name="Schneider, John Brand" userId="0a27f970-e9e3-4a42-989b-114aef573237" providerId="ADAL" clId="{772E6396-AFAD-2046-9BA1-3ECA85973B67}" dt="2021-11-01T00:33:53.720" v="998" actId="2696"/>
        <pc:sldMkLst>
          <pc:docMk/>
          <pc:sldMk cId="2248632080" sldId="628"/>
        </pc:sldMkLst>
      </pc:sldChg>
      <pc:sldChg chg="addSp delSp modSp add mod delAnim modAnim">
        <pc:chgData name="Schneider, John Brand" userId="0a27f970-e9e3-4a42-989b-114aef573237" providerId="ADAL" clId="{772E6396-AFAD-2046-9BA1-3ECA85973B67}" dt="2021-11-01T16:57:33.775" v="1708" actId="1037"/>
        <pc:sldMkLst>
          <pc:docMk/>
          <pc:sldMk cId="3531210474" sldId="629"/>
        </pc:sldMkLst>
      </pc:sldChg>
      <pc:sldChg chg="addSp delSp modSp add mod delAnim modAnim">
        <pc:chgData name="Schneider, John Brand" userId="0a27f970-e9e3-4a42-989b-114aef573237" providerId="ADAL" clId="{772E6396-AFAD-2046-9BA1-3ECA85973B67}" dt="2021-11-01T17:10:48.854" v="1873" actId="552"/>
        <pc:sldMkLst>
          <pc:docMk/>
          <pc:sldMk cId="1975824130" sldId="630"/>
        </pc:sldMkLst>
      </pc:sldChg>
      <pc:sldChg chg="del">
        <pc:chgData name="Schneider, John Brand" userId="0a27f970-e9e3-4a42-989b-114aef573237" providerId="ADAL" clId="{772E6396-AFAD-2046-9BA1-3ECA85973B67}" dt="2021-11-01T23:14:28.371" v="2102" actId="2696"/>
        <pc:sldMkLst>
          <pc:docMk/>
          <pc:sldMk cId="1448762148" sldId="6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8.emf"/><Relationship Id="rId3" Type="http://schemas.openxmlformats.org/officeDocument/2006/relationships/image" Target="../media/image54.png"/><Relationship Id="rId7" Type="http://schemas.openxmlformats.org/officeDocument/2006/relationships/image" Target="../media/image52.emf"/><Relationship Id="rId12" Type="http://schemas.openxmlformats.org/officeDocument/2006/relationships/image" Target="../media/image57.emf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image" Target="../media/image56.emf"/><Relationship Id="rId5" Type="http://schemas.openxmlformats.org/officeDocument/2006/relationships/image" Target="../media/image50.emf"/><Relationship Id="rId15" Type="http://schemas.openxmlformats.org/officeDocument/2006/relationships/image" Target="../media/image66.png"/><Relationship Id="rId10" Type="http://schemas.openxmlformats.org/officeDocument/2006/relationships/image" Target="../media/image55.emf"/><Relationship Id="rId4" Type="http://schemas.openxmlformats.org/officeDocument/2006/relationships/image" Target="../media/image55.png"/><Relationship Id="rId9" Type="http://schemas.openxmlformats.org/officeDocument/2006/relationships/image" Target="../media/image54.emf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3.png"/><Relationship Id="rId4" Type="http://schemas.openxmlformats.org/officeDocument/2006/relationships/image" Target="../media/image6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84.png"/><Relationship Id="rId5" Type="http://schemas.openxmlformats.org/officeDocument/2006/relationships/image" Target="../media/image59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62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411.png"/><Relationship Id="rId3" Type="http://schemas.openxmlformats.org/officeDocument/2006/relationships/image" Target="../media/image78.png"/><Relationship Id="rId7" Type="http://schemas.openxmlformats.org/officeDocument/2006/relationships/image" Target="../media/image222.png"/><Relationship Id="rId12" Type="http://schemas.openxmlformats.org/officeDocument/2006/relationships/image" Target="../media/image31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0.png"/><Relationship Id="rId11" Type="http://schemas.openxmlformats.org/officeDocument/2006/relationships/image" Target="../media/image230.png"/><Relationship Id="rId5" Type="http://schemas.openxmlformats.org/officeDocument/2006/relationships/image" Target="../media/image211.png"/><Relationship Id="rId15" Type="http://schemas.openxmlformats.org/officeDocument/2006/relationships/image" Target="../media/image271.png"/><Relationship Id="rId10" Type="http://schemas.openxmlformats.org/officeDocument/2006/relationships/image" Target="../media/image220.png"/><Relationship Id="rId4" Type="http://schemas.openxmlformats.org/officeDocument/2006/relationships/image" Target="../media/image201.png"/><Relationship Id="rId9" Type="http://schemas.openxmlformats.org/officeDocument/2006/relationships/image" Target="../media/image221.png"/><Relationship Id="rId14" Type="http://schemas.openxmlformats.org/officeDocument/2006/relationships/image" Target="../media/image2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.emf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6.png"/><Relationship Id="rId7" Type="http://schemas.openxmlformats.org/officeDocument/2006/relationships/image" Target="../media/image8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10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.png"/><Relationship Id="rId3" Type="http://schemas.openxmlformats.org/officeDocument/2006/relationships/image" Target="../media/image120.png"/><Relationship Id="rId12" Type="http://schemas.openxmlformats.org/officeDocument/2006/relationships/image" Target="../media/image18.png"/><Relationship Id="rId2" Type="http://schemas.openxmlformats.org/officeDocument/2006/relationships/image" Target="../media/image6.emf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30.png"/><Relationship Id="rId9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8" Type="http://schemas.openxmlformats.org/officeDocument/2006/relationships/image" Target="../media/image26.png"/><Relationship Id="rId7" Type="http://schemas.openxmlformats.org/officeDocument/2006/relationships/image" Target="../media/image15.png"/><Relationship Id="rId17" Type="http://schemas.openxmlformats.org/officeDocument/2006/relationships/image" Target="../media/image4.emf"/><Relationship Id="rId2" Type="http://schemas.openxmlformats.org/officeDocument/2006/relationships/image" Target="../media/image8.emf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0.png"/><Relationship Id="rId19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.png"/><Relationship Id="rId3" Type="http://schemas.openxmlformats.org/officeDocument/2006/relationships/image" Target="../media/image8.emf"/><Relationship Id="rId7" Type="http://schemas.openxmlformats.org/officeDocument/2006/relationships/image" Target="../media/image250.png"/><Relationship Id="rId12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image" Target="../media/image210.png"/><Relationship Id="rId10" Type="http://schemas.openxmlformats.org/officeDocument/2006/relationships/image" Target="../media/image280.png"/><Relationship Id="rId4" Type="http://schemas.openxmlformats.org/officeDocument/2006/relationships/image" Target="../media/image22.png"/><Relationship Id="rId9" Type="http://schemas.openxmlformats.org/officeDocument/2006/relationships/image" Target="../media/image27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emf"/><Relationship Id="rId7" Type="http://schemas.openxmlformats.org/officeDocument/2006/relationships/image" Target="../media/image3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768358" y="410878"/>
            <a:ext cx="1065528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28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Switching (multiple state changes), 1</a:t>
            </a:r>
            <a:r>
              <a:rPr lang="en-US" sz="3600" baseline="30000" dirty="0"/>
              <a:t>st</a:t>
            </a:r>
            <a:r>
              <a:rPr lang="en-US" sz="3600" dirty="0"/>
              <a:t>–order system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Bounded and unbounded responses</a:t>
            </a:r>
            <a:br>
              <a:rPr lang="en-US" sz="3600" dirty="0"/>
            </a:br>
            <a:r>
              <a:rPr lang="en-US" sz="3600" dirty="0"/>
              <a:t>(negative resistance with dependent sources)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71868-F27C-A643-9AD6-CD0584C16924}"/>
              </a:ext>
            </a:extLst>
          </p:cNvPr>
          <p:cNvSpPr txBox="1"/>
          <p:nvPr/>
        </p:nvSpPr>
        <p:spPr>
          <a:xfrm>
            <a:off x="507293" y="4219783"/>
            <a:ext cx="92291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</a:t>
            </a:r>
            <a:br>
              <a:rPr lang="en-US" sz="3200" dirty="0"/>
            </a:br>
            <a:r>
              <a:rPr lang="en-US" sz="3200" dirty="0"/>
              <a:t>    Homework 9 due Sunday, March 30th.</a:t>
            </a:r>
          </a:p>
          <a:p>
            <a:r>
              <a:rPr lang="en-US" sz="3200" dirty="0"/>
              <a:t>    Test 3 next Friday, April 4th.  </a:t>
            </a:r>
            <a:r>
              <a:rPr lang="en-US" sz="3200" b="1" i="1" dirty="0"/>
              <a:t>Spark G45 at 7:00 p.m.</a:t>
            </a:r>
          </a:p>
          <a:p>
            <a:r>
              <a:rPr lang="en-US" sz="3200" dirty="0"/>
              <a:t>    Homework 10 posted soon.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438BC8-C657-8482-3061-65EA1F7C4D50}"/>
              </a:ext>
            </a:extLst>
          </p:cNvPr>
          <p:cNvSpPr txBox="1"/>
          <p:nvPr/>
        </p:nvSpPr>
        <p:spPr>
          <a:xfrm>
            <a:off x="9156068" y="947360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975634-D88F-5349-B8E3-8804E27E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37" y="2509405"/>
            <a:ext cx="3892062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5F1091-E882-2A42-8C61-8E7350E77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85" y="94201"/>
            <a:ext cx="4203865" cy="1828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43BF4E-2261-2940-A769-F8460C03D1A5}"/>
                  </a:ext>
                </a:extLst>
              </p:cNvPr>
              <p:cNvSpPr txBox="1"/>
              <p:nvPr/>
            </p:nvSpPr>
            <p:spPr>
              <a:xfrm>
                <a:off x="4693546" y="73984"/>
                <a:ext cx="7319504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200"/>
                  <a:t> be combined to form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43BF4E-2261-2940-A769-F8460C03D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546" y="73984"/>
                <a:ext cx="7319504" cy="628634"/>
              </a:xfrm>
              <a:prstGeom prst="rect">
                <a:avLst/>
              </a:prstGeom>
              <a:blipFill>
                <a:blip r:embed="rId4"/>
                <a:stretch>
                  <a:fillRect l="-2076" t="-11765" r="-1038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FF97084-590D-7942-88C1-40ADC50B0AB3}"/>
              </a:ext>
            </a:extLst>
          </p:cNvPr>
          <p:cNvSpPr txBox="1"/>
          <p:nvPr/>
        </p:nvSpPr>
        <p:spPr>
          <a:xfrm>
            <a:off x="5640834" y="780614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</a:t>
            </a:r>
            <a:br>
              <a:rPr lang="en-US" sz="3200"/>
            </a:br>
            <a:r>
              <a:rPr lang="en-US" sz="3200"/>
              <a:t>B) No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2392FD-9226-484C-9989-6AAC5128FF8A}"/>
              </a:ext>
            </a:extLst>
          </p:cNvPr>
          <p:cNvCxnSpPr>
            <a:cxnSpLocks/>
          </p:cNvCxnSpPr>
          <p:nvPr/>
        </p:nvCxnSpPr>
        <p:spPr>
          <a:xfrm flipH="1">
            <a:off x="263091" y="2245782"/>
            <a:ext cx="1099251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3E50BCE-9B36-C94C-B396-FC22848FD8C6}"/>
              </a:ext>
            </a:extLst>
          </p:cNvPr>
          <p:cNvSpPr/>
          <p:nvPr/>
        </p:nvSpPr>
        <p:spPr>
          <a:xfrm>
            <a:off x="5640834" y="821173"/>
            <a:ext cx="1174745" cy="5183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7F5659-1599-334B-B73A-9609EEABACE3}"/>
                  </a:ext>
                </a:extLst>
              </p:cNvPr>
              <p:cNvSpPr txBox="1"/>
              <p:nvPr/>
            </p:nvSpPr>
            <p:spPr>
              <a:xfrm>
                <a:off x="4693546" y="2355641"/>
                <a:ext cx="7319504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200"/>
                  <a:t> be combined to form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7F5659-1599-334B-B73A-9609EEABA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546" y="2355641"/>
                <a:ext cx="7319504" cy="628634"/>
              </a:xfrm>
              <a:prstGeom prst="rect">
                <a:avLst/>
              </a:prstGeom>
              <a:blipFill>
                <a:blip r:embed="rId5"/>
                <a:stretch>
                  <a:fillRect l="-2076" t="-11765" r="-1038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29C5E75-5989-FE45-BA02-933F9370D168}"/>
              </a:ext>
            </a:extLst>
          </p:cNvPr>
          <p:cNvSpPr txBox="1"/>
          <p:nvPr/>
        </p:nvSpPr>
        <p:spPr>
          <a:xfrm>
            <a:off x="5640834" y="3050274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</a:t>
            </a:r>
            <a:br>
              <a:rPr lang="en-US" sz="3200"/>
            </a:br>
            <a:r>
              <a:rPr lang="en-US" sz="3200"/>
              <a:t>B) No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50D6AD-BC95-674B-BF2F-D89F5DA415BB}"/>
              </a:ext>
            </a:extLst>
          </p:cNvPr>
          <p:cNvCxnSpPr>
            <a:cxnSpLocks/>
          </p:cNvCxnSpPr>
          <p:nvPr/>
        </p:nvCxnSpPr>
        <p:spPr>
          <a:xfrm flipH="1">
            <a:off x="263091" y="4604054"/>
            <a:ext cx="1099251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3C7022C-BED7-5548-BB28-44BD91019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723" y="4805867"/>
            <a:ext cx="4038289" cy="18288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C32B71-F403-4F43-B29E-5A8C144A0428}"/>
              </a:ext>
            </a:extLst>
          </p:cNvPr>
          <p:cNvSpPr/>
          <p:nvPr/>
        </p:nvSpPr>
        <p:spPr>
          <a:xfrm>
            <a:off x="5649147" y="3590272"/>
            <a:ext cx="1071733" cy="5183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23EBCA-63ED-2640-A3C8-2FEED0B8269C}"/>
                  </a:ext>
                </a:extLst>
              </p:cNvPr>
              <p:cNvSpPr txBox="1"/>
              <p:nvPr/>
            </p:nvSpPr>
            <p:spPr>
              <a:xfrm>
                <a:off x="4693546" y="4683603"/>
                <a:ext cx="7475123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/>
                  <a:t> be combined to form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E23EBCA-63ED-2640-A3C8-2FEED0B82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546" y="4683603"/>
                <a:ext cx="7475123" cy="628634"/>
              </a:xfrm>
              <a:prstGeom prst="rect">
                <a:avLst/>
              </a:prstGeom>
              <a:blipFill>
                <a:blip r:embed="rId7"/>
                <a:stretch>
                  <a:fillRect l="-2034" t="-11765" r="-1017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4FAF9ED-C74D-434F-95AC-D7210AA90725}"/>
              </a:ext>
            </a:extLst>
          </p:cNvPr>
          <p:cNvSpPr txBox="1"/>
          <p:nvPr/>
        </p:nvSpPr>
        <p:spPr>
          <a:xfrm>
            <a:off x="5640834" y="5390972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</a:t>
            </a:r>
            <a:br>
              <a:rPr lang="en-US" sz="3200"/>
            </a:br>
            <a:r>
              <a:rPr lang="en-US" sz="3200"/>
              <a:t>B) No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6B8C5D-6D57-6F49-BB0E-B9DE56288E5D}"/>
              </a:ext>
            </a:extLst>
          </p:cNvPr>
          <p:cNvSpPr/>
          <p:nvPr/>
        </p:nvSpPr>
        <p:spPr>
          <a:xfrm>
            <a:off x="5640834" y="5431531"/>
            <a:ext cx="1174745" cy="5183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7F105B-AD12-F740-8344-8B5E63183903}"/>
                  </a:ext>
                </a:extLst>
              </p:cNvPr>
              <p:cNvSpPr txBox="1"/>
              <p:nvPr/>
            </p:nvSpPr>
            <p:spPr>
              <a:xfrm>
                <a:off x="7955139" y="5352507"/>
                <a:ext cx="2909771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7F105B-AD12-F740-8344-8B5E63183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139" y="5352507"/>
                <a:ext cx="2909771" cy="628634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E66F01-5C0C-1841-8B9D-4DE21904A1AC}"/>
                  </a:ext>
                </a:extLst>
              </p:cNvPr>
              <p:cNvSpPr txBox="1"/>
              <p:nvPr/>
            </p:nvSpPr>
            <p:spPr>
              <a:xfrm>
                <a:off x="7012831" y="2822972"/>
                <a:ext cx="417396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/>
                  <a:t>are neither in</a:t>
                </a:r>
                <a:br>
                  <a:rPr lang="en-US" sz="3200"/>
                </a:br>
                <a:r>
                  <a:rPr lang="en-US" sz="3200"/>
                  <a:t>parallel nor in series.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E66F01-5C0C-1841-8B9D-4DE21904A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831" y="2822972"/>
                <a:ext cx="4173963" cy="1077218"/>
              </a:xfrm>
              <a:prstGeom prst="rect">
                <a:avLst/>
              </a:prstGeom>
              <a:blipFill>
                <a:blip r:embed="rId9"/>
                <a:stretch>
                  <a:fillRect l="-912" t="-6977" r="-334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423415-6AF5-574A-8037-866E526318B6}"/>
              </a:ext>
            </a:extLst>
          </p:cNvPr>
          <p:cNvSpPr txBox="1"/>
          <p:nvPr/>
        </p:nvSpPr>
        <p:spPr>
          <a:xfrm>
            <a:off x="5277473" y="3791276"/>
            <a:ext cx="6651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                         (If no other inductors or capacitors in </a:t>
            </a:r>
            <a:br>
              <a:rPr lang="en-US" sz="2400"/>
            </a:br>
            <a:r>
              <a:rPr lang="en-US" sz="2400"/>
              <a:t>circuit, behavior governed by second-order diff. eq.)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46F15A-DC95-034E-A1F2-CD603882EA48}"/>
              </a:ext>
            </a:extLst>
          </p:cNvPr>
          <p:cNvSpPr txBox="1"/>
          <p:nvPr/>
        </p:nvSpPr>
        <p:spPr>
          <a:xfrm>
            <a:off x="7528836" y="1304767"/>
            <a:ext cx="3762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Capacitors in parallel.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2D60BC-FB80-E842-AD5F-97D44F57BF25}"/>
              </a:ext>
            </a:extLst>
          </p:cNvPr>
          <p:cNvSpPr txBox="1"/>
          <p:nvPr/>
        </p:nvSpPr>
        <p:spPr>
          <a:xfrm>
            <a:off x="7528836" y="5901608"/>
            <a:ext cx="3762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Capacitors in parallel.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DCC701-7276-DED1-504B-576616622A36}"/>
                  </a:ext>
                </a:extLst>
              </p:cNvPr>
              <p:cNvSpPr txBox="1"/>
              <p:nvPr/>
            </p:nvSpPr>
            <p:spPr>
              <a:xfrm>
                <a:off x="8054589" y="710868"/>
                <a:ext cx="2710870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DCC701-7276-DED1-504B-576616622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589" y="710868"/>
                <a:ext cx="2710870" cy="628634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20483A-5B66-E78F-C812-4F513F3EE514}"/>
              </a:ext>
            </a:extLst>
          </p:cNvPr>
          <p:cNvSpPr txBox="1"/>
          <p:nvPr/>
        </p:nvSpPr>
        <p:spPr>
          <a:xfrm>
            <a:off x="4494448" y="6334780"/>
            <a:ext cx="7562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Arrangement of parallel elements does not matter.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FAA626-8374-ECAE-787D-6A203340FFA0}"/>
              </a:ext>
            </a:extLst>
          </p:cNvPr>
          <p:cNvGrpSpPr>
            <a:grpSpLocks noChangeAspect="1"/>
          </p:cNvGrpSpPr>
          <p:nvPr/>
        </p:nvGrpSpPr>
        <p:grpSpPr>
          <a:xfrm>
            <a:off x="139747" y="223850"/>
            <a:ext cx="290932" cy="32360"/>
            <a:chOff x="6952337" y="2582212"/>
            <a:chExt cx="581863" cy="6471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669497-1CA0-C92A-049B-E891119200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2337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BDA3C6-A333-5352-2DC9-B56394F8F5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0909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82FE727-AFC1-256F-07ED-9488EB85E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481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6D7560-25C2-D97F-874D-FA2364F35302}"/>
              </a:ext>
            </a:extLst>
          </p:cNvPr>
          <p:cNvGrpSpPr>
            <a:grpSpLocks noChangeAspect="1"/>
          </p:cNvGrpSpPr>
          <p:nvPr/>
        </p:nvGrpSpPr>
        <p:grpSpPr>
          <a:xfrm>
            <a:off x="139747" y="4210830"/>
            <a:ext cx="290932" cy="32360"/>
            <a:chOff x="6952337" y="2582212"/>
            <a:chExt cx="581863" cy="6471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A8AC2D7-F461-BB71-EB5C-DF35DB6C9F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2337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7668A94-6A08-BA93-6F07-C92AC60E8F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0909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E504866-53B5-2774-FC34-79028447B3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481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C4876F-B34D-DE60-3565-9B5060DB78A9}"/>
              </a:ext>
            </a:extLst>
          </p:cNvPr>
          <p:cNvGrpSpPr>
            <a:grpSpLocks noChangeAspect="1"/>
          </p:cNvGrpSpPr>
          <p:nvPr/>
        </p:nvGrpSpPr>
        <p:grpSpPr>
          <a:xfrm>
            <a:off x="139747" y="2650905"/>
            <a:ext cx="290932" cy="32360"/>
            <a:chOff x="6952337" y="2582212"/>
            <a:chExt cx="581863" cy="6471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770163B-C40E-B40B-859F-2407679AF2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2337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35BCD29-3EB9-8DA9-2750-171569943F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0909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D4D2BD2-6052-1B2A-C9E3-8A6880608E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481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0D35DD-CC89-2233-E061-521E772D45B2}"/>
              </a:ext>
            </a:extLst>
          </p:cNvPr>
          <p:cNvGrpSpPr>
            <a:grpSpLocks noChangeAspect="1"/>
          </p:cNvGrpSpPr>
          <p:nvPr/>
        </p:nvGrpSpPr>
        <p:grpSpPr>
          <a:xfrm>
            <a:off x="139747" y="1823213"/>
            <a:ext cx="290932" cy="32360"/>
            <a:chOff x="6952337" y="2582212"/>
            <a:chExt cx="581863" cy="6471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15C683D-3ED5-C0DF-C65E-FA84D81C82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2337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CB3899E-FD83-C494-BD6C-202D0F015E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0909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30543EB-9543-4C76-B647-66178A2453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481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EC4DC2D-A786-512C-EB24-FF752D8FE8BC}"/>
              </a:ext>
            </a:extLst>
          </p:cNvPr>
          <p:cNvGrpSpPr>
            <a:grpSpLocks noChangeAspect="1"/>
          </p:cNvGrpSpPr>
          <p:nvPr/>
        </p:nvGrpSpPr>
        <p:grpSpPr>
          <a:xfrm>
            <a:off x="139747" y="6469031"/>
            <a:ext cx="290932" cy="32360"/>
            <a:chOff x="6952337" y="2582212"/>
            <a:chExt cx="581863" cy="6471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C5C7E5-EEFC-3B45-907A-2106CCAB83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2337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B5E8508-403D-D998-5A60-594814F26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0909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636452A-F365-7051-F5F4-40ED8E80D1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481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F5413E-E9CB-BF3B-CE3F-9E1D12436956}"/>
              </a:ext>
            </a:extLst>
          </p:cNvPr>
          <p:cNvGrpSpPr>
            <a:grpSpLocks noChangeAspect="1"/>
          </p:cNvGrpSpPr>
          <p:nvPr/>
        </p:nvGrpSpPr>
        <p:grpSpPr>
          <a:xfrm>
            <a:off x="139747" y="4968098"/>
            <a:ext cx="290932" cy="32360"/>
            <a:chOff x="6952337" y="2582212"/>
            <a:chExt cx="581863" cy="6471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6F63505-B3CB-2BEC-F317-06920ED164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2337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7D07483-8332-ACD4-1199-36A66B693C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0909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1CFB0EA-37C5-7ACA-D0A5-BCB59E333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9481" y="2582212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8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  <p:bldP spid="18" grpId="0"/>
      <p:bldP spid="21" grpId="0" animBg="1"/>
      <p:bldP spid="22" grpId="0"/>
      <p:bldP spid="23" grpId="0"/>
      <p:bldP spid="24" grpId="0" animBg="1"/>
      <p:bldP spid="26" grpId="0"/>
      <p:bldP spid="9" grpId="0"/>
      <p:bldP spid="10" grpId="0"/>
      <p:bldP spid="11" grpId="0"/>
      <p:bldP spid="27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10036-3517-8549-A760-E88C3F621423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372CFB-0236-9C49-B917-226B1E17069E}"/>
                  </a:ext>
                </a:extLst>
              </p:cNvPr>
              <p:cNvSpPr txBox="1"/>
              <p:nvPr/>
            </p:nvSpPr>
            <p:spPr>
              <a:xfrm>
                <a:off x="188708" y="1063156"/>
                <a:ext cx="1713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372CFB-0236-9C49-B917-226B1E170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1063156"/>
                <a:ext cx="1713226" cy="584775"/>
              </a:xfrm>
              <a:prstGeom prst="rect">
                <a:avLst/>
              </a:prstGeom>
              <a:blipFill>
                <a:blip r:embed="rId2"/>
                <a:stretch>
                  <a:fillRect l="-2206" t="-14894" r="-808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23B104-D297-7943-816B-615157F5AA60}"/>
                  </a:ext>
                </a:extLst>
              </p:cNvPr>
              <p:cNvSpPr txBox="1"/>
              <p:nvPr/>
            </p:nvSpPr>
            <p:spPr>
              <a:xfrm>
                <a:off x="188708" y="2821831"/>
                <a:ext cx="18014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23B104-D297-7943-816B-615157F5A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821831"/>
                <a:ext cx="1801455" cy="584775"/>
              </a:xfrm>
              <a:prstGeom prst="rect">
                <a:avLst/>
              </a:prstGeom>
              <a:blipFill>
                <a:blip r:embed="rId3"/>
                <a:stretch>
                  <a:fillRect t="-14894" r="-769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EE7F0B-5D47-634E-BA03-5FDD89860E79}"/>
                  </a:ext>
                </a:extLst>
              </p:cNvPr>
              <p:cNvSpPr txBox="1"/>
              <p:nvPr/>
            </p:nvSpPr>
            <p:spPr>
              <a:xfrm>
                <a:off x="93292" y="3488755"/>
                <a:ext cx="7525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What are reasonable guesses for shape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EE7F0B-5D47-634E-BA03-5FDD89860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2" y="3488755"/>
                <a:ext cx="7525393" cy="461665"/>
              </a:xfrm>
              <a:prstGeom prst="rect">
                <a:avLst/>
              </a:prstGeom>
              <a:blipFill>
                <a:blip r:embed="rId4"/>
                <a:stretch>
                  <a:fillRect l="-1180" t="-7895" r="-3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50FB627-9589-50F1-F3D3-E60A90A5390E}"/>
              </a:ext>
            </a:extLst>
          </p:cNvPr>
          <p:cNvSpPr txBox="1"/>
          <p:nvPr/>
        </p:nvSpPr>
        <p:spPr>
          <a:xfrm>
            <a:off x="8031626" y="94593"/>
            <a:ext cx="2591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Pulsed source.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5913F8-3AD2-7BE2-C8FE-B535C969D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631" y="583953"/>
            <a:ext cx="5547639" cy="25998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C26171-5A8A-1DE6-D134-C82CFA5EB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6296" y="648340"/>
            <a:ext cx="4543880" cy="27582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C4E52C-5FEB-EEA7-A600-B5B3C7A3E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492" y="3919436"/>
            <a:ext cx="5486400" cy="28403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71E098-6600-A27A-B9C4-3AA733DB4E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92" y="3919436"/>
            <a:ext cx="5486400" cy="2840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C9C797-0554-62F3-00ED-9710FB1CD2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492" y="3919436"/>
            <a:ext cx="5486400" cy="28403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7AB5AC-CCBA-3762-3356-FD81E89F9D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276" y="3597507"/>
            <a:ext cx="4572000" cy="31019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59F9D0-999E-6674-1D6B-EF7C4C68F9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276" y="3597507"/>
            <a:ext cx="4572000" cy="31019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EC9367-887F-4D7E-2E9E-0F78754781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9276" y="3597507"/>
            <a:ext cx="4572000" cy="31019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D2C96D-35BF-D691-27EE-5F0113DE1A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3811" y="1446366"/>
            <a:ext cx="1310696" cy="1494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5139FB-05AB-B384-F7BD-14D40B300495}"/>
                  </a:ext>
                </a:extLst>
              </p:cNvPr>
              <p:cNvSpPr txBox="1"/>
              <p:nvPr/>
            </p:nvSpPr>
            <p:spPr>
              <a:xfrm>
                <a:off x="8890070" y="6298142"/>
                <a:ext cx="33019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&gt;75 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5139FB-05AB-B384-F7BD-14D40B300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070" y="6298142"/>
                <a:ext cx="3301930" cy="461665"/>
              </a:xfrm>
              <a:prstGeom prst="rect">
                <a:avLst/>
              </a:prstGeom>
              <a:blipFill>
                <a:blip r:embed="rId14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02A26B-D8DB-F4DA-B0D2-D7B6DED6F886}"/>
                  </a:ext>
                </a:extLst>
              </p:cNvPr>
              <p:cNvSpPr txBox="1"/>
              <p:nvPr/>
            </p:nvSpPr>
            <p:spPr>
              <a:xfrm>
                <a:off x="8830742" y="3823718"/>
                <a:ext cx="1594988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02A26B-D8DB-F4DA-B0D2-D7B6DED6F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742" y="3823718"/>
                <a:ext cx="1594988" cy="793551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6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F07337-F3E7-F245-879A-4C900470DE32}"/>
              </a:ext>
            </a:extLst>
          </p:cNvPr>
          <p:cNvSpPr txBox="1"/>
          <p:nvPr/>
        </p:nvSpPr>
        <p:spPr>
          <a:xfrm>
            <a:off x="188708" y="94593"/>
            <a:ext cx="4820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Bounded Natural Response: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7DE4F-BE34-0C40-929D-7B7C75F6E168}"/>
              </a:ext>
            </a:extLst>
          </p:cNvPr>
          <p:cNvSpPr txBox="1"/>
          <p:nvPr/>
        </p:nvSpPr>
        <p:spPr>
          <a:xfrm>
            <a:off x="188707" y="3428156"/>
            <a:ext cx="5293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Unbounded Natural Response: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0798C1-7F82-E745-826E-77E27028AD01}"/>
                  </a:ext>
                </a:extLst>
              </p:cNvPr>
              <p:cNvSpPr txBox="1"/>
              <p:nvPr/>
            </p:nvSpPr>
            <p:spPr>
              <a:xfrm>
                <a:off x="694871" y="999140"/>
                <a:ext cx="3561681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0798C1-7F82-E745-826E-77E27028A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" y="999140"/>
                <a:ext cx="3561681" cy="1030347"/>
              </a:xfrm>
              <a:prstGeom prst="rect">
                <a:avLst/>
              </a:prstGeom>
              <a:blipFill>
                <a:blip r:embed="rId2"/>
                <a:stretch>
                  <a:fillRect l="-709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A7BE05-CFBD-0E4A-A434-2E7AD62DE7BC}"/>
                  </a:ext>
                </a:extLst>
              </p:cNvPr>
              <p:cNvSpPr txBox="1"/>
              <p:nvPr/>
            </p:nvSpPr>
            <p:spPr>
              <a:xfrm>
                <a:off x="5582747" y="1234374"/>
                <a:ext cx="283923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A7BE05-CFBD-0E4A-A434-2E7AD62DE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747" y="1234374"/>
                <a:ext cx="2839239" cy="615553"/>
              </a:xfrm>
              <a:prstGeom prst="rect">
                <a:avLst/>
              </a:prstGeom>
              <a:blipFill>
                <a:blip r:embed="rId3"/>
                <a:stretch>
                  <a:fillRect l="-1333" t="-88000" r="-1778" b="-1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A504C6-E531-4244-97AA-9756EACC6850}"/>
                  </a:ext>
                </a:extLst>
              </p:cNvPr>
              <p:cNvSpPr txBox="1"/>
              <p:nvPr/>
            </p:nvSpPr>
            <p:spPr>
              <a:xfrm>
                <a:off x="694871" y="4235264"/>
                <a:ext cx="3561681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A504C6-E531-4244-97AA-9756EACC6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71" y="4235264"/>
                <a:ext cx="3561681" cy="1030347"/>
              </a:xfrm>
              <a:prstGeom prst="rect">
                <a:avLst/>
              </a:prstGeom>
              <a:blipFill>
                <a:blip r:embed="rId4"/>
                <a:stretch>
                  <a:fillRect l="-709"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1308D4-B645-3D41-8B99-39F100A3B297}"/>
                  </a:ext>
                </a:extLst>
              </p:cNvPr>
              <p:cNvSpPr txBox="1"/>
              <p:nvPr/>
            </p:nvSpPr>
            <p:spPr>
              <a:xfrm>
                <a:off x="5582747" y="4470498"/>
                <a:ext cx="283923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1308D4-B645-3D41-8B99-39F100A3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747" y="4470498"/>
                <a:ext cx="2839239" cy="615553"/>
              </a:xfrm>
              <a:prstGeom prst="rect">
                <a:avLst/>
              </a:prstGeom>
              <a:blipFill>
                <a:blip r:embed="rId5"/>
                <a:stretch>
                  <a:fillRect l="-1333" t="-88000" r="-1778" b="-1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FF1F9D-28BE-1540-B688-928FF8BD459D}"/>
                  </a:ext>
                </a:extLst>
              </p:cNvPr>
              <p:cNvSpPr txBox="1"/>
              <p:nvPr/>
            </p:nvSpPr>
            <p:spPr>
              <a:xfrm>
                <a:off x="8804789" y="915833"/>
                <a:ext cx="290938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Decays to zero</a:t>
                </a:r>
                <a:br>
                  <a:rPr lang="en-US" sz="3200"/>
                </a:br>
                <a:r>
                  <a:rPr lang="en-US" sz="3200"/>
                  <a:t>assuming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FF1F9D-28BE-1540-B688-928FF8BD4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789" y="915833"/>
                <a:ext cx="2909386" cy="1077218"/>
              </a:xfrm>
              <a:prstGeom prst="rect">
                <a:avLst/>
              </a:prstGeom>
              <a:blipFill>
                <a:blip r:embed="rId6"/>
                <a:stretch>
                  <a:fillRect l="-5217" t="-8235" r="-4348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5E80B1-D014-DB44-81F7-1C96966FE858}"/>
                  </a:ext>
                </a:extLst>
              </p:cNvPr>
              <p:cNvSpPr txBox="1"/>
              <p:nvPr/>
            </p:nvSpPr>
            <p:spPr>
              <a:xfrm>
                <a:off x="8708721" y="4149588"/>
                <a:ext cx="290938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Goes to infinity</a:t>
                </a:r>
                <a:br>
                  <a:rPr lang="en-US" sz="3200"/>
                </a:br>
                <a:r>
                  <a:rPr lang="en-US" sz="3200"/>
                  <a:t>assuming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5E80B1-D014-DB44-81F7-1C96966FE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721" y="4149588"/>
                <a:ext cx="2909386" cy="1077218"/>
              </a:xfrm>
              <a:prstGeom prst="rect">
                <a:avLst/>
              </a:prstGeom>
              <a:blipFill>
                <a:blip r:embed="rId7"/>
                <a:stretch>
                  <a:fillRect l="-5217" t="-6977" r="-4348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48E1E6-FD5D-6C44-989E-F836BC49D29D}"/>
                  </a:ext>
                </a:extLst>
              </p:cNvPr>
              <p:cNvSpPr txBox="1"/>
              <p:nvPr/>
            </p:nvSpPr>
            <p:spPr>
              <a:xfrm>
                <a:off x="8804788" y="2048894"/>
                <a:ext cx="284879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(Goes to infinity</a:t>
                </a:r>
                <a:br>
                  <a:rPr lang="en-US" sz="3200" dirty="0"/>
                </a:b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/>
                  <a:t>.)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48E1E6-FD5D-6C44-989E-F836BC49D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788" y="2048894"/>
                <a:ext cx="2848793" cy="1077218"/>
              </a:xfrm>
              <a:prstGeom prst="rect">
                <a:avLst/>
              </a:prstGeom>
              <a:blipFill>
                <a:blip r:embed="rId8"/>
                <a:stretch>
                  <a:fillRect l="-5333" t="-6977" r="-4444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5D1BDB-944E-C545-AB9E-07E8435A9482}"/>
                  </a:ext>
                </a:extLst>
              </p:cNvPr>
              <p:cNvSpPr txBox="1"/>
              <p:nvPr/>
            </p:nvSpPr>
            <p:spPr>
              <a:xfrm>
                <a:off x="8708721" y="5243529"/>
                <a:ext cx="271317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(Decays to zero</a:t>
                </a:r>
                <a:br>
                  <a:rPr lang="en-US" sz="3200" dirty="0"/>
                </a:b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/>
                  <a:t>.)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5D1BDB-944E-C545-AB9E-07E8435A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721" y="5243529"/>
                <a:ext cx="2713179" cy="1077218"/>
              </a:xfrm>
              <a:prstGeom prst="rect">
                <a:avLst/>
              </a:prstGeom>
              <a:blipFill>
                <a:blip r:embed="rId9"/>
                <a:stretch>
                  <a:fillRect l="-5581" t="-6977" r="-4651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1A037EBA-9C77-A20B-1475-0F9D528C489E}"/>
              </a:ext>
            </a:extLst>
          </p:cNvPr>
          <p:cNvSpPr/>
          <p:nvPr/>
        </p:nvSpPr>
        <p:spPr>
          <a:xfrm>
            <a:off x="4715052" y="140657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F0A5445-06DE-AC31-A588-49C1F936C513}"/>
              </a:ext>
            </a:extLst>
          </p:cNvPr>
          <p:cNvSpPr/>
          <p:nvPr/>
        </p:nvSpPr>
        <p:spPr>
          <a:xfrm>
            <a:off x="4715052" y="463952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65668A-DF73-B22C-F1C5-451F7A19770E}"/>
              </a:ext>
            </a:extLst>
          </p:cNvPr>
          <p:cNvCxnSpPr>
            <a:cxnSpLocks/>
          </p:cNvCxnSpPr>
          <p:nvPr/>
        </p:nvCxnSpPr>
        <p:spPr>
          <a:xfrm flipV="1">
            <a:off x="381000" y="3325913"/>
            <a:ext cx="1143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4B4A9F-6490-719C-87D0-DE511BCA504E}"/>
                  </a:ext>
                </a:extLst>
              </p:cNvPr>
              <p:cNvSpPr txBox="1"/>
              <p:nvPr/>
            </p:nvSpPr>
            <p:spPr>
              <a:xfrm>
                <a:off x="4792989" y="2029099"/>
                <a:ext cx="3746347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4B4A9F-6490-719C-87D0-DE511BCA5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989" y="2029099"/>
                <a:ext cx="3746347" cy="1030347"/>
              </a:xfrm>
              <a:prstGeom prst="rect">
                <a:avLst/>
              </a:prstGeom>
              <a:blipFill>
                <a:blip r:embed="rId10"/>
                <a:stretch>
                  <a:fillRect l="-1014" t="-31707" r="-1014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9C0B63-67A6-5400-2B10-E3E2050BA352}"/>
              </a:ext>
            </a:extLst>
          </p:cNvPr>
          <p:cNvCxnSpPr>
            <a:cxnSpLocks/>
          </p:cNvCxnSpPr>
          <p:nvPr/>
        </p:nvCxnSpPr>
        <p:spPr>
          <a:xfrm>
            <a:off x="1329513" y="2610396"/>
            <a:ext cx="3385539" cy="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D1826F-0A4E-CA98-5BF0-A6B54EF8FFEB}"/>
              </a:ext>
            </a:extLst>
          </p:cNvPr>
          <p:cNvCxnSpPr>
            <a:cxnSpLocks/>
          </p:cNvCxnSpPr>
          <p:nvPr/>
        </p:nvCxnSpPr>
        <p:spPr>
          <a:xfrm flipV="1">
            <a:off x="1329514" y="2048894"/>
            <a:ext cx="0" cy="561502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1A051E-F6B6-B5BB-EB34-E2E7077A6F8E}"/>
              </a:ext>
            </a:extLst>
          </p:cNvPr>
          <p:cNvCxnSpPr>
            <a:cxnSpLocks/>
          </p:cNvCxnSpPr>
          <p:nvPr/>
        </p:nvCxnSpPr>
        <p:spPr>
          <a:xfrm>
            <a:off x="7430242" y="677516"/>
            <a:ext cx="0" cy="61312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8E7EEB-FDD8-8F4E-E802-25CE39598572}"/>
              </a:ext>
            </a:extLst>
          </p:cNvPr>
          <p:cNvCxnSpPr>
            <a:cxnSpLocks/>
          </p:cNvCxnSpPr>
          <p:nvPr/>
        </p:nvCxnSpPr>
        <p:spPr>
          <a:xfrm>
            <a:off x="2967994" y="677516"/>
            <a:ext cx="4462248" cy="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E97713-0308-E12C-4FE0-59F5119DC502}"/>
              </a:ext>
            </a:extLst>
          </p:cNvPr>
          <p:cNvCxnSpPr>
            <a:cxnSpLocks/>
          </p:cNvCxnSpPr>
          <p:nvPr/>
        </p:nvCxnSpPr>
        <p:spPr>
          <a:xfrm>
            <a:off x="2967994" y="677516"/>
            <a:ext cx="0" cy="450736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F4269E4-51B7-7DCA-90FE-27FCA1B0467B}"/>
              </a:ext>
            </a:extLst>
          </p:cNvPr>
          <p:cNvSpPr/>
          <p:nvPr/>
        </p:nvSpPr>
        <p:spPr>
          <a:xfrm>
            <a:off x="2562925" y="1220179"/>
            <a:ext cx="777569" cy="76319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1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15" grpId="0"/>
      <p:bldP spid="16" grpId="0"/>
      <p:bldP spid="4" grpId="0"/>
      <p:bldP spid="17" grpId="0"/>
      <p:bldP spid="13" grpId="0"/>
      <p:bldP spid="18" grpId="0"/>
      <p:bldP spid="5" grpId="0" animBg="1"/>
      <p:bldP spid="6" grpId="0" animBg="1"/>
      <p:bldP spid="8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74FB5B-1007-7748-A5E5-FEDEFBB53072}"/>
                  </a:ext>
                </a:extLst>
              </p:cNvPr>
              <p:cNvSpPr txBox="1"/>
              <p:nvPr/>
            </p:nvSpPr>
            <p:spPr>
              <a:xfrm>
                <a:off x="6210281" y="4197287"/>
                <a:ext cx="54234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24 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74FB5B-1007-7748-A5E5-FEDEFBB53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281" y="4197287"/>
                <a:ext cx="5423472" cy="584775"/>
              </a:xfrm>
              <a:prstGeom prst="rect">
                <a:avLst/>
              </a:prstGeom>
              <a:blipFill>
                <a:blip r:embed="rId2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61C719-10C5-E741-A700-E20EAA6F98E5}"/>
                  </a:ext>
                </a:extLst>
              </p:cNvPr>
              <p:cNvSpPr txBox="1"/>
              <p:nvPr/>
            </p:nvSpPr>
            <p:spPr>
              <a:xfrm>
                <a:off x="6096000" y="2688557"/>
                <a:ext cx="60595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61C719-10C5-E741-A700-E20EAA6F9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8557"/>
                <a:ext cx="6059544" cy="584775"/>
              </a:xfrm>
              <a:prstGeom prst="rect">
                <a:avLst/>
              </a:prstGeom>
              <a:blipFill>
                <a:blip r:embed="rId3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A8B1DE-2801-6345-BFF0-154F0A8F9660}"/>
                  </a:ext>
                </a:extLst>
              </p:cNvPr>
              <p:cNvSpPr txBox="1"/>
              <p:nvPr/>
            </p:nvSpPr>
            <p:spPr>
              <a:xfrm>
                <a:off x="6236785" y="1977281"/>
                <a:ext cx="2298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A8B1DE-2801-6345-BFF0-154F0A8F9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785" y="1977281"/>
                <a:ext cx="2298513" cy="584775"/>
              </a:xfrm>
              <a:prstGeom prst="rect">
                <a:avLst/>
              </a:prstGeom>
              <a:blipFill>
                <a:blip r:embed="rId4"/>
                <a:stretch>
                  <a:fillRect t="-131915" r="-3867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A044D81-9142-5140-84BA-FBC038E31F10}"/>
              </a:ext>
            </a:extLst>
          </p:cNvPr>
          <p:cNvSpPr txBox="1"/>
          <p:nvPr/>
        </p:nvSpPr>
        <p:spPr>
          <a:xfrm>
            <a:off x="188708" y="94593"/>
            <a:ext cx="785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 Circuit with only dependent 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025A5-59AD-6A45-98D3-1331FAFE41BC}"/>
              </a:ext>
            </a:extLst>
          </p:cNvPr>
          <p:cNvSpPr txBox="1"/>
          <p:nvPr/>
        </p:nvSpPr>
        <p:spPr>
          <a:xfrm>
            <a:off x="1166018" y="702271"/>
            <a:ext cx="90907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These are purely resistive and require a test source to</a:t>
            </a:r>
            <a:br>
              <a:rPr lang="en-US" sz="3200"/>
            </a:br>
            <a:r>
              <a:rPr lang="en-US" sz="3200"/>
              <a:t>determine equivalent resistance.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1B8692-5E81-9540-8B91-1FAE05E59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75" y="2011680"/>
            <a:ext cx="55626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E79DC-F2BE-5546-BEF8-EA0445AFB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74" y="2011680"/>
            <a:ext cx="5562601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2C34BB-0F9A-BA47-BFB6-03F5CE1F9927}"/>
                  </a:ext>
                </a:extLst>
              </p:cNvPr>
              <p:cNvSpPr txBox="1"/>
              <p:nvPr/>
            </p:nvSpPr>
            <p:spPr>
              <a:xfrm>
                <a:off x="2213113" y="5056459"/>
                <a:ext cx="15570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2C34BB-0F9A-BA47-BFB6-03F5CE1F9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13" y="5056459"/>
                <a:ext cx="1557093" cy="584775"/>
              </a:xfrm>
              <a:prstGeom prst="rect">
                <a:avLst/>
              </a:prstGeom>
              <a:blipFill>
                <a:blip r:embed="rId7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A2FF4B-9AF1-EC45-808D-9D1053FB50F1}"/>
                  </a:ext>
                </a:extLst>
              </p:cNvPr>
              <p:cNvSpPr txBox="1"/>
              <p:nvPr/>
            </p:nvSpPr>
            <p:spPr>
              <a:xfrm>
                <a:off x="6096000" y="2688557"/>
                <a:ext cx="60595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A2FF4B-9AF1-EC45-808D-9D1053FB5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8557"/>
                <a:ext cx="6059544" cy="584775"/>
              </a:xfrm>
              <a:prstGeom prst="rect">
                <a:avLst/>
              </a:prstGeom>
              <a:blipFill>
                <a:blip r:embed="rId8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C57CD5-590F-5E43-BB0A-CD251CFC6756}"/>
                  </a:ext>
                </a:extLst>
              </p:cNvPr>
              <p:cNvSpPr txBox="1"/>
              <p:nvPr/>
            </p:nvSpPr>
            <p:spPr>
              <a:xfrm>
                <a:off x="6467061" y="3431975"/>
                <a:ext cx="25914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24 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C57CD5-590F-5E43-BB0A-CD251CFC6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061" y="3431975"/>
                <a:ext cx="2591479" cy="584775"/>
              </a:xfrm>
              <a:prstGeom prst="rect">
                <a:avLst/>
              </a:prstGeom>
              <a:blipFill>
                <a:blip r:embed="rId9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C438B8-E833-3741-BF6B-C9C410A1B0B6}"/>
                  </a:ext>
                </a:extLst>
              </p:cNvPr>
              <p:cNvSpPr txBox="1"/>
              <p:nvPr/>
            </p:nvSpPr>
            <p:spPr>
              <a:xfrm>
                <a:off x="6210281" y="4197287"/>
                <a:ext cx="54234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24 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C438B8-E833-3741-BF6B-C9C410A1B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281" y="4197287"/>
                <a:ext cx="5423472" cy="584775"/>
              </a:xfrm>
              <a:prstGeom prst="rect">
                <a:avLst/>
              </a:prstGeom>
              <a:blipFill>
                <a:blip r:embed="rId10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FE51D7A-565A-B84B-B448-A2D0F98CA839}"/>
              </a:ext>
            </a:extLst>
          </p:cNvPr>
          <p:cNvCxnSpPr/>
          <p:nvPr/>
        </p:nvCxnSpPr>
        <p:spPr>
          <a:xfrm>
            <a:off x="1523806" y="2359913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184A68-3709-F14B-8BB9-D6C4C79D7B36}"/>
                  </a:ext>
                </a:extLst>
              </p:cNvPr>
              <p:cNvSpPr txBox="1"/>
              <p:nvPr/>
            </p:nvSpPr>
            <p:spPr>
              <a:xfrm>
                <a:off x="1633690" y="2396169"/>
                <a:ext cx="5640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184A68-3709-F14B-8BB9-D6C4C79D7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690" y="2396169"/>
                <a:ext cx="564001" cy="584775"/>
              </a:xfrm>
              <a:prstGeom prst="rect">
                <a:avLst/>
              </a:prstGeom>
              <a:blipFill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01D894A5-49A8-754E-E883-3B90025384DA}"/>
              </a:ext>
            </a:extLst>
          </p:cNvPr>
          <p:cNvSpPr/>
          <p:nvPr/>
        </p:nvSpPr>
        <p:spPr>
          <a:xfrm>
            <a:off x="654901" y="83907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4C0057-993A-2404-CA55-99C633F9B63E}"/>
              </a:ext>
            </a:extLst>
          </p:cNvPr>
          <p:cNvCxnSpPr>
            <a:cxnSpLocks/>
          </p:cNvCxnSpPr>
          <p:nvPr/>
        </p:nvCxnSpPr>
        <p:spPr>
          <a:xfrm>
            <a:off x="7487323" y="4507775"/>
            <a:ext cx="36576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B3B1F-C270-D28A-1282-0722C05EB5CB}"/>
              </a:ext>
            </a:extLst>
          </p:cNvPr>
          <p:cNvCxnSpPr>
            <a:cxnSpLocks/>
          </p:cNvCxnSpPr>
          <p:nvPr/>
        </p:nvCxnSpPr>
        <p:spPr>
          <a:xfrm>
            <a:off x="8627977" y="4507775"/>
            <a:ext cx="36576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131D4A-04EC-B1A9-CA93-54112D6CDD51}"/>
                  </a:ext>
                </a:extLst>
              </p:cNvPr>
              <p:cNvSpPr txBox="1"/>
              <p:nvPr/>
            </p:nvSpPr>
            <p:spPr>
              <a:xfrm>
                <a:off x="2213113" y="5056459"/>
                <a:ext cx="20045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131D4A-04EC-B1A9-CA93-54112D6CD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13" y="5056459"/>
                <a:ext cx="2004523" cy="584775"/>
              </a:xfrm>
              <a:prstGeom prst="rect">
                <a:avLst/>
              </a:prstGeom>
              <a:blipFill>
                <a:blip r:embed="rId12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753365C-9D56-CE2A-053B-0979A03A91C1}"/>
              </a:ext>
            </a:extLst>
          </p:cNvPr>
          <p:cNvSpPr/>
          <p:nvPr/>
        </p:nvSpPr>
        <p:spPr>
          <a:xfrm>
            <a:off x="2282311" y="5078760"/>
            <a:ext cx="1883287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0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16" grpId="0"/>
      <p:bldP spid="5" grpId="0"/>
      <p:bldP spid="2" grpId="0"/>
      <p:bldP spid="2" grpId="1"/>
      <p:bldP spid="18" grpId="0"/>
      <p:bldP spid="6" grpId="0"/>
      <p:bldP spid="8" grpId="0"/>
      <p:bldP spid="22" grpId="0"/>
      <p:bldP spid="10" grpId="0" animBg="1"/>
      <p:bldP spid="4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4DFB2B-688A-3B47-8CAC-93F88D2F7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05" y="1996812"/>
            <a:ext cx="5577840" cy="2763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AABDA-EEAF-E94F-8992-6FCC4E63ADDA}"/>
              </a:ext>
            </a:extLst>
          </p:cNvPr>
          <p:cNvSpPr txBox="1"/>
          <p:nvPr/>
        </p:nvSpPr>
        <p:spPr>
          <a:xfrm>
            <a:off x="188708" y="94593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42A352-A150-7441-AA26-93C93B806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06" y="1996811"/>
            <a:ext cx="5577840" cy="276356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19E9D6-3334-AF44-B2B7-220C74957064}"/>
              </a:ext>
            </a:extLst>
          </p:cNvPr>
          <p:cNvCxnSpPr/>
          <p:nvPr/>
        </p:nvCxnSpPr>
        <p:spPr>
          <a:xfrm>
            <a:off x="1533225" y="2341675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A2FE25-00B1-DF4A-B80F-17D8DF086CF3}"/>
                  </a:ext>
                </a:extLst>
              </p:cNvPr>
              <p:cNvSpPr txBox="1"/>
              <p:nvPr/>
            </p:nvSpPr>
            <p:spPr>
              <a:xfrm>
                <a:off x="1643109" y="2377931"/>
                <a:ext cx="5640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A2FE25-00B1-DF4A-B80F-17D8DF086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109" y="2377931"/>
                <a:ext cx="564001" cy="584775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4E9435-6830-FB41-AA44-B0197600ECA1}"/>
                  </a:ext>
                </a:extLst>
              </p:cNvPr>
              <p:cNvSpPr txBox="1"/>
              <p:nvPr/>
            </p:nvSpPr>
            <p:spPr>
              <a:xfrm>
                <a:off x="5795599" y="3754900"/>
                <a:ext cx="63318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24 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4E9435-6830-FB41-AA44-B0197600E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599" y="3754900"/>
                <a:ext cx="6331862" cy="584775"/>
              </a:xfrm>
              <a:prstGeom prst="rect">
                <a:avLst/>
              </a:prstGeom>
              <a:blipFill>
                <a:blip r:embed="rId5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9F0F12-E066-9C4B-AD63-4BDA8ED1D5E7}"/>
                  </a:ext>
                </a:extLst>
              </p:cNvPr>
              <p:cNvSpPr txBox="1"/>
              <p:nvPr/>
            </p:nvSpPr>
            <p:spPr>
              <a:xfrm>
                <a:off x="5794784" y="2377931"/>
                <a:ext cx="6206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9F0F12-E066-9C4B-AD63-4BDA8ED1D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84" y="2377931"/>
                <a:ext cx="6206507" cy="584775"/>
              </a:xfrm>
              <a:prstGeom prst="rect">
                <a:avLst/>
              </a:prstGeom>
              <a:blipFill>
                <a:blip r:embed="rId6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2A0892-398A-4441-B61D-730CE3F134D6}"/>
                  </a:ext>
                </a:extLst>
              </p:cNvPr>
              <p:cNvSpPr txBox="1"/>
              <p:nvPr/>
            </p:nvSpPr>
            <p:spPr>
              <a:xfrm>
                <a:off x="5828781" y="1666655"/>
                <a:ext cx="2298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92A0892-398A-4441-B61D-730CE3F13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781" y="1666655"/>
                <a:ext cx="2298513" cy="584775"/>
              </a:xfrm>
              <a:prstGeom prst="rect">
                <a:avLst/>
              </a:prstGeom>
              <a:blipFill>
                <a:blip r:embed="rId7"/>
                <a:stretch>
                  <a:fillRect t="-131915" r="-3846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71362E-1F18-1745-A2BC-FEB6F60F1989}"/>
                  </a:ext>
                </a:extLst>
              </p:cNvPr>
              <p:cNvSpPr txBox="1"/>
              <p:nvPr/>
            </p:nvSpPr>
            <p:spPr>
              <a:xfrm>
                <a:off x="2116769" y="5066191"/>
                <a:ext cx="15570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71362E-1F18-1745-A2BC-FEB6F60F1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769" y="5066191"/>
                <a:ext cx="1557093" cy="584775"/>
              </a:xfrm>
              <a:prstGeom prst="rect">
                <a:avLst/>
              </a:prstGeom>
              <a:blipFill>
                <a:blip r:embed="rId8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06D4BC-C10B-A642-95D3-59B99A3C0A23}"/>
                  </a:ext>
                </a:extLst>
              </p:cNvPr>
              <p:cNvSpPr txBox="1"/>
              <p:nvPr/>
            </p:nvSpPr>
            <p:spPr>
              <a:xfrm>
                <a:off x="5794784" y="2377931"/>
                <a:ext cx="6206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06D4BC-C10B-A642-95D3-59B99A3C0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84" y="2377931"/>
                <a:ext cx="6206507" cy="584775"/>
              </a:xfrm>
              <a:prstGeom prst="rect">
                <a:avLst/>
              </a:prstGeom>
              <a:blipFill>
                <a:blip r:embed="rId9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40EC6C-FD68-CF4E-9C51-938DE8E69EB3}"/>
                  </a:ext>
                </a:extLst>
              </p:cNvPr>
              <p:cNvSpPr txBox="1"/>
              <p:nvPr/>
            </p:nvSpPr>
            <p:spPr>
              <a:xfrm>
                <a:off x="6052379" y="3121349"/>
                <a:ext cx="25914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24 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40EC6C-FD68-CF4E-9C51-938DE8E69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379" y="3121349"/>
                <a:ext cx="2591479" cy="584775"/>
              </a:xfrm>
              <a:prstGeom prst="rect">
                <a:avLst/>
              </a:prstGeom>
              <a:blipFill>
                <a:blip r:embed="rId10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0C2F82-92B1-A741-B4E5-04F88B2BC24E}"/>
                  </a:ext>
                </a:extLst>
              </p:cNvPr>
              <p:cNvSpPr txBox="1"/>
              <p:nvPr/>
            </p:nvSpPr>
            <p:spPr>
              <a:xfrm>
                <a:off x="5795599" y="3754900"/>
                <a:ext cx="63318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24 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32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=−12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0C2F82-92B1-A741-B4E5-04F88B2BC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599" y="3754900"/>
                <a:ext cx="6331862" cy="584775"/>
              </a:xfrm>
              <a:prstGeom prst="rect">
                <a:avLst/>
              </a:prstGeom>
              <a:blipFill>
                <a:blip r:embed="rId11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D7CB269A-2D30-1DFF-207E-6B364FD1E5E1}"/>
              </a:ext>
            </a:extLst>
          </p:cNvPr>
          <p:cNvSpPr/>
          <p:nvPr/>
        </p:nvSpPr>
        <p:spPr>
          <a:xfrm>
            <a:off x="5988463" y="456378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ED21FB-AC28-DD0D-3255-452634350293}"/>
                  </a:ext>
                </a:extLst>
              </p:cNvPr>
              <p:cNvSpPr txBox="1"/>
              <p:nvPr/>
            </p:nvSpPr>
            <p:spPr>
              <a:xfrm>
                <a:off x="6516395" y="4456328"/>
                <a:ext cx="46324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ED21FB-AC28-DD0D-3255-45263435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395" y="4456328"/>
                <a:ext cx="4632487" cy="584775"/>
              </a:xfrm>
              <a:prstGeom prst="rect">
                <a:avLst/>
              </a:prstGeom>
              <a:blipFill>
                <a:blip r:embed="rId12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3E4614C-91FA-F8C8-22BA-59968AE4E766}"/>
              </a:ext>
            </a:extLst>
          </p:cNvPr>
          <p:cNvSpPr txBox="1"/>
          <p:nvPr/>
        </p:nvSpPr>
        <p:spPr>
          <a:xfrm>
            <a:off x="5293806" y="5090533"/>
            <a:ext cx="6700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Current flows into positive terminal of</a:t>
            </a:r>
            <a:br>
              <a:rPr lang="en-US" sz="3200"/>
            </a:br>
            <a:r>
              <a:rPr lang="en-US" sz="3200"/>
              <a:t>voltage source.  </a:t>
            </a:r>
            <a:r>
              <a:rPr lang="en-US" sz="3200" i="1">
                <a:solidFill>
                  <a:schemeClr val="bg1"/>
                </a:solidFill>
              </a:rPr>
              <a:t>Power delivered to test</a:t>
            </a:r>
            <a:br>
              <a:rPr lang="en-US" sz="3200" i="1">
                <a:solidFill>
                  <a:schemeClr val="bg1"/>
                </a:solidFill>
              </a:rPr>
            </a:br>
            <a:r>
              <a:rPr lang="en-US" sz="3200" i="1">
                <a:solidFill>
                  <a:schemeClr val="bg1"/>
                </a:solidFill>
              </a:rPr>
              <a:t>source.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62151E-A60C-1A0B-B376-7D9600F17773}"/>
                  </a:ext>
                </a:extLst>
              </p:cNvPr>
              <p:cNvSpPr txBox="1"/>
              <p:nvPr/>
            </p:nvSpPr>
            <p:spPr>
              <a:xfrm>
                <a:off x="6516395" y="4456328"/>
                <a:ext cx="46324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12 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62151E-A60C-1A0B-B376-7D9600F17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395" y="4456328"/>
                <a:ext cx="4632487" cy="584775"/>
              </a:xfrm>
              <a:prstGeom prst="rect">
                <a:avLst/>
              </a:prstGeom>
              <a:blipFill>
                <a:blip r:embed="rId13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61745CC-ABAB-05DE-5F2D-2EA62052E372}"/>
              </a:ext>
            </a:extLst>
          </p:cNvPr>
          <p:cNvSpPr txBox="1"/>
          <p:nvPr/>
        </p:nvSpPr>
        <p:spPr>
          <a:xfrm>
            <a:off x="5293806" y="5090533"/>
            <a:ext cx="6700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Current flows into positive terminal of</a:t>
            </a:r>
            <a:br>
              <a:rPr lang="en-US" sz="3200"/>
            </a:br>
            <a:r>
              <a:rPr lang="en-US" sz="3200"/>
              <a:t>voltage source.  </a:t>
            </a:r>
            <a:r>
              <a:rPr lang="en-US" sz="3200" i="1"/>
              <a:t>Power delivered to test</a:t>
            </a:r>
            <a:br>
              <a:rPr lang="en-US" sz="3200" i="1"/>
            </a:br>
            <a:r>
              <a:rPr lang="en-US" sz="3200" i="1"/>
              <a:t>source.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7F42C4-D6B2-F36C-1BF3-E0FA9A99C1B3}"/>
              </a:ext>
            </a:extLst>
          </p:cNvPr>
          <p:cNvCxnSpPr>
            <a:cxnSpLocks/>
          </p:cNvCxnSpPr>
          <p:nvPr/>
        </p:nvCxnSpPr>
        <p:spPr>
          <a:xfrm>
            <a:off x="7442500" y="4077469"/>
            <a:ext cx="36576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59E7B9-E625-A370-3223-6F9EC0F1709E}"/>
              </a:ext>
            </a:extLst>
          </p:cNvPr>
          <p:cNvCxnSpPr>
            <a:cxnSpLocks/>
          </p:cNvCxnSpPr>
          <p:nvPr/>
        </p:nvCxnSpPr>
        <p:spPr>
          <a:xfrm>
            <a:off x="8583154" y="4077469"/>
            <a:ext cx="36576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814A6E-AC68-58DC-0D8A-6DCA8069F4CF}"/>
                  </a:ext>
                </a:extLst>
              </p:cNvPr>
              <p:cNvSpPr txBox="1"/>
              <p:nvPr/>
            </p:nvSpPr>
            <p:spPr>
              <a:xfrm>
                <a:off x="2116769" y="5066191"/>
                <a:ext cx="25383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=−12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814A6E-AC68-58DC-0D8A-6DCA8069F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769" y="5066191"/>
                <a:ext cx="2538323" cy="584775"/>
              </a:xfrm>
              <a:prstGeom prst="rect">
                <a:avLst/>
              </a:prstGeom>
              <a:blipFill>
                <a:blip r:embed="rId14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FA98A784-B7CB-1454-36B6-BE45C0AA801C}"/>
              </a:ext>
            </a:extLst>
          </p:cNvPr>
          <p:cNvSpPr/>
          <p:nvPr/>
        </p:nvSpPr>
        <p:spPr>
          <a:xfrm>
            <a:off x="2170801" y="5078760"/>
            <a:ext cx="243093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8" grpId="1"/>
      <p:bldP spid="19" grpId="0"/>
      <p:bldP spid="20" grpId="0"/>
      <p:bldP spid="21" grpId="0"/>
      <p:bldP spid="2" grpId="0" animBg="1"/>
      <p:bldP spid="5" grpId="0"/>
      <p:bldP spid="6" grpId="0"/>
      <p:bldP spid="7" grpId="0"/>
      <p:bldP spid="8" grpId="0"/>
      <p:bldP spid="10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FA8D4-F463-D043-BE5B-3411FC4CE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8" y="936834"/>
            <a:ext cx="5598942" cy="292608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EB680A-2C2A-C64E-A675-8AFAAB998117}"/>
              </a:ext>
            </a:extLst>
          </p:cNvPr>
          <p:cNvCxnSpPr>
            <a:cxnSpLocks/>
          </p:cNvCxnSpPr>
          <p:nvPr/>
        </p:nvCxnSpPr>
        <p:spPr>
          <a:xfrm>
            <a:off x="6016322" y="165538"/>
            <a:ext cx="0" cy="3877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649D4B0-48EA-FC46-B056-C2A308710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67" y="936834"/>
            <a:ext cx="5670543" cy="2926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2988B1-C844-7C48-960B-AEEC72608881}"/>
                  </a:ext>
                </a:extLst>
              </p:cNvPr>
              <p:cNvSpPr txBox="1"/>
              <p:nvPr/>
            </p:nvSpPr>
            <p:spPr>
              <a:xfrm>
                <a:off x="288976" y="5033539"/>
                <a:ext cx="358617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decays to zero</a:t>
                </a:r>
                <a:br>
                  <a:rPr lang="en-US" sz="3200" dirty="0"/>
                </a:br>
                <a:r>
                  <a:rPr lang="en-US" sz="3200" dirty="0"/>
                  <a:t>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2988B1-C844-7C48-960B-AEEC72608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6" y="5033539"/>
                <a:ext cx="3586175" cy="1077218"/>
              </a:xfrm>
              <a:prstGeom prst="rect">
                <a:avLst/>
              </a:prstGeom>
              <a:blipFill>
                <a:blip r:embed="rId4"/>
                <a:stretch>
                  <a:fillRect t="-7059" r="-352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9DA59B-1635-B140-A313-06CACBCA0499}"/>
                  </a:ext>
                </a:extLst>
              </p:cNvPr>
              <p:cNvSpPr txBox="1"/>
              <p:nvPr/>
            </p:nvSpPr>
            <p:spPr>
              <a:xfrm>
                <a:off x="7735899" y="5068973"/>
                <a:ext cx="432451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heads to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dirty="0"/>
                  <a:t> as 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3200" dirty="0"/>
                  <a:t> (until something</a:t>
                </a:r>
                <a:br>
                  <a:rPr lang="en-US" sz="3200" dirty="0"/>
                </a:br>
                <a:r>
                  <a:rPr lang="en-US" sz="3200" dirty="0"/>
                  <a:t>breaks or saturates or…).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9DA59B-1635-B140-A313-06CACBCA0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899" y="5068973"/>
                <a:ext cx="4324518" cy="1569660"/>
              </a:xfrm>
              <a:prstGeom prst="rect">
                <a:avLst/>
              </a:prstGeom>
              <a:blipFill>
                <a:blip r:embed="rId5"/>
                <a:stretch>
                  <a:fillRect l="-3226" t="-4839" r="-3226" b="-1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53B576-2401-1A44-893B-F1168D9FA246}"/>
                  </a:ext>
                </a:extLst>
              </p:cNvPr>
              <p:cNvSpPr txBox="1"/>
              <p:nvPr/>
            </p:nvSpPr>
            <p:spPr>
              <a:xfrm>
                <a:off x="4318346" y="5305613"/>
                <a:ext cx="308828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53B576-2401-1A44-893B-F1168D9FA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346" y="5305613"/>
                <a:ext cx="3088281" cy="615553"/>
              </a:xfrm>
              <a:prstGeom prst="rect">
                <a:avLst/>
              </a:prstGeom>
              <a:blipFill>
                <a:blip r:embed="rId6"/>
                <a:stretch>
                  <a:fillRect t="-88000" r="-1633" b="-1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917171-7AC6-6D4F-BA60-830314466534}"/>
                  </a:ext>
                </a:extLst>
              </p:cNvPr>
              <p:cNvSpPr txBox="1"/>
              <p:nvPr/>
            </p:nvSpPr>
            <p:spPr>
              <a:xfrm>
                <a:off x="4300745" y="4082179"/>
                <a:ext cx="3123483" cy="11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917171-7AC6-6D4F-BA60-830314466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745" y="4082179"/>
                <a:ext cx="3123483" cy="1110497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0164789-995E-A147-BDCD-415A2D330C66}"/>
              </a:ext>
            </a:extLst>
          </p:cNvPr>
          <p:cNvSpPr/>
          <p:nvPr/>
        </p:nvSpPr>
        <p:spPr>
          <a:xfrm>
            <a:off x="1239092" y="718878"/>
            <a:ext cx="599440" cy="5994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D2D6ED-BDE2-284C-8A50-00622DA6AE11}"/>
              </a:ext>
            </a:extLst>
          </p:cNvPr>
          <p:cNvCxnSpPr>
            <a:cxnSpLocks/>
          </p:cNvCxnSpPr>
          <p:nvPr/>
        </p:nvCxnSpPr>
        <p:spPr>
          <a:xfrm rot="10800000">
            <a:off x="703652" y="87944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2DDA0D-29DB-D74E-B031-71A1960538A3}"/>
              </a:ext>
            </a:extLst>
          </p:cNvPr>
          <p:cNvCxnSpPr>
            <a:cxnSpLocks/>
          </p:cNvCxnSpPr>
          <p:nvPr/>
        </p:nvCxnSpPr>
        <p:spPr>
          <a:xfrm>
            <a:off x="1905560" y="87944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B81820-2478-061A-4155-B9F075577831}"/>
                  </a:ext>
                </a:extLst>
              </p:cNvPr>
              <p:cNvSpPr txBox="1"/>
              <p:nvPr/>
            </p:nvSpPr>
            <p:spPr>
              <a:xfrm>
                <a:off x="288976" y="4346645"/>
                <a:ext cx="36022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B81820-2478-061A-4155-B9F075577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6" y="4346645"/>
                <a:ext cx="3602268" cy="584775"/>
              </a:xfrm>
              <a:prstGeom prst="rect">
                <a:avLst/>
              </a:prstGeom>
              <a:blipFill>
                <a:blip r:embed="rId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4E8BC5-14FF-6D4C-324D-13BD5F4E16DD}"/>
                  </a:ext>
                </a:extLst>
              </p:cNvPr>
              <p:cNvSpPr txBox="1"/>
              <p:nvPr/>
            </p:nvSpPr>
            <p:spPr>
              <a:xfrm>
                <a:off x="288976" y="4346645"/>
                <a:ext cx="36022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4E8BC5-14FF-6D4C-324D-13BD5F4E1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6" y="4346645"/>
                <a:ext cx="3602268" cy="584775"/>
              </a:xfrm>
              <a:prstGeom prst="rect">
                <a:avLst/>
              </a:prstGeom>
              <a:blipFill>
                <a:blip r:embed="rId9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0F5C3D-0F6E-BB5D-FEF9-281F78E38B23}"/>
                  </a:ext>
                </a:extLst>
              </p:cNvPr>
              <p:cNvSpPr txBox="1"/>
              <p:nvPr/>
            </p:nvSpPr>
            <p:spPr>
              <a:xfrm>
                <a:off x="7816567" y="4345743"/>
                <a:ext cx="4136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0F5C3D-0F6E-BB5D-FEF9-281F78E38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567" y="4345743"/>
                <a:ext cx="4136069" cy="584775"/>
              </a:xfrm>
              <a:prstGeom prst="rect">
                <a:avLst/>
              </a:prstGeom>
              <a:blipFill>
                <a:blip r:embed="rId1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FB1375-8FE7-20C7-CC39-56ABA0F985B6}"/>
                  </a:ext>
                </a:extLst>
              </p:cNvPr>
              <p:cNvSpPr txBox="1"/>
              <p:nvPr/>
            </p:nvSpPr>
            <p:spPr>
              <a:xfrm>
                <a:off x="7816567" y="4345743"/>
                <a:ext cx="4136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FB1375-8FE7-20C7-CC39-56ABA0F98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567" y="4345743"/>
                <a:ext cx="4136069" cy="584775"/>
              </a:xfrm>
              <a:prstGeom prst="rect">
                <a:avLst/>
              </a:prstGeom>
              <a:blipFill>
                <a:blip r:embed="rId11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9DEA4C3-D96D-75FA-EF59-96D7A2D8D66C}"/>
              </a:ext>
            </a:extLst>
          </p:cNvPr>
          <p:cNvSpPr/>
          <p:nvPr/>
        </p:nvSpPr>
        <p:spPr>
          <a:xfrm>
            <a:off x="2475571" y="718878"/>
            <a:ext cx="3375102" cy="3324485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3682A6-F0CF-1949-13AD-732D644847FE}"/>
                  </a:ext>
                </a:extLst>
              </p:cNvPr>
              <p:cNvSpPr txBox="1"/>
              <p:nvPr/>
            </p:nvSpPr>
            <p:spPr>
              <a:xfrm>
                <a:off x="3286051" y="460200"/>
                <a:ext cx="177817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3682A6-F0CF-1949-13AD-732D6448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051" y="460200"/>
                <a:ext cx="1778179" cy="523220"/>
              </a:xfrm>
              <a:prstGeom prst="rect">
                <a:avLst/>
              </a:prstGeom>
              <a:blipFill>
                <a:blip r:embed="rId12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46023BF-9FEC-1A42-152F-A9D43A3728AC}"/>
              </a:ext>
            </a:extLst>
          </p:cNvPr>
          <p:cNvSpPr/>
          <p:nvPr/>
        </p:nvSpPr>
        <p:spPr>
          <a:xfrm>
            <a:off x="8604763" y="713338"/>
            <a:ext cx="3396969" cy="3324485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8FE6FC-DCE9-A14F-CC39-DC4CACC3024A}"/>
                  </a:ext>
                </a:extLst>
              </p:cNvPr>
              <p:cNvSpPr txBox="1"/>
              <p:nvPr/>
            </p:nvSpPr>
            <p:spPr>
              <a:xfrm>
                <a:off x="9168356" y="454660"/>
                <a:ext cx="2244653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=−12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8FE6FC-DCE9-A14F-CC39-DC4CACC30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356" y="454660"/>
                <a:ext cx="2244653" cy="523220"/>
              </a:xfrm>
              <a:prstGeom prst="rect">
                <a:avLst/>
              </a:prstGeom>
              <a:blipFill>
                <a:blip r:embed="rId13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CB410D-3AA6-2D52-1BE2-03D4173245F1}"/>
                  </a:ext>
                </a:extLst>
              </p:cNvPr>
              <p:cNvSpPr txBox="1"/>
              <p:nvPr/>
            </p:nvSpPr>
            <p:spPr>
              <a:xfrm>
                <a:off x="4300745" y="4082179"/>
                <a:ext cx="3123483" cy="11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CB410D-3AA6-2D52-1BE2-03D417324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745" y="4082179"/>
                <a:ext cx="3123483" cy="1110497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C3F123-5562-1001-6D27-0EC0712752C7}"/>
                  </a:ext>
                </a:extLst>
              </p:cNvPr>
              <p:cNvSpPr txBox="1"/>
              <p:nvPr/>
            </p:nvSpPr>
            <p:spPr>
              <a:xfrm>
                <a:off x="4300745" y="4082179"/>
                <a:ext cx="3123483" cy="11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1C3F123-5562-1001-6D27-0EC071275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745" y="4082179"/>
                <a:ext cx="3123483" cy="1110497"/>
              </a:xfrm>
              <a:prstGeom prst="rect">
                <a:avLst/>
              </a:prstGeom>
              <a:blipFill>
                <a:blip r:embed="rId1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230E36E-EE58-55EB-1A63-FB9B866EF274}"/>
              </a:ext>
            </a:extLst>
          </p:cNvPr>
          <p:cNvSpPr txBox="1"/>
          <p:nvPr/>
        </p:nvSpPr>
        <p:spPr>
          <a:xfrm>
            <a:off x="1225521" y="1357828"/>
            <a:ext cx="6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KCL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808A23-4D02-05E9-4090-9EB58E56419D}"/>
              </a:ext>
            </a:extLst>
          </p:cNvPr>
          <p:cNvSpPr/>
          <p:nvPr/>
        </p:nvSpPr>
        <p:spPr>
          <a:xfrm>
            <a:off x="7380361" y="694712"/>
            <a:ext cx="599440" cy="5994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5DCD9EF-BF05-2896-A7B7-76ED8B6A1F30}"/>
              </a:ext>
            </a:extLst>
          </p:cNvPr>
          <p:cNvCxnSpPr>
            <a:cxnSpLocks/>
          </p:cNvCxnSpPr>
          <p:nvPr/>
        </p:nvCxnSpPr>
        <p:spPr>
          <a:xfrm rot="10800000">
            <a:off x="6844921" y="85527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760BF2D-E4C3-B314-A629-ED63A57AA506}"/>
              </a:ext>
            </a:extLst>
          </p:cNvPr>
          <p:cNvCxnSpPr>
            <a:cxnSpLocks/>
          </p:cNvCxnSpPr>
          <p:nvPr/>
        </p:nvCxnSpPr>
        <p:spPr>
          <a:xfrm>
            <a:off x="8046829" y="85527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4163647-D561-4E4D-8263-9EEE05D9CD9E}"/>
              </a:ext>
            </a:extLst>
          </p:cNvPr>
          <p:cNvSpPr txBox="1"/>
          <p:nvPr/>
        </p:nvSpPr>
        <p:spPr>
          <a:xfrm>
            <a:off x="188708" y="94593"/>
            <a:ext cx="3489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Bounded Response: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AFF2F9-A28F-B346-9B27-D71963094981}"/>
              </a:ext>
            </a:extLst>
          </p:cNvPr>
          <p:cNvSpPr txBox="1"/>
          <p:nvPr/>
        </p:nvSpPr>
        <p:spPr>
          <a:xfrm>
            <a:off x="6096000" y="94593"/>
            <a:ext cx="396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Unbounded Response:</a:t>
            </a:r>
          </a:p>
        </p:txBody>
      </p:sp>
    </p:spTree>
    <p:extLst>
      <p:ext uri="{BB962C8B-B14F-4D97-AF65-F5344CB8AC3E}">
        <p14:creationId xmlns:p14="http://schemas.microsoft.com/office/powerpoint/2010/main" val="41814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5" grpId="0"/>
      <p:bldP spid="15" grpId="0"/>
      <p:bldP spid="16" grpId="0" animBg="1"/>
      <p:bldP spid="7" grpId="0"/>
      <p:bldP spid="19" grpId="0"/>
      <p:bldP spid="20" grpId="0"/>
      <p:bldP spid="21" grpId="0"/>
      <p:bldP spid="8" grpId="0" animBg="1"/>
      <p:bldP spid="9" grpId="0" animBg="1"/>
      <p:bldP spid="11" grpId="0" animBg="1"/>
      <p:bldP spid="14" grpId="0" animBg="1"/>
      <p:bldP spid="22" grpId="0"/>
      <p:bldP spid="23" grpId="0"/>
      <p:bldP spid="24" grpId="0"/>
      <p:bldP spid="25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F68ED8-6A70-6030-D06A-992C5A9D3804}"/>
              </a:ext>
            </a:extLst>
          </p:cNvPr>
          <p:cNvCxnSpPr>
            <a:cxnSpLocks/>
          </p:cNvCxnSpPr>
          <p:nvPr/>
        </p:nvCxnSpPr>
        <p:spPr>
          <a:xfrm>
            <a:off x="4070899" y="4403721"/>
            <a:ext cx="0" cy="238435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0443E74-45E7-91B2-7DDE-67F1BA410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7" y="635566"/>
            <a:ext cx="6675120" cy="3244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3263D5-C469-7D3C-42B4-7A16062E5AEB}"/>
                  </a:ext>
                </a:extLst>
              </p:cNvPr>
              <p:cNvSpPr txBox="1"/>
              <p:nvPr/>
            </p:nvSpPr>
            <p:spPr>
              <a:xfrm>
                <a:off x="3486891" y="2383063"/>
                <a:ext cx="22252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chemeClr val="accent1"/>
                    </a:solidFill>
                  </a:rPr>
                  <a:t>open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>
                    <a:solidFill>
                      <a:schemeClr val="accent1"/>
                    </a:solidFill>
                  </a:rPr>
                  <a:t>short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>
                    <a:solidFill>
                      <a:schemeClr val="accent1"/>
                    </a:solidFill>
                  </a:rPr>
                  <a:t>open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3263D5-C469-7D3C-42B4-7A16062E5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891" y="2383063"/>
                <a:ext cx="2225289" cy="400110"/>
              </a:xfrm>
              <a:prstGeom prst="rect">
                <a:avLst/>
              </a:prstGeom>
              <a:blipFill>
                <a:blip r:embed="rId3"/>
                <a:stretch>
                  <a:fillRect l="-2841" t="-9091" r="-2273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0EDCA5-F60F-6748-89E3-B7B5C97DFDD9}"/>
                  </a:ext>
                </a:extLst>
              </p:cNvPr>
              <p:cNvSpPr txBox="1"/>
              <p:nvPr/>
            </p:nvSpPr>
            <p:spPr>
              <a:xfrm>
                <a:off x="6910229" y="679368"/>
                <a:ext cx="24474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0EDCA5-F60F-6748-89E3-B7B5C97DF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229" y="679368"/>
                <a:ext cx="2447465" cy="584775"/>
              </a:xfrm>
              <a:prstGeom prst="rect">
                <a:avLst/>
              </a:prstGeom>
              <a:blipFill>
                <a:blip r:embed="rId4"/>
                <a:stretch>
                  <a:fillRect l="-6736" t="-12766" r="-518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D2B892-67DD-FB4A-9980-DAD83F505D2F}"/>
                  </a:ext>
                </a:extLst>
              </p:cNvPr>
              <p:cNvSpPr txBox="1"/>
              <p:nvPr/>
            </p:nvSpPr>
            <p:spPr>
              <a:xfrm>
                <a:off x="9370549" y="679368"/>
                <a:ext cx="25595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5D2B892-67DD-FB4A-9980-DAD83F505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549" y="679368"/>
                <a:ext cx="2559547" cy="584775"/>
              </a:xfrm>
              <a:prstGeom prst="rect">
                <a:avLst/>
              </a:prstGeom>
              <a:blipFill>
                <a:blip r:embed="rId5"/>
                <a:stretch>
                  <a:fillRect l="-5911" t="-12766" r="-492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4978E-7148-4049-A306-9F513E13B608}"/>
              </a:ext>
            </a:extLst>
          </p:cNvPr>
          <p:cNvGrpSpPr/>
          <p:nvPr/>
        </p:nvGrpSpPr>
        <p:grpSpPr>
          <a:xfrm>
            <a:off x="3503885" y="2945615"/>
            <a:ext cx="1701024" cy="769441"/>
            <a:chOff x="3521815" y="2945615"/>
            <a:chExt cx="1701024" cy="76944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72413B9-A944-D543-A3CC-0154E6EE3CBA}"/>
                </a:ext>
              </a:extLst>
            </p:cNvPr>
            <p:cNvCxnSpPr>
              <a:cxnSpLocks/>
            </p:cNvCxnSpPr>
            <p:nvPr/>
          </p:nvCxnSpPr>
          <p:spPr>
            <a:xfrm>
              <a:off x="3521815" y="3145670"/>
              <a:ext cx="41456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1F3297-C2AB-C146-AC44-5091BB154FB2}"/>
                </a:ext>
              </a:extLst>
            </p:cNvPr>
            <p:cNvSpPr txBox="1"/>
            <p:nvPr/>
          </p:nvSpPr>
          <p:spPr>
            <a:xfrm>
              <a:off x="3921841" y="2945615"/>
              <a:ext cx="13009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/>
                <a:t>First state</a:t>
              </a:r>
              <a:br>
                <a:rPr lang="en-US" sz="2200"/>
              </a:br>
              <a:r>
                <a:rPr lang="en-US" sz="2200"/>
                <a:t>change.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61814C-2EFD-384D-93BA-BF79A5A83A25}"/>
              </a:ext>
            </a:extLst>
          </p:cNvPr>
          <p:cNvGrpSpPr/>
          <p:nvPr/>
        </p:nvGrpSpPr>
        <p:grpSpPr>
          <a:xfrm>
            <a:off x="3503885" y="1615410"/>
            <a:ext cx="2038130" cy="769441"/>
            <a:chOff x="3521815" y="2912162"/>
            <a:chExt cx="2038130" cy="76944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1645A82-628E-624E-A205-AF4AB9A163C6}"/>
                </a:ext>
              </a:extLst>
            </p:cNvPr>
            <p:cNvCxnSpPr>
              <a:cxnSpLocks/>
            </p:cNvCxnSpPr>
            <p:nvPr/>
          </p:nvCxnSpPr>
          <p:spPr>
            <a:xfrm>
              <a:off x="3521815" y="3145670"/>
              <a:ext cx="41456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152915-D27F-F342-961A-A2EA18321114}"/>
                </a:ext>
              </a:extLst>
            </p:cNvPr>
            <p:cNvSpPr txBox="1"/>
            <p:nvPr/>
          </p:nvSpPr>
          <p:spPr>
            <a:xfrm>
              <a:off x="3916738" y="2912162"/>
              <a:ext cx="16432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/>
                <a:t>Second state</a:t>
              </a:r>
              <a:br>
                <a:rPr lang="en-US" sz="2200"/>
              </a:br>
              <a:r>
                <a:rPr lang="en-US" sz="2200"/>
                <a:t>change.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AF6BE97-2B25-AC07-63B7-23567ECDCC95}"/>
              </a:ext>
            </a:extLst>
          </p:cNvPr>
          <p:cNvSpPr txBox="1"/>
          <p:nvPr/>
        </p:nvSpPr>
        <p:spPr>
          <a:xfrm>
            <a:off x="188708" y="94593"/>
            <a:ext cx="679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Switching: More than one state change.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B63480-6CFE-41A6-B524-FF693F8CDA77}"/>
                  </a:ext>
                </a:extLst>
              </p:cNvPr>
              <p:cNvSpPr txBox="1"/>
              <p:nvPr/>
            </p:nvSpPr>
            <p:spPr>
              <a:xfrm>
                <a:off x="6877313" y="94592"/>
                <a:ext cx="49196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Given steady state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B63480-6CFE-41A6-B524-FF693F8CD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313" y="94592"/>
                <a:ext cx="4919680" cy="584775"/>
              </a:xfrm>
              <a:prstGeom prst="rect">
                <a:avLst/>
              </a:prstGeom>
              <a:blipFill>
                <a:blip r:embed="rId6"/>
                <a:stretch>
                  <a:fillRect l="-309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D40CDC5-B241-37C1-9E89-80D6A748B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73" y="4403721"/>
            <a:ext cx="3657600" cy="1777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D7D40C-D6EF-B1B3-6082-780B43D65C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3772" y="4403721"/>
            <a:ext cx="3657600" cy="1777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F8D421-E7EA-FCBB-2378-A6A52B19A5F1}"/>
                  </a:ext>
                </a:extLst>
              </p:cNvPr>
              <p:cNvSpPr txBox="1"/>
              <p:nvPr/>
            </p:nvSpPr>
            <p:spPr>
              <a:xfrm>
                <a:off x="1363892" y="3930408"/>
                <a:ext cx="12129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F8D421-E7EA-FCBB-2378-A6A52B19A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892" y="3930408"/>
                <a:ext cx="121296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F2465B-DED7-F84A-986C-F8ABDA23797C}"/>
                  </a:ext>
                </a:extLst>
              </p:cNvPr>
              <p:cNvSpPr txBox="1"/>
              <p:nvPr/>
            </p:nvSpPr>
            <p:spPr>
              <a:xfrm>
                <a:off x="5109715" y="3930408"/>
                <a:ext cx="20948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F2465B-DED7-F84A-986C-F8ABDA237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715" y="3930408"/>
                <a:ext cx="2094804" cy="584775"/>
              </a:xfrm>
              <a:prstGeom prst="rect">
                <a:avLst/>
              </a:prstGeom>
              <a:blipFill>
                <a:blip r:embed="rId10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B4B2373A-00B5-1E90-AD68-DB5B7D1712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5498" y="4403721"/>
            <a:ext cx="3657600" cy="177764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A718B4-6564-878E-C46D-810A3972764E}"/>
              </a:ext>
            </a:extLst>
          </p:cNvPr>
          <p:cNvCxnSpPr>
            <a:cxnSpLocks/>
          </p:cNvCxnSpPr>
          <p:nvPr/>
        </p:nvCxnSpPr>
        <p:spPr>
          <a:xfrm>
            <a:off x="8180440" y="4403721"/>
            <a:ext cx="0" cy="23865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3363F6-513F-E354-3622-6B1027B1C763}"/>
                  </a:ext>
                </a:extLst>
              </p:cNvPr>
              <p:cNvSpPr txBox="1"/>
              <p:nvPr/>
            </p:nvSpPr>
            <p:spPr>
              <a:xfrm>
                <a:off x="9646131" y="3930408"/>
                <a:ext cx="13313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3363F6-513F-E354-3622-6B1027B1C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131" y="3930408"/>
                <a:ext cx="1331390" cy="584775"/>
              </a:xfrm>
              <a:prstGeom prst="rect">
                <a:avLst/>
              </a:prstGeom>
              <a:blipFill>
                <a:blip r:embed="rId1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3FC38E27-682E-6636-E02A-166677FCE530}"/>
              </a:ext>
            </a:extLst>
          </p:cNvPr>
          <p:cNvSpPr txBox="1"/>
          <p:nvPr/>
        </p:nvSpPr>
        <p:spPr>
          <a:xfrm>
            <a:off x="1261107" y="6222434"/>
            <a:ext cx="1418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Forced.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493FCD-1690-FB80-A440-50954429CD19}"/>
              </a:ext>
            </a:extLst>
          </p:cNvPr>
          <p:cNvSpPr txBox="1"/>
          <p:nvPr/>
        </p:nvSpPr>
        <p:spPr>
          <a:xfrm>
            <a:off x="9565033" y="6203300"/>
            <a:ext cx="1418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Forced.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2653CE-E214-1970-207F-6A95FF67D6B3}"/>
              </a:ext>
            </a:extLst>
          </p:cNvPr>
          <p:cNvSpPr txBox="1"/>
          <p:nvPr/>
        </p:nvSpPr>
        <p:spPr>
          <a:xfrm>
            <a:off x="5266518" y="6222434"/>
            <a:ext cx="1828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Unforced.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0D8B518-FDBD-5005-6A06-02326BAEA415}"/>
              </a:ext>
            </a:extLst>
          </p:cNvPr>
          <p:cNvGrpSpPr/>
          <p:nvPr/>
        </p:nvGrpSpPr>
        <p:grpSpPr>
          <a:xfrm>
            <a:off x="3567233" y="4839437"/>
            <a:ext cx="1051763" cy="954922"/>
            <a:chOff x="3614368" y="4839437"/>
            <a:chExt cx="1051763" cy="9549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366CC9E-F854-92D9-0709-F295B12E2AD1}"/>
                </a:ext>
              </a:extLst>
            </p:cNvPr>
            <p:cNvSpPr/>
            <p:nvPr/>
          </p:nvSpPr>
          <p:spPr>
            <a:xfrm>
              <a:off x="4016188" y="4900961"/>
              <a:ext cx="188259" cy="8933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0A1F3450-F08A-489D-EF69-FA1E2EEE5732}"/>
                </a:ext>
              </a:extLst>
            </p:cNvPr>
            <p:cNvSpPr/>
            <p:nvPr/>
          </p:nvSpPr>
          <p:spPr>
            <a:xfrm>
              <a:off x="3898808" y="5424489"/>
              <a:ext cx="482885" cy="3698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F0D598-9531-042E-3A91-7855450410FA}"/>
                </a:ext>
              </a:extLst>
            </p:cNvPr>
            <p:cNvSpPr txBox="1"/>
            <p:nvPr/>
          </p:nvSpPr>
          <p:spPr>
            <a:xfrm>
              <a:off x="3614368" y="4839437"/>
              <a:ext cx="10517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</a:rPr>
                <a:t>initial</a:t>
              </a:r>
              <a:br>
                <a:rPr lang="en-US" sz="1600" dirty="0">
                  <a:solidFill>
                    <a:schemeClr val="accent1"/>
                  </a:solidFill>
                </a:rPr>
              </a:br>
              <a:r>
                <a:rPr lang="en-US" sz="1600" dirty="0">
                  <a:solidFill>
                    <a:schemeClr val="accent1"/>
                  </a:solidFill>
                </a:rPr>
                <a:t>conditions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1AD619-D185-6701-3590-37476E242390}"/>
              </a:ext>
            </a:extLst>
          </p:cNvPr>
          <p:cNvGrpSpPr/>
          <p:nvPr/>
        </p:nvGrpSpPr>
        <p:grpSpPr>
          <a:xfrm>
            <a:off x="7703059" y="4839437"/>
            <a:ext cx="1051763" cy="954922"/>
            <a:chOff x="3614368" y="4839437"/>
            <a:chExt cx="1051763" cy="95492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FA9927-2FC2-EAE7-121B-E9B154262163}"/>
                </a:ext>
              </a:extLst>
            </p:cNvPr>
            <p:cNvSpPr/>
            <p:nvPr/>
          </p:nvSpPr>
          <p:spPr>
            <a:xfrm>
              <a:off x="4016188" y="4900961"/>
              <a:ext cx="188259" cy="8933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>
              <a:extLst>
                <a:ext uri="{FF2B5EF4-FFF2-40B4-BE49-F238E27FC236}">
                  <a16:creationId xmlns:a16="http://schemas.microsoft.com/office/drawing/2014/main" id="{E360F6EC-9022-04FA-4BCF-83D32433F1CE}"/>
                </a:ext>
              </a:extLst>
            </p:cNvPr>
            <p:cNvSpPr/>
            <p:nvPr/>
          </p:nvSpPr>
          <p:spPr>
            <a:xfrm>
              <a:off x="3898808" y="5424489"/>
              <a:ext cx="482885" cy="3698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F16EFF-E33A-C84E-47FE-EB0782558D71}"/>
                </a:ext>
              </a:extLst>
            </p:cNvPr>
            <p:cNvSpPr txBox="1"/>
            <p:nvPr/>
          </p:nvSpPr>
          <p:spPr>
            <a:xfrm>
              <a:off x="3614368" y="4839437"/>
              <a:ext cx="10517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</a:rPr>
                <a:t>initial</a:t>
              </a:r>
              <a:br>
                <a:rPr lang="en-US" sz="1600" dirty="0">
                  <a:solidFill>
                    <a:schemeClr val="accent1"/>
                  </a:solidFill>
                </a:rPr>
              </a:br>
              <a:r>
                <a:rPr lang="en-US" sz="1600" dirty="0">
                  <a:solidFill>
                    <a:schemeClr val="accent1"/>
                  </a:solidFill>
                </a:rPr>
                <a:t>conditions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C07C6BA-CE39-C72A-C11C-4615637A163F}"/>
              </a:ext>
            </a:extLst>
          </p:cNvPr>
          <p:cNvCxnSpPr>
            <a:cxnSpLocks/>
          </p:cNvCxnSpPr>
          <p:nvPr/>
        </p:nvCxnSpPr>
        <p:spPr>
          <a:xfrm>
            <a:off x="6916823" y="628485"/>
            <a:ext cx="4762987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C6AD8D9-725E-2F57-6A37-27CEB4FAA8D4}"/>
                  </a:ext>
                </a:extLst>
              </p:cNvPr>
              <p:cNvSpPr txBox="1"/>
              <p:nvPr/>
            </p:nvSpPr>
            <p:spPr>
              <a:xfrm>
                <a:off x="2902374" y="4025203"/>
                <a:ext cx="23370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C6AD8D9-725E-2F57-6A37-27CEB4FAA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374" y="4025203"/>
                <a:ext cx="2337050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2CAC25-6251-78D1-9204-965FEEAE227A}"/>
                  </a:ext>
                </a:extLst>
              </p:cNvPr>
              <p:cNvSpPr txBox="1"/>
              <p:nvPr/>
            </p:nvSpPr>
            <p:spPr>
              <a:xfrm>
                <a:off x="7047280" y="4025203"/>
                <a:ext cx="22753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2CAC25-6251-78D1-9204-965FEEAE2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280" y="4025203"/>
                <a:ext cx="2275366" cy="461665"/>
              </a:xfrm>
              <a:prstGeom prst="rect">
                <a:avLst/>
              </a:prstGeom>
              <a:blipFill>
                <a:blip r:embed="rId1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2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  <p:bldP spid="18" grpId="0"/>
      <p:bldP spid="15" grpId="0"/>
      <p:bldP spid="16" grpId="0"/>
      <p:bldP spid="27" grpId="0"/>
      <p:bldP spid="28" grpId="0"/>
      <p:bldP spid="29" grpId="0"/>
      <p:bldP spid="30" grpId="0"/>
      <p:bldP spid="4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21D94-596D-328C-1E3B-612D15F7A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01A19-082F-4533-60D2-2BC4EF95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7" y="635566"/>
            <a:ext cx="6675120" cy="3244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D9171E-13B2-D831-0B4D-8925E4003D9F}"/>
                  </a:ext>
                </a:extLst>
              </p:cNvPr>
              <p:cNvSpPr txBox="1"/>
              <p:nvPr/>
            </p:nvSpPr>
            <p:spPr>
              <a:xfrm>
                <a:off x="6910229" y="679368"/>
                <a:ext cx="24474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D9171E-13B2-D831-0B4D-8925E4003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229" y="679368"/>
                <a:ext cx="2447465" cy="584775"/>
              </a:xfrm>
              <a:prstGeom prst="rect">
                <a:avLst/>
              </a:prstGeom>
              <a:blipFill>
                <a:blip r:embed="rId3"/>
                <a:stretch>
                  <a:fillRect l="-6736" t="-12766" r="-518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05E7AE-1612-141E-06A0-FEC1AA9A62FF}"/>
                  </a:ext>
                </a:extLst>
              </p:cNvPr>
              <p:cNvSpPr txBox="1"/>
              <p:nvPr/>
            </p:nvSpPr>
            <p:spPr>
              <a:xfrm>
                <a:off x="6910229" y="1264143"/>
                <a:ext cx="50381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/>
                  <a:t> 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05E7AE-1612-141E-06A0-FEC1AA9A6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229" y="1264143"/>
                <a:ext cx="5038174" cy="584775"/>
              </a:xfrm>
              <a:prstGeom prst="rect">
                <a:avLst/>
              </a:prstGeom>
              <a:blipFill>
                <a:blip r:embed="rId4"/>
                <a:stretch>
                  <a:fillRect l="-3275" t="-12766" r="-201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D92827D-DFD9-BC72-1948-6454F0634371}"/>
              </a:ext>
            </a:extLst>
          </p:cNvPr>
          <p:cNvSpPr txBox="1"/>
          <p:nvPr/>
        </p:nvSpPr>
        <p:spPr>
          <a:xfrm>
            <a:off x="6910229" y="1848918"/>
            <a:ext cx="51798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Ignore a second switch will do</a:t>
            </a:r>
            <a:br>
              <a:rPr lang="en-US" sz="3200"/>
            </a:br>
            <a:r>
              <a:rPr lang="en-US" sz="3200"/>
              <a:t>something in the future!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56CB6-8C63-DFB5-D7AF-0EB87D9E105F}"/>
              </a:ext>
            </a:extLst>
          </p:cNvPr>
          <p:cNvSpPr txBox="1"/>
          <p:nvPr/>
        </p:nvSpPr>
        <p:spPr>
          <a:xfrm>
            <a:off x="6910229" y="2833372"/>
            <a:ext cx="4254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Circuit cannot anticipate</a:t>
            </a:r>
            <a:br>
              <a:rPr lang="en-US" sz="3200"/>
            </a:br>
            <a:r>
              <a:rPr lang="en-US" sz="3200"/>
              <a:t>future changes.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2ADB47-849A-5F43-70D8-E79695B41E9D}"/>
                  </a:ext>
                </a:extLst>
              </p:cNvPr>
              <p:cNvSpPr txBox="1"/>
              <p:nvPr/>
            </p:nvSpPr>
            <p:spPr>
              <a:xfrm>
                <a:off x="9370324" y="679368"/>
                <a:ext cx="25595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2ADB47-849A-5F43-70D8-E79695B41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324" y="679368"/>
                <a:ext cx="2559547" cy="584775"/>
              </a:xfrm>
              <a:prstGeom prst="rect">
                <a:avLst/>
              </a:prstGeom>
              <a:blipFill>
                <a:blip r:embed="rId5"/>
                <a:stretch>
                  <a:fillRect l="-5911" t="-12766" r="-492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83F3D5B-FC2B-EE11-A14A-EDBF4226EDE2}"/>
              </a:ext>
            </a:extLst>
          </p:cNvPr>
          <p:cNvSpPr txBox="1"/>
          <p:nvPr/>
        </p:nvSpPr>
        <p:spPr>
          <a:xfrm>
            <a:off x="665588" y="3973059"/>
            <a:ext cx="8631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Homogeneous system: Just need natural response.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2AB546-D7FC-0239-894A-0B11D3FD0BD4}"/>
              </a:ext>
            </a:extLst>
          </p:cNvPr>
          <p:cNvGrpSpPr/>
          <p:nvPr/>
        </p:nvGrpSpPr>
        <p:grpSpPr>
          <a:xfrm>
            <a:off x="3505913" y="2945615"/>
            <a:ext cx="1701024" cy="769441"/>
            <a:chOff x="3521815" y="2945615"/>
            <a:chExt cx="1701024" cy="76944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AEBE40F-7CA6-A5CD-855F-29E01AB535D7}"/>
                </a:ext>
              </a:extLst>
            </p:cNvPr>
            <p:cNvCxnSpPr>
              <a:cxnSpLocks/>
            </p:cNvCxnSpPr>
            <p:nvPr/>
          </p:nvCxnSpPr>
          <p:spPr>
            <a:xfrm>
              <a:off x="3521815" y="3145670"/>
              <a:ext cx="41456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C9CC6F-9560-5C63-67E3-8694A350C1E0}"/>
                </a:ext>
              </a:extLst>
            </p:cNvPr>
            <p:cNvSpPr txBox="1"/>
            <p:nvPr/>
          </p:nvSpPr>
          <p:spPr>
            <a:xfrm>
              <a:off x="3921841" y="2945615"/>
              <a:ext cx="13009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/>
                <a:t>First state</a:t>
              </a:r>
              <a:br>
                <a:rPr lang="en-US" sz="2200"/>
              </a:br>
              <a:r>
                <a:rPr lang="en-US" sz="2200"/>
                <a:t>change.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2CC016-4A74-B945-2323-5E4C1B938101}"/>
              </a:ext>
            </a:extLst>
          </p:cNvPr>
          <p:cNvGrpSpPr/>
          <p:nvPr/>
        </p:nvGrpSpPr>
        <p:grpSpPr>
          <a:xfrm>
            <a:off x="3505913" y="1615410"/>
            <a:ext cx="2038130" cy="769441"/>
            <a:chOff x="3521815" y="2912162"/>
            <a:chExt cx="2038130" cy="76944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8A078EB-4839-13FA-7B67-4BEA58CD4C13}"/>
                </a:ext>
              </a:extLst>
            </p:cNvPr>
            <p:cNvCxnSpPr>
              <a:cxnSpLocks/>
            </p:cNvCxnSpPr>
            <p:nvPr/>
          </p:nvCxnSpPr>
          <p:spPr>
            <a:xfrm>
              <a:off x="3521815" y="3145670"/>
              <a:ext cx="41456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517A0E-E88E-DFCA-A049-A1437AD0E4D7}"/>
                </a:ext>
              </a:extLst>
            </p:cNvPr>
            <p:cNvSpPr txBox="1"/>
            <p:nvPr/>
          </p:nvSpPr>
          <p:spPr>
            <a:xfrm>
              <a:off x="3916738" y="2912162"/>
              <a:ext cx="16432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/>
                <a:t>Second state</a:t>
              </a:r>
              <a:br>
                <a:rPr lang="en-US" sz="2200"/>
              </a:br>
              <a:r>
                <a:rPr lang="en-US" sz="2200"/>
                <a:t>change.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87C85F-54B1-37B9-61FC-5EF7DCCD52C7}"/>
                  </a:ext>
                </a:extLst>
              </p:cNvPr>
              <p:cNvSpPr txBox="1"/>
              <p:nvPr/>
            </p:nvSpPr>
            <p:spPr>
              <a:xfrm>
                <a:off x="3833903" y="2232738"/>
                <a:ext cx="17541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accent1"/>
                    </a:solidFill>
                  </a:rPr>
                  <a:t>short for</a:t>
                </a:r>
              </a:p>
              <a:p>
                <a:pPr algn="ctr"/>
                <a:r>
                  <a:rPr lang="en-US" sz="240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87C85F-54B1-37B9-61FC-5EF7DCCD5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903" y="2232738"/>
                <a:ext cx="1754198" cy="830997"/>
              </a:xfrm>
              <a:prstGeom prst="rect">
                <a:avLst/>
              </a:prstGeom>
              <a:blipFill>
                <a:blip r:embed="rId6"/>
                <a:stretch>
                  <a:fillRect t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C76EC6-2B53-58C2-92F5-360C5E840214}"/>
              </a:ext>
            </a:extLst>
          </p:cNvPr>
          <p:cNvCxnSpPr>
            <a:cxnSpLocks/>
          </p:cNvCxnSpPr>
          <p:nvPr/>
        </p:nvCxnSpPr>
        <p:spPr>
          <a:xfrm>
            <a:off x="3425307" y="1502622"/>
            <a:ext cx="0" cy="218046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283863-314B-7A33-7B1D-54B4E0AE813A}"/>
              </a:ext>
            </a:extLst>
          </p:cNvPr>
          <p:cNvCxnSpPr>
            <a:cxnSpLocks/>
          </p:cNvCxnSpPr>
          <p:nvPr/>
        </p:nvCxnSpPr>
        <p:spPr>
          <a:xfrm flipH="1" flipV="1">
            <a:off x="3460844" y="2433694"/>
            <a:ext cx="610224" cy="174334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62A142-2524-EED6-46F2-EA351542531E}"/>
                  </a:ext>
                </a:extLst>
              </p:cNvPr>
              <p:cNvSpPr txBox="1"/>
              <p:nvPr/>
            </p:nvSpPr>
            <p:spPr>
              <a:xfrm>
                <a:off x="116542" y="4624519"/>
                <a:ext cx="106437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Need initial condition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/>
                  <a:t>) and time constant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/>
                  <a:t>).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62A142-2524-EED6-46F2-EA3515425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42" y="4624519"/>
                <a:ext cx="10643748" cy="584775"/>
              </a:xfrm>
              <a:prstGeom prst="rect">
                <a:avLst/>
              </a:prstGeom>
              <a:blipFill>
                <a:blip r:embed="rId7"/>
                <a:stretch>
                  <a:fillRect l="-1430" t="-12766" r="-477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D1404C-0A45-B3EE-E295-1853822EA54D}"/>
                  </a:ext>
                </a:extLst>
              </p:cNvPr>
              <p:cNvSpPr txBox="1"/>
              <p:nvPr/>
            </p:nvSpPr>
            <p:spPr>
              <a:xfrm>
                <a:off x="116542" y="5275979"/>
                <a:ext cx="65574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Does initial condition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D1404C-0A45-B3EE-E295-1853822EA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42" y="5275979"/>
                <a:ext cx="6557436" cy="584775"/>
              </a:xfrm>
              <a:prstGeom prst="rect">
                <a:avLst/>
              </a:prstGeom>
              <a:blipFill>
                <a:blip r:embed="rId8"/>
                <a:stretch>
                  <a:fillRect l="-2321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39F80F0-2A07-F80B-6A8E-BF555FDB1007}"/>
              </a:ext>
            </a:extLst>
          </p:cNvPr>
          <p:cNvSpPr txBox="1"/>
          <p:nvPr/>
        </p:nvSpPr>
        <p:spPr>
          <a:xfrm>
            <a:off x="6471441" y="5275979"/>
            <a:ext cx="2468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    B) 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ACAECE3-AFBE-1C0D-09B1-8741722BFC6A}"/>
                  </a:ext>
                </a:extLst>
              </p:cNvPr>
              <p:cNvSpPr txBox="1"/>
              <p:nvPr/>
            </p:nvSpPr>
            <p:spPr>
              <a:xfrm>
                <a:off x="116542" y="5927439"/>
                <a:ext cx="60178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Does time constant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ACAECE3-AFBE-1C0D-09B1-8741722BF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42" y="5927439"/>
                <a:ext cx="6017801" cy="584775"/>
              </a:xfrm>
              <a:prstGeom prst="rect">
                <a:avLst/>
              </a:prstGeom>
              <a:blipFill>
                <a:blip r:embed="rId9"/>
                <a:stretch>
                  <a:fillRect l="-2532" t="-12766" r="-168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D1D1A587-2666-C29D-CA17-BB1C2EF04F06}"/>
              </a:ext>
            </a:extLst>
          </p:cNvPr>
          <p:cNvSpPr txBox="1"/>
          <p:nvPr/>
        </p:nvSpPr>
        <p:spPr>
          <a:xfrm>
            <a:off x="6471441" y="5927439"/>
            <a:ext cx="2468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    B) No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A66624-47D9-0D1E-4868-9C29A9BDE4A5}"/>
              </a:ext>
            </a:extLst>
          </p:cNvPr>
          <p:cNvSpPr/>
          <p:nvPr/>
        </p:nvSpPr>
        <p:spPr>
          <a:xfrm>
            <a:off x="6471442" y="5354485"/>
            <a:ext cx="1179442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59F62BD-5593-CA72-AA9C-4D5E9DB596B9}"/>
              </a:ext>
            </a:extLst>
          </p:cNvPr>
          <p:cNvSpPr/>
          <p:nvPr/>
        </p:nvSpPr>
        <p:spPr>
          <a:xfrm>
            <a:off x="7828128" y="5999130"/>
            <a:ext cx="1069973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F9FDE1-73AC-C82B-7E47-18B31F8D4183}"/>
                  </a:ext>
                </a:extLst>
              </p:cNvPr>
              <p:cNvSpPr txBox="1"/>
              <p:nvPr/>
            </p:nvSpPr>
            <p:spPr>
              <a:xfrm>
                <a:off x="9111103" y="3942281"/>
                <a:ext cx="3060646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F9FDE1-73AC-C82B-7E47-18B31F8D4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103" y="3942281"/>
                <a:ext cx="3060646" cy="615553"/>
              </a:xfrm>
              <a:prstGeom prst="rect">
                <a:avLst/>
              </a:prstGeom>
              <a:blipFill>
                <a:blip r:embed="rId10"/>
                <a:stretch>
                  <a:fillRect t="-90000" r="-1653" b="-1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BD05E822-69CC-458E-935A-99D5DBDBC7D4}"/>
              </a:ext>
            </a:extLst>
          </p:cNvPr>
          <p:cNvSpPr/>
          <p:nvPr/>
        </p:nvSpPr>
        <p:spPr>
          <a:xfrm>
            <a:off x="188708" y="408051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64B333-AE4B-477D-0B89-42C17AE2D9DF}"/>
              </a:ext>
            </a:extLst>
          </p:cNvPr>
          <p:cNvSpPr/>
          <p:nvPr/>
        </p:nvSpPr>
        <p:spPr>
          <a:xfrm>
            <a:off x="2574468" y="622803"/>
            <a:ext cx="4335762" cy="3350256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7363CD-8D3C-623F-43F4-F0E76FBFC5E6}"/>
              </a:ext>
            </a:extLst>
          </p:cNvPr>
          <p:cNvSpPr txBox="1"/>
          <p:nvPr/>
        </p:nvSpPr>
        <p:spPr>
          <a:xfrm>
            <a:off x="9439014" y="5152868"/>
            <a:ext cx="2189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First switch has not</a:t>
            </a: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accent1"/>
                </a:solidFill>
              </a:rPr>
              <a:t>created short yet.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772C38-92CD-1065-6AB1-8C3897F2CE77}"/>
              </a:ext>
            </a:extLst>
          </p:cNvPr>
          <p:cNvSpPr txBox="1"/>
          <p:nvPr/>
        </p:nvSpPr>
        <p:spPr>
          <a:xfrm>
            <a:off x="8925026" y="5879135"/>
            <a:ext cx="3217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accent1"/>
                </a:solidFill>
              </a:rPr>
              <a:t>Short present and “removes”</a:t>
            </a:r>
            <a:br>
              <a:rPr lang="en-US" sz="2000">
                <a:solidFill>
                  <a:schemeClr val="accent1"/>
                </a:solidFill>
              </a:rPr>
            </a:br>
            <a:r>
              <a:rPr lang="en-US" sz="2000">
                <a:solidFill>
                  <a:schemeClr val="accent1"/>
                </a:solidFill>
              </a:rPr>
              <a:t>left side from consideration.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968588-A5CB-1BC8-5376-D0AB88D89F48}"/>
              </a:ext>
            </a:extLst>
          </p:cNvPr>
          <p:cNvSpPr txBox="1"/>
          <p:nvPr/>
        </p:nvSpPr>
        <p:spPr>
          <a:xfrm>
            <a:off x="188708" y="94593"/>
            <a:ext cx="679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Switching: More than one state change.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FB4EF3-BEFE-1E8A-989C-42D6FFC02898}"/>
                  </a:ext>
                </a:extLst>
              </p:cNvPr>
              <p:cNvSpPr txBox="1"/>
              <p:nvPr/>
            </p:nvSpPr>
            <p:spPr>
              <a:xfrm>
                <a:off x="6877313" y="94592"/>
                <a:ext cx="49196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Given steady state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FB4EF3-BEFE-1E8A-989C-42D6FFC02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313" y="94592"/>
                <a:ext cx="4919680" cy="584775"/>
              </a:xfrm>
              <a:prstGeom prst="rect">
                <a:avLst/>
              </a:prstGeom>
              <a:blipFill>
                <a:blip r:embed="rId11"/>
                <a:stretch>
                  <a:fillRect l="-309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18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26" grpId="0"/>
      <p:bldP spid="26" grpId="1"/>
      <p:bldP spid="43" grpId="0"/>
      <p:bldP spid="9" grpId="0"/>
      <p:bldP spid="10" grpId="0"/>
      <p:bldP spid="38" grpId="0"/>
      <p:bldP spid="40" grpId="0"/>
      <p:bldP spid="41" grpId="0" animBg="1"/>
      <p:bldP spid="42" grpId="0" animBg="1"/>
      <p:bldP spid="13" grpId="0"/>
      <p:bldP spid="3" grpId="0" animBg="1"/>
      <p:bldP spid="11" grpId="0" animBg="1"/>
      <p:bldP spid="11" grpId="1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0EA079-ADD6-8B5F-D210-D7DD855E6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7" y="635566"/>
            <a:ext cx="6675120" cy="3244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ED2A50-7795-6C45-11A0-23A2FFAC9F78}"/>
              </a:ext>
            </a:extLst>
          </p:cNvPr>
          <p:cNvSpPr txBox="1"/>
          <p:nvPr/>
        </p:nvSpPr>
        <p:spPr>
          <a:xfrm>
            <a:off x="6910229" y="1848918"/>
            <a:ext cx="51798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Ignore a second switch will do</a:t>
            </a:r>
            <a:br>
              <a:rPr lang="en-US" sz="3200"/>
            </a:br>
            <a:r>
              <a:rPr lang="en-US" sz="3200"/>
              <a:t>something in the future!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5954F2-B4B1-5E40-998B-E3CE26CCF39D}"/>
                  </a:ext>
                </a:extLst>
              </p:cNvPr>
              <p:cNvSpPr txBox="1"/>
              <p:nvPr/>
            </p:nvSpPr>
            <p:spPr>
              <a:xfrm>
                <a:off x="2876707" y="4543022"/>
                <a:ext cx="83422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5954F2-B4B1-5E40-998B-E3CE26CCF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07" y="4543022"/>
                <a:ext cx="8342284" cy="584775"/>
              </a:xfrm>
              <a:prstGeom prst="rect">
                <a:avLst/>
              </a:prstGeom>
              <a:blipFill>
                <a:blip r:embed="rId3"/>
                <a:stretch>
                  <a:fillRect l="-456" t="-131915" r="-760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7A119F-3174-5A4C-B1EF-F128D84D2570}"/>
                  </a:ext>
                </a:extLst>
              </p:cNvPr>
              <p:cNvSpPr txBox="1"/>
              <p:nvPr/>
            </p:nvSpPr>
            <p:spPr>
              <a:xfrm>
                <a:off x="2876707" y="4543022"/>
                <a:ext cx="83422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7A119F-3174-5A4C-B1EF-F128D84D2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07" y="4543022"/>
                <a:ext cx="8342284" cy="584775"/>
              </a:xfrm>
              <a:prstGeom prst="rect">
                <a:avLst/>
              </a:prstGeom>
              <a:blipFill>
                <a:blip r:embed="rId4"/>
                <a:stretch>
                  <a:fillRect l="-456" t="-131915" r="-760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5606140-8E63-4E4F-AC2C-A3DA01AE32BC}"/>
              </a:ext>
            </a:extLst>
          </p:cNvPr>
          <p:cNvSpPr txBox="1"/>
          <p:nvPr/>
        </p:nvSpPr>
        <p:spPr>
          <a:xfrm>
            <a:off x="188708" y="94593"/>
            <a:ext cx="679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Switching: More than one state change.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0EDCA5-F60F-6748-89E3-B7B5C97DFDD9}"/>
                  </a:ext>
                </a:extLst>
              </p:cNvPr>
              <p:cNvSpPr txBox="1"/>
              <p:nvPr/>
            </p:nvSpPr>
            <p:spPr>
              <a:xfrm>
                <a:off x="6910229" y="679368"/>
                <a:ext cx="24474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0EDCA5-F60F-6748-89E3-B7B5C97DF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229" y="679368"/>
                <a:ext cx="2447465" cy="584775"/>
              </a:xfrm>
              <a:prstGeom prst="rect">
                <a:avLst/>
              </a:prstGeom>
              <a:blipFill>
                <a:blip r:embed="rId5"/>
                <a:stretch>
                  <a:fillRect l="-6736" t="-12766" r="-518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C96F1A-0F96-4540-93AE-F2FAC4CB4AAB}"/>
                  </a:ext>
                </a:extLst>
              </p:cNvPr>
              <p:cNvSpPr txBox="1"/>
              <p:nvPr/>
            </p:nvSpPr>
            <p:spPr>
              <a:xfrm>
                <a:off x="6910229" y="1264143"/>
                <a:ext cx="50617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/>
                  <a:t> 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C96F1A-0F96-4540-93AE-F2FAC4CB4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229" y="1264143"/>
                <a:ext cx="5061770" cy="584775"/>
              </a:xfrm>
              <a:prstGeom prst="rect">
                <a:avLst/>
              </a:prstGeom>
              <a:blipFill>
                <a:blip r:embed="rId6"/>
                <a:stretch>
                  <a:fillRect l="-3258" t="-12766" r="-150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5EB1FA-9321-1E4E-9C88-255835E1516E}"/>
              </a:ext>
            </a:extLst>
          </p:cNvPr>
          <p:cNvSpPr txBox="1"/>
          <p:nvPr/>
        </p:nvSpPr>
        <p:spPr>
          <a:xfrm>
            <a:off x="6910229" y="2833372"/>
            <a:ext cx="4254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Circuit cannot anticipate</a:t>
            </a:r>
            <a:br>
              <a:rPr lang="en-US" sz="3200"/>
            </a:br>
            <a:r>
              <a:rPr lang="en-US" sz="3200"/>
              <a:t>future changes.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12466-2DFC-5548-9F6E-D75F84DB87D9}"/>
              </a:ext>
            </a:extLst>
          </p:cNvPr>
          <p:cNvSpPr txBox="1"/>
          <p:nvPr/>
        </p:nvSpPr>
        <p:spPr>
          <a:xfrm>
            <a:off x="42936" y="4546802"/>
            <a:ext cx="2906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Initial condition: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92D155-62E4-0147-ACB4-B6271E722737}"/>
                  </a:ext>
                </a:extLst>
              </p:cNvPr>
              <p:cNvSpPr txBox="1"/>
              <p:nvPr/>
            </p:nvSpPr>
            <p:spPr>
              <a:xfrm>
                <a:off x="2876707" y="4543022"/>
                <a:ext cx="83422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92D155-62E4-0147-ACB4-B6271E722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07" y="4543022"/>
                <a:ext cx="8342284" cy="584775"/>
              </a:xfrm>
              <a:prstGeom prst="rect">
                <a:avLst/>
              </a:prstGeom>
              <a:blipFill>
                <a:blip r:embed="rId8"/>
                <a:stretch>
                  <a:fillRect l="-456" t="-131915" r="-760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4978E-7148-4049-A306-9F513E13B608}"/>
              </a:ext>
            </a:extLst>
          </p:cNvPr>
          <p:cNvGrpSpPr/>
          <p:nvPr/>
        </p:nvGrpSpPr>
        <p:grpSpPr>
          <a:xfrm>
            <a:off x="3507067" y="2945615"/>
            <a:ext cx="1701024" cy="769441"/>
            <a:chOff x="3521815" y="2945615"/>
            <a:chExt cx="1701024" cy="76944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72413B9-A944-D543-A3CC-0154E6EE3CBA}"/>
                </a:ext>
              </a:extLst>
            </p:cNvPr>
            <p:cNvCxnSpPr>
              <a:cxnSpLocks/>
            </p:cNvCxnSpPr>
            <p:nvPr/>
          </p:nvCxnSpPr>
          <p:spPr>
            <a:xfrm>
              <a:off x="3521815" y="3145670"/>
              <a:ext cx="41456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1F3297-C2AB-C146-AC44-5091BB154FB2}"/>
                </a:ext>
              </a:extLst>
            </p:cNvPr>
            <p:cNvSpPr txBox="1"/>
            <p:nvPr/>
          </p:nvSpPr>
          <p:spPr>
            <a:xfrm>
              <a:off x="3921841" y="2945615"/>
              <a:ext cx="13009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/>
                <a:t>First state</a:t>
              </a:r>
              <a:br>
                <a:rPr lang="en-US" sz="2200"/>
              </a:br>
              <a:r>
                <a:rPr lang="en-US" sz="2200"/>
                <a:t>change.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61814C-2EFD-384D-93BA-BF79A5A83A25}"/>
              </a:ext>
            </a:extLst>
          </p:cNvPr>
          <p:cNvGrpSpPr/>
          <p:nvPr/>
        </p:nvGrpSpPr>
        <p:grpSpPr>
          <a:xfrm>
            <a:off x="3507067" y="1615410"/>
            <a:ext cx="2038130" cy="769441"/>
            <a:chOff x="3521815" y="2912162"/>
            <a:chExt cx="2038130" cy="76944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1645A82-628E-624E-A205-AF4AB9A163C6}"/>
                </a:ext>
              </a:extLst>
            </p:cNvPr>
            <p:cNvCxnSpPr>
              <a:cxnSpLocks/>
            </p:cNvCxnSpPr>
            <p:nvPr/>
          </p:nvCxnSpPr>
          <p:spPr>
            <a:xfrm>
              <a:off x="3521815" y="3145670"/>
              <a:ext cx="41456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152915-D27F-F342-961A-A2EA18321114}"/>
                </a:ext>
              </a:extLst>
            </p:cNvPr>
            <p:cNvSpPr txBox="1"/>
            <p:nvPr/>
          </p:nvSpPr>
          <p:spPr>
            <a:xfrm>
              <a:off x="3916738" y="2912162"/>
              <a:ext cx="16432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/>
                <a:t>Second state</a:t>
              </a:r>
              <a:br>
                <a:rPr lang="en-US" sz="2200" dirty="0"/>
              </a:br>
              <a:r>
                <a:rPr lang="en-US" sz="2200" dirty="0"/>
                <a:t>change.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0B15697-4BE1-0F45-8255-37254B654F6D}"/>
              </a:ext>
            </a:extLst>
          </p:cNvPr>
          <p:cNvSpPr txBox="1"/>
          <p:nvPr/>
        </p:nvSpPr>
        <p:spPr>
          <a:xfrm>
            <a:off x="3902832" y="236202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short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980859-3372-6644-977C-2B2873E2CFAE}"/>
              </a:ext>
            </a:extLst>
          </p:cNvPr>
          <p:cNvCxnSpPr>
            <a:cxnSpLocks/>
          </p:cNvCxnSpPr>
          <p:nvPr/>
        </p:nvCxnSpPr>
        <p:spPr>
          <a:xfrm>
            <a:off x="3425307" y="1502622"/>
            <a:ext cx="0" cy="218046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19154D-3723-414F-8E6C-CCCA13B05330}"/>
              </a:ext>
            </a:extLst>
          </p:cNvPr>
          <p:cNvCxnSpPr>
            <a:cxnSpLocks/>
          </p:cNvCxnSpPr>
          <p:nvPr/>
        </p:nvCxnSpPr>
        <p:spPr>
          <a:xfrm flipH="1" flipV="1">
            <a:off x="3460844" y="2433694"/>
            <a:ext cx="455895" cy="15916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69ABD1-2ADE-8D43-B078-2E4098966C04}"/>
                  </a:ext>
                </a:extLst>
              </p:cNvPr>
              <p:cNvSpPr txBox="1"/>
              <p:nvPr/>
            </p:nvSpPr>
            <p:spPr>
              <a:xfrm>
                <a:off x="1842053" y="5568544"/>
                <a:ext cx="9096528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69ABD1-2ADE-8D43-B078-2E4098966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053" y="5568544"/>
                <a:ext cx="9096528" cy="1094852"/>
              </a:xfrm>
              <a:prstGeom prst="rect">
                <a:avLst/>
              </a:prstGeom>
              <a:blipFill>
                <a:blip r:embed="rId9"/>
                <a:stretch>
                  <a:fillRect t="-31034" b="-39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820E57-904D-CC42-B52D-AEA439A5F239}"/>
                  </a:ext>
                </a:extLst>
              </p:cNvPr>
              <p:cNvSpPr txBox="1"/>
              <p:nvPr/>
            </p:nvSpPr>
            <p:spPr>
              <a:xfrm>
                <a:off x="1842053" y="5568544"/>
                <a:ext cx="9096528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820E57-904D-CC42-B52D-AEA439A5F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053" y="5568544"/>
                <a:ext cx="9096528" cy="1094852"/>
              </a:xfrm>
              <a:prstGeom prst="rect">
                <a:avLst/>
              </a:prstGeom>
              <a:blipFill>
                <a:blip r:embed="rId10"/>
                <a:stretch>
                  <a:fillRect t="-31034" b="-39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B4FFA8A-DE6F-ED4A-BDBA-AD439569F40A}"/>
              </a:ext>
            </a:extLst>
          </p:cNvPr>
          <p:cNvSpPr txBox="1"/>
          <p:nvPr/>
        </p:nvSpPr>
        <p:spPr>
          <a:xfrm>
            <a:off x="4649114" y="2631597"/>
            <a:ext cx="83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short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724DAB6-B881-1849-8748-CD6CE89DE15D}"/>
              </a:ext>
            </a:extLst>
          </p:cNvPr>
          <p:cNvCxnSpPr>
            <a:cxnSpLocks/>
          </p:cNvCxnSpPr>
          <p:nvPr/>
        </p:nvCxnSpPr>
        <p:spPr>
          <a:xfrm>
            <a:off x="6191043" y="1871171"/>
            <a:ext cx="0" cy="131591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1E7DD42-25BC-234F-87F3-F377B471C8D1}"/>
              </a:ext>
            </a:extLst>
          </p:cNvPr>
          <p:cNvCxnSpPr>
            <a:cxnSpLocks/>
          </p:cNvCxnSpPr>
          <p:nvPr/>
        </p:nvCxnSpPr>
        <p:spPr>
          <a:xfrm flipV="1">
            <a:off x="5454675" y="2817060"/>
            <a:ext cx="694143" cy="3874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0BA552-3776-594C-B208-3813C8F90AF3}"/>
                  </a:ext>
                </a:extLst>
              </p:cNvPr>
              <p:cNvSpPr txBox="1"/>
              <p:nvPr/>
            </p:nvSpPr>
            <p:spPr>
              <a:xfrm>
                <a:off x="-3551" y="5113319"/>
                <a:ext cx="4997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Time constant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/>
                  <a:t>: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0BA552-3776-594C-B208-3813C8F90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51" y="5113319"/>
                <a:ext cx="4997843" cy="584775"/>
              </a:xfrm>
              <a:prstGeom prst="rect">
                <a:avLst/>
              </a:prstGeom>
              <a:blipFill>
                <a:blip r:embed="rId11"/>
                <a:stretch>
                  <a:fillRect l="-3038" t="-12766" r="-202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CC9AFF4-F268-EE49-A537-C2CC627FDC6F}"/>
                  </a:ext>
                </a:extLst>
              </p:cNvPr>
              <p:cNvSpPr txBox="1"/>
              <p:nvPr/>
            </p:nvSpPr>
            <p:spPr>
              <a:xfrm>
                <a:off x="4889246" y="5109539"/>
                <a:ext cx="20781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CC9AFF4-F268-EE49-A537-C2CC627FD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246" y="5109539"/>
                <a:ext cx="2078197" cy="584775"/>
              </a:xfrm>
              <a:prstGeom prst="rect">
                <a:avLst/>
              </a:prstGeom>
              <a:blipFill>
                <a:blip r:embed="rId12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A56EB2-16D5-454D-9961-026BD302B89B}"/>
                  </a:ext>
                </a:extLst>
              </p:cNvPr>
              <p:cNvSpPr txBox="1"/>
              <p:nvPr/>
            </p:nvSpPr>
            <p:spPr>
              <a:xfrm>
                <a:off x="2876707" y="4543022"/>
                <a:ext cx="83422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01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A56EB2-16D5-454D-9961-026BD302B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07" y="4543022"/>
                <a:ext cx="8342284" cy="584775"/>
              </a:xfrm>
              <a:prstGeom prst="rect">
                <a:avLst/>
              </a:prstGeom>
              <a:blipFill>
                <a:blip r:embed="rId13"/>
                <a:stretch>
                  <a:fillRect l="-456" t="-131915" r="-760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D082F57-EC46-4BCF-74E9-28E68BEEFF22}"/>
              </a:ext>
            </a:extLst>
          </p:cNvPr>
          <p:cNvSpPr txBox="1"/>
          <p:nvPr/>
        </p:nvSpPr>
        <p:spPr>
          <a:xfrm>
            <a:off x="665588" y="3973059"/>
            <a:ext cx="8631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Homogeneous system: Just need natural response.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CF677A-705B-EBD2-C88C-A2F54F1D6B63}"/>
                  </a:ext>
                </a:extLst>
              </p:cNvPr>
              <p:cNvSpPr txBox="1"/>
              <p:nvPr/>
            </p:nvSpPr>
            <p:spPr>
              <a:xfrm>
                <a:off x="9111103" y="3942281"/>
                <a:ext cx="3060646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CF677A-705B-EBD2-C88C-A2F54F1D6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103" y="3942281"/>
                <a:ext cx="3060646" cy="615553"/>
              </a:xfrm>
              <a:prstGeom prst="rect">
                <a:avLst/>
              </a:prstGeom>
              <a:blipFill>
                <a:blip r:embed="rId8"/>
                <a:stretch>
                  <a:fillRect t="-90000" r="-1653" b="-1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67189BD0-DC0B-DF51-474A-931F4E25B429}"/>
              </a:ext>
            </a:extLst>
          </p:cNvPr>
          <p:cNvSpPr/>
          <p:nvPr/>
        </p:nvSpPr>
        <p:spPr>
          <a:xfrm>
            <a:off x="188708" y="408051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FF3425A-93A3-E33B-229B-27B166106D9E}"/>
              </a:ext>
            </a:extLst>
          </p:cNvPr>
          <p:cNvSpPr/>
          <p:nvPr/>
        </p:nvSpPr>
        <p:spPr>
          <a:xfrm>
            <a:off x="1488744" y="593877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77335E-A9B2-18B6-8651-CF8F2A7CF5FB}"/>
              </a:ext>
            </a:extLst>
          </p:cNvPr>
          <p:cNvSpPr txBox="1"/>
          <p:nvPr/>
        </p:nvSpPr>
        <p:spPr>
          <a:xfrm>
            <a:off x="1649056" y="3024691"/>
            <a:ext cx="83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open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093307-CF9D-3DFB-88DD-5E7C2C6B03A8}"/>
              </a:ext>
            </a:extLst>
          </p:cNvPr>
          <p:cNvCxnSpPr>
            <a:cxnSpLocks/>
          </p:cNvCxnSpPr>
          <p:nvPr/>
        </p:nvCxnSpPr>
        <p:spPr>
          <a:xfrm flipV="1">
            <a:off x="2480318" y="3218765"/>
            <a:ext cx="462801" cy="66302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C5FA90-A81A-39BC-1C38-AAD561FCC3BF}"/>
                  </a:ext>
                </a:extLst>
              </p:cNvPr>
              <p:cNvSpPr txBox="1"/>
              <p:nvPr/>
            </p:nvSpPr>
            <p:spPr>
              <a:xfrm>
                <a:off x="780217" y="6400313"/>
                <a:ext cx="67870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accent1"/>
                    </a:solidFill>
                  </a:rPr>
                  <a:t>Could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since current varies continuously.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C5FA90-A81A-39BC-1C38-AAD561FCC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17" y="6400313"/>
                <a:ext cx="6787051" cy="400110"/>
              </a:xfrm>
              <a:prstGeom prst="rect">
                <a:avLst/>
              </a:prstGeom>
              <a:blipFill>
                <a:blip r:embed="rId15"/>
                <a:stretch>
                  <a:fillRect l="-935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C1F781-E9B9-B881-315D-F1159BD12A32}"/>
                  </a:ext>
                </a:extLst>
              </p:cNvPr>
              <p:cNvSpPr txBox="1"/>
              <p:nvPr/>
            </p:nvSpPr>
            <p:spPr>
              <a:xfrm>
                <a:off x="6877313" y="94592"/>
                <a:ext cx="49196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Given steady state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C1F781-E9B9-B881-315D-F1159BD12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313" y="94592"/>
                <a:ext cx="4919680" cy="584775"/>
              </a:xfrm>
              <a:prstGeom prst="rect">
                <a:avLst/>
              </a:prstGeom>
              <a:blipFill>
                <a:blip r:embed="rId9"/>
                <a:stretch>
                  <a:fillRect l="-309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F5D929-8650-1310-014A-C49052380173}"/>
                  </a:ext>
                </a:extLst>
              </p:cNvPr>
              <p:cNvSpPr txBox="1"/>
              <p:nvPr/>
            </p:nvSpPr>
            <p:spPr>
              <a:xfrm>
                <a:off x="9370324" y="679368"/>
                <a:ext cx="25595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F5D929-8650-1310-014A-C49052380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324" y="679368"/>
                <a:ext cx="2559547" cy="584775"/>
              </a:xfrm>
              <a:prstGeom prst="rect">
                <a:avLst/>
              </a:prstGeom>
              <a:blipFill>
                <a:blip r:embed="rId16"/>
                <a:stretch>
                  <a:fillRect l="-5911" t="-12766" r="-492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6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1" grpId="0"/>
      <p:bldP spid="3" grpId="0"/>
      <p:bldP spid="18" grpId="0"/>
      <p:bldP spid="26" grpId="0"/>
      <p:bldP spid="32" grpId="0"/>
      <p:bldP spid="33" grpId="0"/>
      <p:bldP spid="36" grpId="0"/>
      <p:bldP spid="36" grpId="1"/>
      <p:bldP spid="38" grpId="0"/>
      <p:bldP spid="40" grpId="0"/>
      <p:bldP spid="41" grpId="0"/>
      <p:bldP spid="12" grpId="0" animBg="1"/>
      <p:bldP spid="15" grpId="0"/>
      <p:bldP spid="15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E9E42-B317-3001-74E2-5D2E20496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7" y="635566"/>
            <a:ext cx="6675120" cy="3244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C96F1A-0F96-4540-93AE-F2FAC4CB4AAB}"/>
                  </a:ext>
                </a:extLst>
              </p:cNvPr>
              <p:cNvSpPr txBox="1"/>
              <p:nvPr/>
            </p:nvSpPr>
            <p:spPr>
              <a:xfrm>
                <a:off x="6956611" y="684280"/>
                <a:ext cx="42843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/>
                  <a:t> for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C96F1A-0F96-4540-93AE-F2FAC4CB4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611" y="684280"/>
                <a:ext cx="4284378" cy="584775"/>
              </a:xfrm>
              <a:prstGeom prst="rect">
                <a:avLst/>
              </a:prstGeom>
              <a:blipFill>
                <a:blip r:embed="rId3"/>
                <a:stretch>
                  <a:fillRect l="-3540" t="-12766" r="-236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D67546E-5E66-584E-9C64-6D3021D2AC7A}"/>
              </a:ext>
            </a:extLst>
          </p:cNvPr>
          <p:cNvSpPr txBox="1"/>
          <p:nvPr/>
        </p:nvSpPr>
        <p:spPr>
          <a:xfrm>
            <a:off x="6956611" y="1269055"/>
            <a:ext cx="4302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Back to forced response!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8BE694-34E4-0847-8048-EBD6D98B9B51}"/>
              </a:ext>
            </a:extLst>
          </p:cNvPr>
          <p:cNvGrpSpPr/>
          <p:nvPr/>
        </p:nvGrpSpPr>
        <p:grpSpPr>
          <a:xfrm>
            <a:off x="3521815" y="2945615"/>
            <a:ext cx="1198757" cy="430887"/>
            <a:chOff x="3521815" y="2945615"/>
            <a:chExt cx="1198757" cy="430887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269EB85-8DD1-A049-B092-A72B694A8E3E}"/>
                </a:ext>
              </a:extLst>
            </p:cNvPr>
            <p:cNvCxnSpPr>
              <a:cxnSpLocks/>
            </p:cNvCxnSpPr>
            <p:nvPr/>
          </p:nvCxnSpPr>
          <p:spPr>
            <a:xfrm>
              <a:off x="3521815" y="3145670"/>
              <a:ext cx="41456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8AA879-3C96-ED45-B98E-E35E449951FC}"/>
                </a:ext>
              </a:extLst>
            </p:cNvPr>
            <p:cNvSpPr txBox="1"/>
            <p:nvPr/>
          </p:nvSpPr>
          <p:spPr>
            <a:xfrm>
              <a:off x="3936382" y="2945615"/>
              <a:ext cx="7841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>
                  <a:solidFill>
                    <a:srgbClr val="FF0000"/>
                  </a:solidFill>
                </a:rPr>
                <a:t>short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50BDF2-F537-D24F-82DB-5749DF60D599}"/>
              </a:ext>
            </a:extLst>
          </p:cNvPr>
          <p:cNvGrpSpPr/>
          <p:nvPr/>
        </p:nvGrpSpPr>
        <p:grpSpPr>
          <a:xfrm>
            <a:off x="3521815" y="1615410"/>
            <a:ext cx="1169789" cy="430887"/>
            <a:chOff x="3521815" y="2912162"/>
            <a:chExt cx="1169789" cy="430887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FE0CC5B-F135-C245-9885-81D9BA41C690}"/>
                </a:ext>
              </a:extLst>
            </p:cNvPr>
            <p:cNvCxnSpPr>
              <a:cxnSpLocks/>
            </p:cNvCxnSpPr>
            <p:nvPr/>
          </p:nvCxnSpPr>
          <p:spPr>
            <a:xfrm>
              <a:off x="3521815" y="3145670"/>
              <a:ext cx="414567" cy="0"/>
            </a:xfrm>
            <a:prstGeom prst="straightConnector1">
              <a:avLst/>
            </a:prstGeom>
            <a:ln w="38100">
              <a:solidFill>
                <a:schemeClr val="accent1">
                  <a:alpha val="65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5548D0-8F71-854A-A429-5F7437631299}"/>
                </a:ext>
              </a:extLst>
            </p:cNvPr>
            <p:cNvSpPr txBox="1"/>
            <p:nvPr/>
          </p:nvSpPr>
          <p:spPr>
            <a:xfrm>
              <a:off x="3921841" y="2912162"/>
              <a:ext cx="7697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>
                  <a:solidFill>
                    <a:schemeClr val="accent1"/>
                  </a:solidFill>
                </a:rPr>
                <a:t>open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D493FC-0F49-F840-BF3A-EE494C857F67}"/>
              </a:ext>
            </a:extLst>
          </p:cNvPr>
          <p:cNvCxnSpPr>
            <a:cxnSpLocks/>
          </p:cNvCxnSpPr>
          <p:nvPr/>
        </p:nvCxnSpPr>
        <p:spPr>
          <a:xfrm>
            <a:off x="3425307" y="2719346"/>
            <a:ext cx="0" cy="96374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4ACDBEC-FE9D-973D-B802-A5743AEA25B7}"/>
              </a:ext>
            </a:extLst>
          </p:cNvPr>
          <p:cNvSpPr txBox="1"/>
          <p:nvPr/>
        </p:nvSpPr>
        <p:spPr>
          <a:xfrm>
            <a:off x="287867" y="3932386"/>
            <a:ext cx="10287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 aside:  An open in </a:t>
            </a:r>
            <a:r>
              <a:rPr lang="en-US" sz="3200" i="1" dirty="0"/>
              <a:t>series</a:t>
            </a:r>
            <a:r>
              <a:rPr lang="en-US" sz="3200" dirty="0"/>
              <a:t> with anything is an open circuit.</a:t>
            </a:r>
            <a:r>
              <a:rPr lang="en-US" sz="3200" baseline="300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8D093-B0FF-E612-EABF-E5E0870C909D}"/>
              </a:ext>
            </a:extLst>
          </p:cNvPr>
          <p:cNvSpPr txBox="1"/>
          <p:nvPr/>
        </p:nvSpPr>
        <p:spPr>
          <a:xfrm>
            <a:off x="1979419" y="4482121"/>
            <a:ext cx="8489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 short in </a:t>
            </a:r>
            <a:r>
              <a:rPr lang="en-US" sz="3200" i="1" dirty="0"/>
              <a:t>parallel</a:t>
            </a:r>
            <a:r>
              <a:rPr lang="en-US" sz="3200" dirty="0"/>
              <a:t> with anything is a short circuit.</a:t>
            </a:r>
            <a:r>
              <a:rPr lang="en-US" sz="3200" baseline="30000" dirty="0"/>
              <a:t>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5ECAF2-6FC9-81F7-1998-87974CC005D2}"/>
              </a:ext>
            </a:extLst>
          </p:cNvPr>
          <p:cNvCxnSpPr>
            <a:cxnSpLocks/>
          </p:cNvCxnSpPr>
          <p:nvPr/>
        </p:nvCxnSpPr>
        <p:spPr>
          <a:xfrm>
            <a:off x="287867" y="5770853"/>
            <a:ext cx="2895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605E17A-9B69-F70F-EAAE-F3AA0924DD1C}"/>
              </a:ext>
            </a:extLst>
          </p:cNvPr>
          <p:cNvSpPr txBox="1"/>
          <p:nvPr/>
        </p:nvSpPr>
        <p:spPr>
          <a:xfrm>
            <a:off x="381000" y="5813914"/>
            <a:ext cx="7791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1. An open in series with a current source is an invalid circuit.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FB3C79-A101-FA1F-4646-1ED9156B706F}"/>
              </a:ext>
            </a:extLst>
          </p:cNvPr>
          <p:cNvSpPr txBox="1"/>
          <p:nvPr/>
        </p:nvSpPr>
        <p:spPr>
          <a:xfrm>
            <a:off x="381000" y="6275579"/>
            <a:ext cx="783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2. A short in parallel with a voltage source is an invalid circuit.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BAFEE-601B-5083-400D-9BA1B2AB9DA5}"/>
              </a:ext>
            </a:extLst>
          </p:cNvPr>
          <p:cNvSpPr txBox="1"/>
          <p:nvPr/>
        </p:nvSpPr>
        <p:spPr>
          <a:xfrm>
            <a:off x="188708" y="94593"/>
            <a:ext cx="679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Switching: More than one state change.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E6C422-2D11-E995-CD1D-888708302CC5}"/>
                  </a:ext>
                </a:extLst>
              </p:cNvPr>
              <p:cNvSpPr txBox="1"/>
              <p:nvPr/>
            </p:nvSpPr>
            <p:spPr>
              <a:xfrm>
                <a:off x="6877313" y="94592"/>
                <a:ext cx="49196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Given steady state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E6C422-2D11-E995-CD1D-888708302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313" y="94592"/>
                <a:ext cx="4919680" cy="584775"/>
              </a:xfrm>
              <a:prstGeom prst="rect">
                <a:avLst/>
              </a:prstGeom>
              <a:blipFill>
                <a:blip r:embed="rId4"/>
                <a:stretch>
                  <a:fillRect l="-309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07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F14DAB-FCCB-2704-49AE-2EA5B831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7" y="635566"/>
            <a:ext cx="6675120" cy="3244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78E461-2147-1C4B-A8DA-AFA43C17FFD7}"/>
                  </a:ext>
                </a:extLst>
              </p:cNvPr>
              <p:cNvSpPr txBox="1"/>
              <p:nvPr/>
            </p:nvSpPr>
            <p:spPr>
              <a:xfrm>
                <a:off x="6956611" y="1853830"/>
                <a:ext cx="500130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Initial condition (at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/>
                  <a:t>) given</a:t>
                </a:r>
                <a:br>
                  <a:rPr lang="en-US" sz="3200"/>
                </a:br>
                <a:r>
                  <a:rPr lang="en-US" sz="3200"/>
                  <a:t>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.</a:t>
                </a:r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78E461-2147-1C4B-A8DA-AFA43C17F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611" y="1853830"/>
                <a:ext cx="5001306" cy="1077218"/>
              </a:xfrm>
              <a:prstGeom prst="rect">
                <a:avLst/>
              </a:prstGeom>
              <a:blipFill>
                <a:blip r:embed="rId4"/>
                <a:stretch>
                  <a:fillRect l="-3038" t="-6977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C96F1A-0F96-4540-93AE-F2FAC4CB4AAB}"/>
                  </a:ext>
                </a:extLst>
              </p:cNvPr>
              <p:cNvSpPr txBox="1"/>
              <p:nvPr/>
            </p:nvSpPr>
            <p:spPr>
              <a:xfrm>
                <a:off x="6956611" y="684280"/>
                <a:ext cx="42843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/>
                  <a:t> for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C96F1A-0F96-4540-93AE-F2FAC4CB4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611" y="684280"/>
                <a:ext cx="4284378" cy="584775"/>
              </a:xfrm>
              <a:prstGeom prst="rect">
                <a:avLst/>
              </a:prstGeom>
              <a:blipFill>
                <a:blip r:embed="rId5"/>
                <a:stretch>
                  <a:fillRect l="-3540" t="-12766" r="-236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D67546E-5E66-584E-9C64-6D3021D2AC7A}"/>
              </a:ext>
            </a:extLst>
          </p:cNvPr>
          <p:cNvSpPr txBox="1"/>
          <p:nvPr/>
        </p:nvSpPr>
        <p:spPr>
          <a:xfrm>
            <a:off x="6956611" y="1269055"/>
            <a:ext cx="4302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Back to forced response!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5EB1FA-9321-1E4E-9C88-255835E1516E}"/>
                  </a:ext>
                </a:extLst>
              </p:cNvPr>
              <p:cNvSpPr txBox="1"/>
              <p:nvPr/>
            </p:nvSpPr>
            <p:spPr>
              <a:xfrm>
                <a:off x="6956611" y="1853830"/>
                <a:ext cx="500130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Initial condition (at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/>
                  <a:t>) given</a:t>
                </a:r>
                <a:br>
                  <a:rPr lang="en-US" sz="3200"/>
                </a:br>
                <a:r>
                  <a:rPr lang="en-US" sz="3200"/>
                  <a:t>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5EB1FA-9321-1E4E-9C88-255835E15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611" y="1853830"/>
                <a:ext cx="5001306" cy="1077218"/>
              </a:xfrm>
              <a:prstGeom prst="rect">
                <a:avLst/>
              </a:prstGeom>
              <a:blipFill>
                <a:blip r:embed="rId6"/>
                <a:stretch>
                  <a:fillRect l="-3038" t="-6977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550BDF2-F537-D24F-82DB-5749DF60D599}"/>
              </a:ext>
            </a:extLst>
          </p:cNvPr>
          <p:cNvGrpSpPr/>
          <p:nvPr/>
        </p:nvGrpSpPr>
        <p:grpSpPr>
          <a:xfrm>
            <a:off x="3521815" y="1615410"/>
            <a:ext cx="1169789" cy="430887"/>
            <a:chOff x="3521815" y="2912162"/>
            <a:chExt cx="1169789" cy="430887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FE0CC5B-F135-C245-9885-81D9BA41C690}"/>
                </a:ext>
              </a:extLst>
            </p:cNvPr>
            <p:cNvCxnSpPr>
              <a:cxnSpLocks/>
            </p:cNvCxnSpPr>
            <p:nvPr/>
          </p:nvCxnSpPr>
          <p:spPr>
            <a:xfrm>
              <a:off x="3521815" y="3145670"/>
              <a:ext cx="414567" cy="0"/>
            </a:xfrm>
            <a:prstGeom prst="straightConnector1">
              <a:avLst/>
            </a:prstGeom>
            <a:ln w="38100">
              <a:solidFill>
                <a:schemeClr val="accent1">
                  <a:alpha val="65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5548D0-8F71-854A-A429-5F7437631299}"/>
                </a:ext>
              </a:extLst>
            </p:cNvPr>
            <p:cNvSpPr txBox="1"/>
            <p:nvPr/>
          </p:nvSpPr>
          <p:spPr>
            <a:xfrm>
              <a:off x="3921841" y="2912162"/>
              <a:ext cx="7697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>
                  <a:solidFill>
                    <a:schemeClr val="accent1"/>
                  </a:solidFill>
                </a:rPr>
                <a:t>open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D493FC-0F49-F840-BF3A-EE494C857F67}"/>
              </a:ext>
            </a:extLst>
          </p:cNvPr>
          <p:cNvCxnSpPr>
            <a:cxnSpLocks/>
          </p:cNvCxnSpPr>
          <p:nvPr/>
        </p:nvCxnSpPr>
        <p:spPr>
          <a:xfrm>
            <a:off x="3425307" y="2719346"/>
            <a:ext cx="0" cy="96374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71E44E-7EC1-CC5E-B14F-BDE76AF04EF1}"/>
              </a:ext>
            </a:extLst>
          </p:cNvPr>
          <p:cNvSpPr txBox="1"/>
          <p:nvPr/>
        </p:nvSpPr>
        <p:spPr>
          <a:xfrm>
            <a:off x="188708" y="94593"/>
            <a:ext cx="679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Switching: More than one state change.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373C41-021B-4EB8-318C-5CF52C715E18}"/>
                  </a:ext>
                </a:extLst>
              </p:cNvPr>
              <p:cNvSpPr txBox="1"/>
              <p:nvPr/>
            </p:nvSpPr>
            <p:spPr>
              <a:xfrm>
                <a:off x="6877313" y="94592"/>
                <a:ext cx="49196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Given steady state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373C41-021B-4EB8-318C-5CF52C715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313" y="94592"/>
                <a:ext cx="4919680" cy="584775"/>
              </a:xfrm>
              <a:prstGeom prst="rect">
                <a:avLst/>
              </a:prstGeom>
              <a:blipFill>
                <a:blip r:embed="rId7"/>
                <a:stretch>
                  <a:fillRect l="-309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6587E85-F7D4-F2D9-F0B2-6104557A48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3772" y="4403721"/>
            <a:ext cx="3657600" cy="1777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A12941-4D93-51E0-94B0-82EB165C3A50}"/>
                  </a:ext>
                </a:extLst>
              </p:cNvPr>
              <p:cNvSpPr txBox="1"/>
              <p:nvPr/>
            </p:nvSpPr>
            <p:spPr>
              <a:xfrm>
                <a:off x="5109715" y="3930408"/>
                <a:ext cx="20948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A12941-4D93-51E0-94B0-82EB165C3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715" y="3930408"/>
                <a:ext cx="2094804" cy="584775"/>
              </a:xfrm>
              <a:prstGeom prst="rect">
                <a:avLst/>
              </a:prstGeom>
              <a:blipFill>
                <a:blip r:embed="rId1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5E339512-2E00-FF8D-5441-1A063B399B2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45498" y="4403721"/>
            <a:ext cx="3657600" cy="1777644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BCB41D6-EF99-4FDE-FC21-FC27C63428C0}"/>
              </a:ext>
            </a:extLst>
          </p:cNvPr>
          <p:cNvCxnSpPr>
            <a:cxnSpLocks/>
          </p:cNvCxnSpPr>
          <p:nvPr/>
        </p:nvCxnSpPr>
        <p:spPr>
          <a:xfrm>
            <a:off x="8180440" y="4403721"/>
            <a:ext cx="0" cy="238658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3D39FAC-2630-70A4-FC00-9B2B688ACAE4}"/>
                  </a:ext>
                </a:extLst>
              </p:cNvPr>
              <p:cNvSpPr txBox="1"/>
              <p:nvPr/>
            </p:nvSpPr>
            <p:spPr>
              <a:xfrm>
                <a:off x="9646131" y="3930408"/>
                <a:ext cx="13313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3D39FAC-2630-70A4-FC00-9B2B688AC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131" y="3930408"/>
                <a:ext cx="1331390" cy="584775"/>
              </a:xfrm>
              <a:prstGeom prst="rect">
                <a:avLst/>
              </a:prstGeom>
              <a:blipFill>
                <a:blip r:embed="rId1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DD566155-19F0-0908-EE25-00C849A8287F}"/>
              </a:ext>
            </a:extLst>
          </p:cNvPr>
          <p:cNvSpPr txBox="1"/>
          <p:nvPr/>
        </p:nvSpPr>
        <p:spPr>
          <a:xfrm>
            <a:off x="9565033" y="6203300"/>
            <a:ext cx="1418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Forced.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D3E218-8947-2375-D4A6-5689A844FECC}"/>
              </a:ext>
            </a:extLst>
          </p:cNvPr>
          <p:cNvSpPr txBox="1"/>
          <p:nvPr/>
        </p:nvSpPr>
        <p:spPr>
          <a:xfrm>
            <a:off x="5266518" y="6222434"/>
            <a:ext cx="1828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Unforced.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44F02FA-8DA5-76C0-9281-5DB9689F6F31}"/>
              </a:ext>
            </a:extLst>
          </p:cNvPr>
          <p:cNvGrpSpPr/>
          <p:nvPr/>
        </p:nvGrpSpPr>
        <p:grpSpPr>
          <a:xfrm>
            <a:off x="7703059" y="4839437"/>
            <a:ext cx="1051763" cy="954922"/>
            <a:chOff x="3614368" y="4839437"/>
            <a:chExt cx="1051763" cy="95492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2FB9F7C-F0C4-874F-4F72-8E575F8530E5}"/>
                </a:ext>
              </a:extLst>
            </p:cNvPr>
            <p:cNvSpPr/>
            <p:nvPr/>
          </p:nvSpPr>
          <p:spPr>
            <a:xfrm>
              <a:off x="4016188" y="4900961"/>
              <a:ext cx="188259" cy="8933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>
              <a:extLst>
                <a:ext uri="{FF2B5EF4-FFF2-40B4-BE49-F238E27FC236}">
                  <a16:creationId xmlns:a16="http://schemas.microsoft.com/office/drawing/2014/main" id="{837E7447-4B7B-556A-4F28-3D0C6F193255}"/>
                </a:ext>
              </a:extLst>
            </p:cNvPr>
            <p:cNvSpPr/>
            <p:nvPr/>
          </p:nvSpPr>
          <p:spPr>
            <a:xfrm>
              <a:off x="3898808" y="5424489"/>
              <a:ext cx="482885" cy="3698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4C57C77-B00E-EE0D-7EF3-96A7324244BB}"/>
                </a:ext>
              </a:extLst>
            </p:cNvPr>
            <p:cNvSpPr txBox="1"/>
            <p:nvPr/>
          </p:nvSpPr>
          <p:spPr>
            <a:xfrm>
              <a:off x="3614368" y="4839437"/>
              <a:ext cx="10517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</a:rPr>
                <a:t>initial</a:t>
              </a:r>
              <a:br>
                <a:rPr lang="en-US" sz="1600" dirty="0">
                  <a:solidFill>
                    <a:schemeClr val="accent1"/>
                  </a:solidFill>
                </a:rPr>
              </a:br>
              <a:r>
                <a:rPr lang="en-US" sz="1600" dirty="0">
                  <a:solidFill>
                    <a:schemeClr val="accent1"/>
                  </a:solidFill>
                </a:rPr>
                <a:t>conditions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9A082C-9F72-3FF5-CE86-8ECE96948E0D}"/>
                  </a:ext>
                </a:extLst>
              </p:cNvPr>
              <p:cNvSpPr txBox="1"/>
              <p:nvPr/>
            </p:nvSpPr>
            <p:spPr>
              <a:xfrm>
                <a:off x="7047280" y="4025203"/>
                <a:ext cx="22753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9A082C-9F72-3FF5-CE86-8ECE96948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280" y="4025203"/>
                <a:ext cx="2275366" cy="461665"/>
              </a:xfrm>
              <a:prstGeom prst="rect">
                <a:avLst/>
              </a:prstGeom>
              <a:blipFill>
                <a:blip r:embed="rId1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9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36" grpId="0"/>
      <p:bldP spid="39" grpId="0"/>
      <p:bldP spid="40" grpId="0"/>
      <p:bldP spid="41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0A857-9AB4-83ED-6A91-F87C0E16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805E6D-87DD-F39B-BC0D-442D4D3557D2}"/>
                  </a:ext>
                </a:extLst>
              </p:cNvPr>
              <p:cNvSpPr txBox="1"/>
              <p:nvPr/>
            </p:nvSpPr>
            <p:spPr>
              <a:xfrm>
                <a:off x="6956611" y="1853830"/>
                <a:ext cx="500130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Initial condition (at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) given</a:t>
                </a:r>
                <a:br>
                  <a:rPr lang="en-US" sz="3200" dirty="0"/>
                </a:br>
                <a:r>
                  <a:rPr lang="en-US" sz="3200" dirty="0"/>
                  <a:t>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805E6D-87DD-F39B-BC0D-442D4D355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611" y="1853830"/>
                <a:ext cx="5001306" cy="1077218"/>
              </a:xfrm>
              <a:prstGeom prst="rect">
                <a:avLst/>
              </a:prstGeom>
              <a:blipFill>
                <a:blip r:embed="rId2"/>
                <a:stretch>
                  <a:fillRect l="-3038" t="-6977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E46342A-DDE2-D2E0-E407-178992C30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97" y="635566"/>
            <a:ext cx="6675120" cy="32442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B74A4B-3FE2-181F-7AA6-F793A6322088}"/>
                  </a:ext>
                </a:extLst>
              </p:cNvPr>
              <p:cNvSpPr txBox="1"/>
              <p:nvPr/>
            </p:nvSpPr>
            <p:spPr>
              <a:xfrm>
                <a:off x="3260034" y="4958020"/>
                <a:ext cx="33518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DD93CE-87D4-3C48-9508-EB31C8467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034" y="4958020"/>
                <a:ext cx="3351815" cy="584775"/>
              </a:xfrm>
              <a:prstGeom prst="rect">
                <a:avLst/>
              </a:prstGeom>
              <a:blipFill>
                <a:blip r:embed="rId4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DE905-A857-493F-0864-4E8AA4825092}"/>
                  </a:ext>
                </a:extLst>
              </p:cNvPr>
              <p:cNvSpPr txBox="1"/>
              <p:nvPr/>
            </p:nvSpPr>
            <p:spPr>
              <a:xfrm>
                <a:off x="6956611" y="684280"/>
                <a:ext cx="42843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/>
                  <a:t> for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C96F1A-0F96-4540-93AE-F2FAC4CB4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611" y="684280"/>
                <a:ext cx="4284378" cy="584775"/>
              </a:xfrm>
              <a:prstGeom prst="rect">
                <a:avLst/>
              </a:prstGeom>
              <a:blipFill>
                <a:blip r:embed="rId5"/>
                <a:stretch>
                  <a:fillRect l="-3540" t="-12766" r="-236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934DBA0-9455-F214-0EC2-BB686DF3CF3F}"/>
              </a:ext>
            </a:extLst>
          </p:cNvPr>
          <p:cNvSpPr txBox="1"/>
          <p:nvPr/>
        </p:nvSpPr>
        <p:spPr>
          <a:xfrm>
            <a:off x="6956611" y="1269055"/>
            <a:ext cx="4302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Back to forced response!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FFF524-6089-4A84-15F9-44F03F624960}"/>
              </a:ext>
            </a:extLst>
          </p:cNvPr>
          <p:cNvSpPr txBox="1"/>
          <p:nvPr/>
        </p:nvSpPr>
        <p:spPr>
          <a:xfrm>
            <a:off x="603247" y="4328016"/>
            <a:ext cx="4235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Final condition given by: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FD71A-BC54-2563-6365-397EDF1049C5}"/>
              </a:ext>
            </a:extLst>
          </p:cNvPr>
          <p:cNvSpPr txBox="1"/>
          <p:nvPr/>
        </p:nvSpPr>
        <p:spPr>
          <a:xfrm>
            <a:off x="603247" y="4958021"/>
            <a:ext cx="2747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Time constant: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DF0054-154D-B949-AD28-2030A9EE220D}"/>
                  </a:ext>
                </a:extLst>
              </p:cNvPr>
              <p:cNvSpPr txBox="1"/>
              <p:nvPr/>
            </p:nvSpPr>
            <p:spPr>
              <a:xfrm>
                <a:off x="6510977" y="3010631"/>
                <a:ext cx="5446940" cy="84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A63FC9-754B-C347-BB87-0865C9524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977" y="3010631"/>
                <a:ext cx="5446940" cy="844205"/>
              </a:xfrm>
              <a:prstGeom prst="rect">
                <a:avLst/>
              </a:prstGeom>
              <a:blipFill>
                <a:blip r:embed="rId7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18A6C7-1EB4-76D9-F82D-C2040D1D9ED3}"/>
                  </a:ext>
                </a:extLst>
              </p:cNvPr>
              <p:cNvSpPr txBox="1"/>
              <p:nvPr/>
            </p:nvSpPr>
            <p:spPr>
              <a:xfrm>
                <a:off x="6510977" y="3010631"/>
                <a:ext cx="5446940" cy="84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9FCE61-9368-8B46-9FEF-56FD0A1BB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977" y="3010631"/>
                <a:ext cx="5446940" cy="844205"/>
              </a:xfrm>
              <a:prstGeom prst="rect">
                <a:avLst/>
              </a:prstGeom>
              <a:blipFill>
                <a:blip r:embed="rId8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7CF06C-5841-76D2-DA55-DED9636AB6AC}"/>
                  </a:ext>
                </a:extLst>
              </p:cNvPr>
              <p:cNvSpPr txBox="1"/>
              <p:nvPr/>
            </p:nvSpPr>
            <p:spPr>
              <a:xfrm>
                <a:off x="4777744" y="4328016"/>
                <a:ext cx="58253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8CE27B-5EE5-2C41-ACF5-EE5CA8D5A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744" y="4328016"/>
                <a:ext cx="5825376" cy="584775"/>
              </a:xfrm>
              <a:prstGeom prst="rect">
                <a:avLst/>
              </a:prstGeom>
              <a:blipFill>
                <a:blip r:embed="rId9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2A34B2-A6BE-203A-F846-0E3A26906B56}"/>
                  </a:ext>
                </a:extLst>
              </p:cNvPr>
              <p:cNvSpPr txBox="1"/>
              <p:nvPr/>
            </p:nvSpPr>
            <p:spPr>
              <a:xfrm>
                <a:off x="4777744" y="4328016"/>
                <a:ext cx="58253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115CE6-4C98-9949-820A-A5AA61D65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744" y="4328016"/>
                <a:ext cx="5825376" cy="584775"/>
              </a:xfrm>
              <a:prstGeom prst="rect">
                <a:avLst/>
              </a:prstGeom>
              <a:blipFill>
                <a:blip r:embed="rId10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C60175-D7A6-2390-F0B2-F68F9080AD57}"/>
                  </a:ext>
                </a:extLst>
              </p:cNvPr>
              <p:cNvSpPr txBox="1"/>
              <p:nvPr/>
            </p:nvSpPr>
            <p:spPr>
              <a:xfrm>
                <a:off x="1988542" y="5792296"/>
                <a:ext cx="613507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29CD84-52D8-9F4D-A845-E0BFBCDE6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542" y="5792296"/>
                <a:ext cx="6135077" cy="618246"/>
              </a:xfrm>
              <a:prstGeom prst="rect">
                <a:avLst/>
              </a:prstGeom>
              <a:blipFill>
                <a:blip r:embed="rId11"/>
                <a:stretch>
                  <a:fillRect t="-91837" b="-1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3FBE9F-EECB-C1F9-6FCE-0635831649CF}"/>
                  </a:ext>
                </a:extLst>
              </p:cNvPr>
              <p:cNvSpPr txBox="1"/>
              <p:nvPr/>
            </p:nvSpPr>
            <p:spPr>
              <a:xfrm>
                <a:off x="8210438" y="5809032"/>
                <a:ext cx="20040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0F4850-F3F2-A943-A539-DA500C688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438" y="5809032"/>
                <a:ext cx="2004075" cy="584775"/>
              </a:xfrm>
              <a:prstGeom prst="rect">
                <a:avLst/>
              </a:prstGeom>
              <a:blipFill>
                <a:blip r:embed="rId12"/>
                <a:stretch>
                  <a:fillRect l="-7547" t="-12766" r="-691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9403987-4BBF-8372-E43D-36F2FFD2DA39}"/>
              </a:ext>
            </a:extLst>
          </p:cNvPr>
          <p:cNvSpPr txBox="1"/>
          <p:nvPr/>
        </p:nvSpPr>
        <p:spPr>
          <a:xfrm>
            <a:off x="7690432" y="3818504"/>
            <a:ext cx="43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(From analysis on previous slide.)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6D3417-5546-AFB3-3DD8-D68D1D7D56E1}"/>
              </a:ext>
            </a:extLst>
          </p:cNvPr>
          <p:cNvGrpSpPr/>
          <p:nvPr/>
        </p:nvGrpSpPr>
        <p:grpSpPr>
          <a:xfrm>
            <a:off x="3521815" y="1615410"/>
            <a:ext cx="1169789" cy="430887"/>
            <a:chOff x="3521815" y="2912162"/>
            <a:chExt cx="1169789" cy="430887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232BD0C-A2E6-A5C5-6FF9-731472697BD2}"/>
                </a:ext>
              </a:extLst>
            </p:cNvPr>
            <p:cNvCxnSpPr>
              <a:cxnSpLocks/>
            </p:cNvCxnSpPr>
            <p:nvPr/>
          </p:nvCxnSpPr>
          <p:spPr>
            <a:xfrm>
              <a:off x="3521815" y="3145670"/>
              <a:ext cx="414567" cy="0"/>
            </a:xfrm>
            <a:prstGeom prst="straightConnector1">
              <a:avLst/>
            </a:prstGeom>
            <a:ln w="38100">
              <a:solidFill>
                <a:schemeClr val="accent1">
                  <a:alpha val="65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69ADAA-06F8-5D35-50F5-5C35E2D6C1C2}"/>
                </a:ext>
              </a:extLst>
            </p:cNvPr>
            <p:cNvSpPr txBox="1"/>
            <p:nvPr/>
          </p:nvSpPr>
          <p:spPr>
            <a:xfrm>
              <a:off x="3921841" y="2912162"/>
              <a:ext cx="76976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>
                  <a:solidFill>
                    <a:schemeClr val="accent1"/>
                  </a:solidFill>
                </a:rPr>
                <a:t>open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9DD683-668A-2D5E-CCD7-06F11B7996A7}"/>
              </a:ext>
            </a:extLst>
          </p:cNvPr>
          <p:cNvCxnSpPr>
            <a:cxnSpLocks/>
          </p:cNvCxnSpPr>
          <p:nvPr/>
        </p:nvCxnSpPr>
        <p:spPr>
          <a:xfrm>
            <a:off x="3425307" y="2719346"/>
            <a:ext cx="0" cy="96374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>
            <a:extLst>
              <a:ext uri="{FF2B5EF4-FFF2-40B4-BE49-F238E27FC236}">
                <a16:creationId xmlns:a16="http://schemas.microsoft.com/office/drawing/2014/main" id="{D0DD2358-BDE2-3A6A-ACF5-DAB2AD38133D}"/>
              </a:ext>
            </a:extLst>
          </p:cNvPr>
          <p:cNvSpPr/>
          <p:nvPr/>
        </p:nvSpPr>
        <p:spPr>
          <a:xfrm>
            <a:off x="1488744" y="593877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8E5348-9D02-37E9-8244-00203DCB031B}"/>
                  </a:ext>
                </a:extLst>
              </p:cNvPr>
              <p:cNvSpPr txBox="1"/>
              <p:nvPr/>
            </p:nvSpPr>
            <p:spPr>
              <a:xfrm>
                <a:off x="8351960" y="4863483"/>
                <a:ext cx="363086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0">
                    <a:solidFill>
                      <a:schemeClr val="accent1"/>
                    </a:solidFill>
                  </a:rPr>
                  <a:t>Can write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” because</a:t>
                </a:r>
                <a:br>
                  <a:rPr lang="en-US" sz="2400">
                    <a:solidFill>
                      <a:schemeClr val="accent1"/>
                    </a:solidFill>
                  </a:rPr>
                </a:br>
                <a:r>
                  <a:rPr lang="en-US" sz="2400">
                    <a:solidFill>
                      <a:schemeClr val="accent1"/>
                    </a:solidFill>
                  </a:rPr>
                  <a:t>current varies continuously.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2A44DE-086A-742F-CAFB-55E6041D7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960" y="4863483"/>
                <a:ext cx="3630866" cy="830997"/>
              </a:xfrm>
              <a:prstGeom prst="rect">
                <a:avLst/>
              </a:prstGeom>
              <a:blipFill>
                <a:blip r:embed="rId13"/>
                <a:stretch>
                  <a:fillRect l="-2091" t="-4545" r="-209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255191-C676-32D4-7C66-0D993D8AA5F5}"/>
              </a:ext>
            </a:extLst>
          </p:cNvPr>
          <p:cNvCxnSpPr>
            <a:cxnSpLocks/>
          </p:cNvCxnSpPr>
          <p:nvPr/>
        </p:nvCxnSpPr>
        <p:spPr>
          <a:xfrm flipH="1">
            <a:off x="9457264" y="5628216"/>
            <a:ext cx="477311" cy="310554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71E456-B7D2-6F8B-697C-224E3FA84ABB}"/>
              </a:ext>
            </a:extLst>
          </p:cNvPr>
          <p:cNvSpPr/>
          <p:nvPr/>
        </p:nvSpPr>
        <p:spPr>
          <a:xfrm>
            <a:off x="6569470" y="5821593"/>
            <a:ext cx="896112" cy="395139"/>
          </a:xfrm>
          <a:prstGeom prst="roundRect">
            <a:avLst/>
          </a:prstGeom>
          <a:noFill/>
          <a:ln w="31750">
            <a:solidFill>
              <a:schemeClr val="accent1">
                <a:alpha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455BAC-BCA5-6708-0827-20CFED7650F9}"/>
              </a:ext>
            </a:extLst>
          </p:cNvPr>
          <p:cNvSpPr txBox="1"/>
          <p:nvPr/>
        </p:nvSpPr>
        <p:spPr>
          <a:xfrm>
            <a:off x="6164311" y="5420987"/>
            <a:ext cx="159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Note delay.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45256C-D77B-BEB1-B2A1-7933EEB7FF9A}"/>
              </a:ext>
            </a:extLst>
          </p:cNvPr>
          <p:cNvSpPr txBox="1"/>
          <p:nvPr/>
        </p:nvSpPr>
        <p:spPr>
          <a:xfrm>
            <a:off x="188708" y="94593"/>
            <a:ext cx="679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Switching: More than one state change.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271AD7-CC5A-B332-65B4-5388CD0EE5CF}"/>
                  </a:ext>
                </a:extLst>
              </p:cNvPr>
              <p:cNvSpPr txBox="1"/>
              <p:nvPr/>
            </p:nvSpPr>
            <p:spPr>
              <a:xfrm>
                <a:off x="6877313" y="94592"/>
                <a:ext cx="49196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Given steady state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271AD7-CC5A-B332-65B4-5388CD0EE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313" y="94592"/>
                <a:ext cx="4919680" cy="584775"/>
              </a:xfrm>
              <a:prstGeom prst="rect">
                <a:avLst/>
              </a:prstGeom>
              <a:blipFill>
                <a:blip r:embed="rId14"/>
                <a:stretch>
                  <a:fillRect l="-309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5AF7FC9-B7F8-8E39-6AAF-3A0547C5101B}"/>
              </a:ext>
            </a:extLst>
          </p:cNvPr>
          <p:cNvSpPr/>
          <p:nvPr/>
        </p:nvSpPr>
        <p:spPr>
          <a:xfrm>
            <a:off x="3447341" y="5842897"/>
            <a:ext cx="512894" cy="60906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3B551C9-A961-7945-6FE2-40BE6EE87AFE}"/>
              </a:ext>
            </a:extLst>
          </p:cNvPr>
          <p:cNvSpPr/>
          <p:nvPr/>
        </p:nvSpPr>
        <p:spPr>
          <a:xfrm>
            <a:off x="5503924" y="5842897"/>
            <a:ext cx="512894" cy="60906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6BE27A4-3917-4702-559A-EAB7C16692E4}"/>
              </a:ext>
            </a:extLst>
          </p:cNvPr>
          <p:cNvSpPr/>
          <p:nvPr/>
        </p:nvSpPr>
        <p:spPr>
          <a:xfrm>
            <a:off x="7160325" y="4359883"/>
            <a:ext cx="2357385" cy="57425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52DA581-B916-26E2-9967-C47DF4CF811F}"/>
              </a:ext>
            </a:extLst>
          </p:cNvPr>
          <p:cNvSpPr/>
          <p:nvPr/>
        </p:nvSpPr>
        <p:spPr>
          <a:xfrm>
            <a:off x="4519698" y="5842897"/>
            <a:ext cx="585039" cy="609064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61C3106-4632-4BBD-2421-C210A861F7BF}"/>
              </a:ext>
            </a:extLst>
          </p:cNvPr>
          <p:cNvSpPr/>
          <p:nvPr/>
        </p:nvSpPr>
        <p:spPr>
          <a:xfrm>
            <a:off x="7743042" y="3007659"/>
            <a:ext cx="2935560" cy="865319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A54FC4E-7C40-8740-66B3-06903F725F6C}"/>
              </a:ext>
            </a:extLst>
          </p:cNvPr>
          <p:cNvSpPr/>
          <p:nvPr/>
        </p:nvSpPr>
        <p:spPr>
          <a:xfrm>
            <a:off x="7552401" y="5821592"/>
            <a:ext cx="465833" cy="395140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5974D4E-60D6-759A-036D-B8331D1A2D3A}"/>
              </a:ext>
            </a:extLst>
          </p:cNvPr>
          <p:cNvSpPr/>
          <p:nvPr/>
        </p:nvSpPr>
        <p:spPr>
          <a:xfrm>
            <a:off x="4241170" y="5011637"/>
            <a:ext cx="2269807" cy="517538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9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12" grpId="0"/>
      <p:bldP spid="17" grpId="0"/>
      <p:bldP spid="19" grpId="0"/>
      <p:bldP spid="20" grpId="0"/>
      <p:bldP spid="21" grpId="0"/>
      <p:bldP spid="23" grpId="0"/>
      <p:bldP spid="24" grpId="0"/>
      <p:bldP spid="3" grpId="0"/>
      <p:bldP spid="5" grpId="0" animBg="1"/>
      <p:bldP spid="9" grpId="0"/>
      <p:bldP spid="14" grpId="0" animBg="1"/>
      <p:bldP spid="18" grpId="0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AF399C-0904-FD10-09B0-198BCD77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97" y="713453"/>
            <a:ext cx="4389120" cy="2133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606140-8E63-4E4F-AC2C-A3DA01AE32BC}"/>
              </a:ext>
            </a:extLst>
          </p:cNvPr>
          <p:cNvSpPr txBox="1"/>
          <p:nvPr/>
        </p:nvSpPr>
        <p:spPr>
          <a:xfrm>
            <a:off x="188708" y="94593"/>
            <a:ext cx="679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Switching: More than one state change.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71B1DE-5402-B84B-895F-08DBD06A1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040" y="3232908"/>
            <a:ext cx="6490010" cy="3448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4D61E2-BD98-C642-94FD-73C9C23DE58A}"/>
                  </a:ext>
                </a:extLst>
              </p:cNvPr>
              <p:cNvSpPr txBox="1"/>
              <p:nvPr/>
            </p:nvSpPr>
            <p:spPr>
              <a:xfrm>
                <a:off x="315950" y="3136612"/>
                <a:ext cx="4867486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Precise appearance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/>
                  <a:t> </a:t>
                </a:r>
                <a:br>
                  <a:rPr lang="en-US" sz="3200"/>
                </a:br>
                <a:r>
                  <a:rPr lang="en-US" sz="3200"/>
                  <a:t>depends on circuit</a:t>
                </a:r>
                <a:br>
                  <a:rPr lang="en-US" sz="3200"/>
                </a:br>
                <a:r>
                  <a:rPr lang="en-US" sz="3200"/>
                  <a:t>parameters, but it might</a:t>
                </a:r>
                <a:br>
                  <a:rPr lang="en-US" sz="3200"/>
                </a:br>
                <a:r>
                  <a:rPr lang="en-US" sz="3200"/>
                  <a:t>appear something like this: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4D61E2-BD98-C642-94FD-73C9C23D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50" y="3136612"/>
                <a:ext cx="4867486" cy="2062103"/>
              </a:xfrm>
              <a:prstGeom prst="rect">
                <a:avLst/>
              </a:prstGeom>
              <a:blipFill>
                <a:blip r:embed="rId4"/>
                <a:stretch>
                  <a:fillRect l="-3117" t="-4294" r="-260" b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97288F-98D9-2E40-8516-A471EACAD805}"/>
                  </a:ext>
                </a:extLst>
              </p:cNvPr>
              <p:cNvSpPr txBox="1"/>
              <p:nvPr/>
            </p:nvSpPr>
            <p:spPr>
              <a:xfrm>
                <a:off x="4812350" y="1019684"/>
                <a:ext cx="4546501" cy="969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97288F-98D9-2E40-8516-A471EACAD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350" y="1019684"/>
                <a:ext cx="4546501" cy="969433"/>
              </a:xfrm>
              <a:prstGeom prst="rect">
                <a:avLst/>
              </a:prstGeom>
              <a:blipFill>
                <a:blip r:embed="rId5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3ABA0-248F-2945-8FC7-A9C017358C5E}"/>
                  </a:ext>
                </a:extLst>
              </p:cNvPr>
              <p:cNvSpPr txBox="1"/>
              <p:nvPr/>
            </p:nvSpPr>
            <p:spPr>
              <a:xfrm>
                <a:off x="9431598" y="1242790"/>
                <a:ext cx="24444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/>
                  <a:t>for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3ABA0-248F-2945-8FC7-A9C017358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1598" y="1242790"/>
                <a:ext cx="2444452" cy="523220"/>
              </a:xfrm>
              <a:prstGeom prst="rect">
                <a:avLst/>
              </a:prstGeom>
              <a:blipFill>
                <a:blip r:embed="rId6"/>
                <a:stretch>
                  <a:fillRect l="-5155" t="-11628" r="-4124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EFE050-5A5C-3642-BACE-FC6ACEDD6BA3}"/>
                  </a:ext>
                </a:extLst>
              </p:cNvPr>
              <p:cNvSpPr txBox="1"/>
              <p:nvPr/>
            </p:nvSpPr>
            <p:spPr>
              <a:xfrm>
                <a:off x="4812350" y="2360144"/>
                <a:ext cx="5392695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EFE050-5A5C-3642-BACE-FC6ACEDD6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350" y="2360144"/>
                <a:ext cx="5392695" cy="552267"/>
              </a:xfrm>
              <a:prstGeom prst="rect">
                <a:avLst/>
              </a:prstGeom>
              <a:blipFill>
                <a:blip r:embed="rId7"/>
                <a:stretch>
                  <a:fillRect t="-82222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9B21B0-CF79-A546-908B-C61A6C706143}"/>
                  </a:ext>
                </a:extLst>
              </p:cNvPr>
              <p:cNvSpPr txBox="1"/>
              <p:nvPr/>
            </p:nvSpPr>
            <p:spPr>
              <a:xfrm>
                <a:off x="10205045" y="2396863"/>
                <a:ext cx="17768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/>
                  <a:t>for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9B21B0-CF79-A546-908B-C61A6C706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045" y="2396863"/>
                <a:ext cx="1776833" cy="523220"/>
              </a:xfrm>
              <a:prstGeom prst="rect">
                <a:avLst/>
              </a:prstGeom>
              <a:blipFill>
                <a:blip r:embed="rId8"/>
                <a:stretch>
                  <a:fillRect l="-7092" t="-11905" r="-6383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DE341C2-4AF6-501C-A8D8-146609CBCF6B}"/>
              </a:ext>
            </a:extLst>
          </p:cNvPr>
          <p:cNvSpPr txBox="1"/>
          <p:nvPr/>
        </p:nvSpPr>
        <p:spPr>
          <a:xfrm>
            <a:off x="9335034" y="1698347"/>
            <a:ext cx="2580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(Natural response.)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89B58-35D9-B76A-2EBB-6B93DAE01FBE}"/>
              </a:ext>
            </a:extLst>
          </p:cNvPr>
          <p:cNvSpPr txBox="1"/>
          <p:nvPr/>
        </p:nvSpPr>
        <p:spPr>
          <a:xfrm>
            <a:off x="9335034" y="2821773"/>
            <a:ext cx="250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(Forced response.)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51101D-19EA-28AC-C9FD-FBA1236CFE5C}"/>
                  </a:ext>
                </a:extLst>
              </p:cNvPr>
              <p:cNvSpPr txBox="1"/>
              <p:nvPr/>
            </p:nvSpPr>
            <p:spPr>
              <a:xfrm>
                <a:off x="7063057" y="19331"/>
                <a:ext cx="2659382" cy="901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51101D-19EA-28AC-C9FD-FBA1236CF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057" y="19331"/>
                <a:ext cx="2659382" cy="901401"/>
              </a:xfrm>
              <a:prstGeom prst="rect">
                <a:avLst/>
              </a:prstGeom>
              <a:blipFill>
                <a:blip r:embed="rId9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11447F-B5FD-AE49-B0CF-5C016D871005}"/>
                  </a:ext>
                </a:extLst>
              </p:cNvPr>
              <p:cNvSpPr txBox="1"/>
              <p:nvPr/>
            </p:nvSpPr>
            <p:spPr>
              <a:xfrm>
                <a:off x="9767345" y="160139"/>
                <a:ext cx="16726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b="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11447F-B5FD-AE49-B0CF-5C016D871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345" y="160139"/>
                <a:ext cx="1672637" cy="523220"/>
              </a:xfrm>
              <a:prstGeom prst="rect">
                <a:avLst/>
              </a:prstGeom>
              <a:blipFill>
                <a:blip r:embed="rId10"/>
                <a:stretch>
                  <a:fillRect l="-2256" t="-11905" r="-6767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699873A-32E8-F3CB-1AF8-804DD41A0FCC}"/>
              </a:ext>
            </a:extLst>
          </p:cNvPr>
          <p:cNvSpPr txBox="1"/>
          <p:nvPr/>
        </p:nvSpPr>
        <p:spPr>
          <a:xfrm>
            <a:off x="9670784" y="536185"/>
            <a:ext cx="1972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(Steady state.)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A7D968-7392-1424-6123-B7F55CFE00B2}"/>
              </a:ext>
            </a:extLst>
          </p:cNvPr>
          <p:cNvSpPr txBox="1"/>
          <p:nvPr/>
        </p:nvSpPr>
        <p:spPr>
          <a:xfrm>
            <a:off x="8951487" y="4697988"/>
            <a:ext cx="231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Forced response.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3ED338-AA60-8DB5-52C4-377C1676F4EC}"/>
              </a:ext>
            </a:extLst>
          </p:cNvPr>
          <p:cNvSpPr txBox="1"/>
          <p:nvPr/>
        </p:nvSpPr>
        <p:spPr>
          <a:xfrm>
            <a:off x="6084219" y="3718479"/>
            <a:ext cx="1027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Steady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state.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096956-BE25-E765-FC39-2D4D80D7A052}"/>
              </a:ext>
            </a:extLst>
          </p:cNvPr>
          <p:cNvSpPr/>
          <p:nvPr/>
        </p:nvSpPr>
        <p:spPr>
          <a:xfrm rot="20467163">
            <a:off x="7331103" y="4444779"/>
            <a:ext cx="177594" cy="253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D21DAD-E18C-4B75-16D0-4E0B1FC5997D}"/>
              </a:ext>
            </a:extLst>
          </p:cNvPr>
          <p:cNvSpPr/>
          <p:nvPr/>
        </p:nvSpPr>
        <p:spPr>
          <a:xfrm rot="20056997">
            <a:off x="7508697" y="4811708"/>
            <a:ext cx="177594" cy="252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7C43C5-0336-99D1-3E4C-82EED1AA6C42}"/>
              </a:ext>
            </a:extLst>
          </p:cNvPr>
          <p:cNvSpPr txBox="1"/>
          <p:nvPr/>
        </p:nvSpPr>
        <p:spPr>
          <a:xfrm>
            <a:off x="6992180" y="4347097"/>
            <a:ext cx="1398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Natural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response.</a:t>
            </a:r>
          </a:p>
        </p:txBody>
      </p:sp>
    </p:spTree>
    <p:extLst>
      <p:ext uri="{BB962C8B-B14F-4D97-AF65-F5344CB8AC3E}">
        <p14:creationId xmlns:p14="http://schemas.microsoft.com/office/powerpoint/2010/main" val="359000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  <p:bldP spid="10" grpId="0"/>
      <p:bldP spid="11" grpId="0"/>
      <p:bldP spid="3" grpId="0"/>
      <p:bldP spid="5" grpId="0"/>
      <p:bldP spid="12" grpId="0"/>
      <p:bldP spid="13" grpId="0"/>
      <p:bldP spid="14" grpId="0"/>
      <p:bldP spid="18" grpId="0"/>
      <p:bldP spid="19" grpId="0"/>
      <p:bldP spid="20" grpId="0" animBg="1"/>
      <p:bldP spid="21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AFDB99-FC7F-0844-84B0-9FCAEEE7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47" y="1273675"/>
            <a:ext cx="1005840" cy="3411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43BF4E-2261-2940-A769-F8460C03D1A5}"/>
                  </a:ext>
                </a:extLst>
              </p:cNvPr>
              <p:cNvSpPr txBox="1"/>
              <p:nvPr/>
            </p:nvSpPr>
            <p:spPr>
              <a:xfrm>
                <a:off x="1307406" y="1264393"/>
                <a:ext cx="4348691" cy="1121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be</a:t>
                </a:r>
                <a:br>
                  <a:rPr lang="en-US" sz="3200"/>
                </a:br>
                <a:r>
                  <a:rPr lang="en-US" sz="3200"/>
                  <a:t>combined to form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43BF4E-2261-2940-A769-F8460C03D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06" y="1264393"/>
                <a:ext cx="4348691" cy="1121076"/>
              </a:xfrm>
              <a:prstGeom prst="rect">
                <a:avLst/>
              </a:prstGeom>
              <a:blipFill>
                <a:blip r:embed="rId3"/>
                <a:stretch>
                  <a:fillRect l="-3488" t="-6742" r="-2616" b="-1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FF97084-590D-7942-88C1-40ADC50B0AB3}"/>
              </a:ext>
            </a:extLst>
          </p:cNvPr>
          <p:cNvSpPr txBox="1"/>
          <p:nvPr/>
        </p:nvSpPr>
        <p:spPr>
          <a:xfrm>
            <a:off x="2347279" y="2489589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</a:t>
            </a:r>
            <a:br>
              <a:rPr lang="en-US" sz="3200"/>
            </a:br>
            <a:r>
              <a:rPr lang="en-US" sz="3200"/>
              <a:t>B) No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04259-951F-5C4B-B3F2-37370F713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750" y="1213570"/>
            <a:ext cx="1005840" cy="3395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8CEFB8-80F9-2848-9FBB-4DA706BC309E}"/>
                  </a:ext>
                </a:extLst>
              </p:cNvPr>
              <p:cNvSpPr txBox="1"/>
              <p:nvPr/>
            </p:nvSpPr>
            <p:spPr>
              <a:xfrm>
                <a:off x="7464681" y="1264393"/>
                <a:ext cx="4348691" cy="1121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/>
                  <a:t> be</a:t>
                </a:r>
                <a:br>
                  <a:rPr lang="en-US" sz="3200"/>
                </a:br>
                <a:r>
                  <a:rPr lang="en-US" sz="3200"/>
                  <a:t>combined to form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8CEFB8-80F9-2848-9FBB-4DA706BC3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681" y="1264393"/>
                <a:ext cx="4348691" cy="1121076"/>
              </a:xfrm>
              <a:prstGeom prst="rect">
                <a:avLst/>
              </a:prstGeom>
              <a:blipFill>
                <a:blip r:embed="rId5"/>
                <a:stretch>
                  <a:fillRect l="-3790" t="-6742" r="-2332" b="-1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5C24664-9FC1-954E-B210-E4D119F7E0BA}"/>
              </a:ext>
            </a:extLst>
          </p:cNvPr>
          <p:cNvSpPr txBox="1"/>
          <p:nvPr/>
        </p:nvSpPr>
        <p:spPr>
          <a:xfrm>
            <a:off x="8504554" y="2489589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A) Yes</a:t>
            </a:r>
            <a:br>
              <a:rPr lang="en-US" sz="3200"/>
            </a:br>
            <a:r>
              <a:rPr lang="en-US" sz="3200"/>
              <a:t>B) No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2392FD-9226-484C-9989-6AAC5128FF8A}"/>
              </a:ext>
            </a:extLst>
          </p:cNvPr>
          <p:cNvCxnSpPr>
            <a:cxnSpLocks/>
          </p:cNvCxnSpPr>
          <p:nvPr/>
        </p:nvCxnSpPr>
        <p:spPr>
          <a:xfrm>
            <a:off x="5759780" y="698497"/>
            <a:ext cx="0" cy="448715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7A6F6A3-FF82-784C-BA57-1602DDCCEC17}"/>
              </a:ext>
            </a:extLst>
          </p:cNvPr>
          <p:cNvSpPr/>
          <p:nvPr/>
        </p:nvSpPr>
        <p:spPr>
          <a:xfrm>
            <a:off x="2347279" y="2513502"/>
            <a:ext cx="1174745" cy="5386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ADD16C-9EEB-7647-8A15-6F1CD8B22EF2}"/>
              </a:ext>
            </a:extLst>
          </p:cNvPr>
          <p:cNvSpPr/>
          <p:nvPr/>
        </p:nvSpPr>
        <p:spPr>
          <a:xfrm>
            <a:off x="8496370" y="2510229"/>
            <a:ext cx="1174745" cy="5386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DF1216-C68D-8041-AF89-E37A15694490}"/>
              </a:ext>
            </a:extLst>
          </p:cNvPr>
          <p:cNvSpPr txBox="1"/>
          <p:nvPr/>
        </p:nvSpPr>
        <p:spPr>
          <a:xfrm>
            <a:off x="461913" y="179109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C915D1-0E28-574C-8113-4C8E2646DB1B}"/>
                  </a:ext>
                </a:extLst>
              </p:cNvPr>
              <p:cNvSpPr txBox="1"/>
              <p:nvPr/>
            </p:nvSpPr>
            <p:spPr>
              <a:xfrm>
                <a:off x="1611619" y="4432952"/>
                <a:ext cx="2791149" cy="1495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C915D1-0E28-574C-8113-4C8E2646D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619" y="4432952"/>
                <a:ext cx="2791149" cy="1495409"/>
              </a:xfrm>
              <a:prstGeom prst="rect">
                <a:avLst/>
              </a:prstGeom>
              <a:blipFill>
                <a:blip r:embed="rId6"/>
                <a:stretch>
                  <a:fillRect r="-1810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4B1762-FCC1-BD5D-0EB2-21CF9FFA91BD}"/>
                  </a:ext>
                </a:extLst>
              </p:cNvPr>
              <p:cNvSpPr txBox="1"/>
              <p:nvPr/>
            </p:nvSpPr>
            <p:spPr>
              <a:xfrm>
                <a:off x="7489825" y="4432952"/>
                <a:ext cx="2791149" cy="1495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eq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C4B1762-FCC1-BD5D-0EB2-21CF9FFA9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825" y="4432952"/>
                <a:ext cx="2791149" cy="1495409"/>
              </a:xfrm>
              <a:prstGeom prst="rect">
                <a:avLst/>
              </a:prstGeom>
              <a:blipFill>
                <a:blip r:embed="rId7"/>
                <a:stretch>
                  <a:fillRect r="-226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1D795A8-C150-25BA-634C-41B532FB25F7}"/>
              </a:ext>
            </a:extLst>
          </p:cNvPr>
          <p:cNvSpPr txBox="1"/>
          <p:nvPr/>
        </p:nvSpPr>
        <p:spPr>
          <a:xfrm>
            <a:off x="2186045" y="6093365"/>
            <a:ext cx="714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Order or series elements does not matter.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5711C2-7B0F-09A0-82C4-9C97EA06615A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27471" y="1055218"/>
            <a:ext cx="349118" cy="38831"/>
            <a:chOff x="8479965" y="2624267"/>
            <a:chExt cx="581863" cy="647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4301043-085E-4672-8119-C33EF28976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9965" y="2624267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059916-CDB9-3B36-3F7A-67EFF596E5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38537" y="2624267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D759BA4-FD30-C7E7-D9A8-C0F5CBED1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7109" y="2624267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D02671-81D2-C3C4-C973-E809BAA4A663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724769" y="4833963"/>
            <a:ext cx="349118" cy="38831"/>
            <a:chOff x="8479965" y="2624267"/>
            <a:chExt cx="581863" cy="647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F1DC36-23D7-CE89-DAAE-D46A1D2537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9965" y="2624267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6DDEAEB-968D-D75E-9151-1AFE8AB653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38537" y="2624267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8C61B4F-F591-BE3A-D8DD-88C9D9A41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7109" y="2624267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95863D-DF3C-2F4E-07CC-77A8221D1B3D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534333" y="1038509"/>
            <a:ext cx="349118" cy="38831"/>
            <a:chOff x="8479965" y="2624267"/>
            <a:chExt cx="581863" cy="6471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35B7E35-0D58-EDC2-CE28-2B6DA29125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9965" y="2624267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69A549D-822A-755E-2520-825C57B895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38537" y="2624267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03AAAA2-6F0D-8A44-460E-5C3B915769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7109" y="2624267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64BB4E-1B6D-4872-DA4D-3C73EC0EA0B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6531631" y="4773010"/>
            <a:ext cx="349118" cy="38831"/>
            <a:chOff x="8479965" y="2624267"/>
            <a:chExt cx="581863" cy="6471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632F41-FEA6-72C7-3016-10A3FB6691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9965" y="2624267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DAF66EE-97DF-796E-76F3-79383EEE8A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38537" y="2624267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9BA802D-E66F-3F0C-09F5-2939765109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97109" y="2624267"/>
              <a:ext cx="64719" cy="64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20" grpId="0" animBg="1"/>
      <p:bldP spid="21" grpId="0" animBg="1"/>
      <p:bldP spid="23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1389</Words>
  <Application>Microsoft Macintosh PowerPoint</Application>
  <PresentationFormat>Widescreen</PresentationFormat>
  <Paragraphs>204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</cp:revision>
  <cp:lastPrinted>2021-03-24T20:05:08Z</cp:lastPrinted>
  <dcterms:created xsi:type="dcterms:W3CDTF">2020-01-15T03:07:09Z</dcterms:created>
  <dcterms:modified xsi:type="dcterms:W3CDTF">2025-03-26T22:21:14Z</dcterms:modified>
</cp:coreProperties>
</file>