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651" r:id="rId3"/>
    <p:sldId id="652" r:id="rId4"/>
    <p:sldId id="654" r:id="rId5"/>
    <p:sldId id="685" r:id="rId6"/>
    <p:sldId id="650" r:id="rId7"/>
    <p:sldId id="683" r:id="rId8"/>
    <p:sldId id="628" r:id="rId9"/>
    <p:sldId id="684" r:id="rId10"/>
    <p:sldId id="6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6"/>
    <p:restoredTop sz="94552"/>
  </p:normalViewPr>
  <p:slideViewPr>
    <p:cSldViewPr snapToGrid="0">
      <p:cViewPr varScale="1">
        <p:scale>
          <a:sx n="181" d="100"/>
          <a:sy n="181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93640FFA-5B3D-C646-A2DA-20C26F6E908E}"/>
    <pc:docChg chg="custSel addSld modSld">
      <pc:chgData name="Schneider, John Brand" userId="0a27f970-e9e3-4a42-989b-114aef573237" providerId="ADAL" clId="{93640FFA-5B3D-C646-A2DA-20C26F6E908E}" dt="2025-03-28T21:03:07.898" v="29" actId="20577"/>
      <pc:docMkLst>
        <pc:docMk/>
      </pc:docMkLst>
      <pc:sldChg chg="addSp delSp modSp new mod">
        <pc:chgData name="Schneider, John Brand" userId="0a27f970-e9e3-4a42-989b-114aef573237" providerId="ADAL" clId="{93640FFA-5B3D-C646-A2DA-20C26F6E908E}" dt="2025-03-28T21:03:07.898" v="29" actId="20577"/>
        <pc:sldMkLst>
          <pc:docMk/>
          <pc:sldMk cId="2611366639" sldId="686"/>
        </pc:sldMkLst>
        <pc:spChg chg="del">
          <ac:chgData name="Schneider, John Brand" userId="0a27f970-e9e3-4a42-989b-114aef573237" providerId="ADAL" clId="{93640FFA-5B3D-C646-A2DA-20C26F6E908E}" dt="2025-03-28T21:02:57.294" v="1" actId="478"/>
          <ac:spMkLst>
            <pc:docMk/>
            <pc:sldMk cId="2611366639" sldId="686"/>
            <ac:spMk id="2" creationId="{A75EBBEF-7E1F-AFFB-9FA0-FD87409A8D89}"/>
          </ac:spMkLst>
        </pc:spChg>
        <pc:spChg chg="del">
          <ac:chgData name="Schneider, John Brand" userId="0a27f970-e9e3-4a42-989b-114aef573237" providerId="ADAL" clId="{93640FFA-5B3D-C646-A2DA-20C26F6E908E}" dt="2025-03-28T21:02:57.294" v="1" actId="478"/>
          <ac:spMkLst>
            <pc:docMk/>
            <pc:sldMk cId="2611366639" sldId="686"/>
            <ac:spMk id="3" creationId="{AAF0A9EF-52C1-172C-39B0-482B9743E59D}"/>
          </ac:spMkLst>
        </pc:spChg>
        <pc:spChg chg="add mod">
          <ac:chgData name="Schneider, John Brand" userId="0a27f970-e9e3-4a42-989b-114aef573237" providerId="ADAL" clId="{93640FFA-5B3D-C646-A2DA-20C26F6E908E}" dt="2025-03-28T21:03:07.898" v="29" actId="20577"/>
          <ac:spMkLst>
            <pc:docMk/>
            <pc:sldMk cId="2611366639" sldId="686"/>
            <ac:spMk id="4" creationId="{2401AC00-2B2A-9D72-645F-7EDADA3E5F22}"/>
          </ac:spMkLst>
        </pc:spChg>
      </pc:sldChg>
    </pc:docChg>
  </pc:docChgLst>
  <pc:docChgLst>
    <pc:chgData name="Schneider, John Brand" userId="0a27f970-e9e3-4a42-989b-114aef573237" providerId="ADAL" clId="{5D9CE11D-356D-924B-8029-530D01C7FCA8}"/>
    <pc:docChg chg="modSld">
      <pc:chgData name="Schneider, John Brand" userId="0a27f970-e9e3-4a42-989b-114aef573237" providerId="ADAL" clId="{5D9CE11D-356D-924B-8029-530D01C7FCA8}" dt="2024-03-29T01:20:47.285" v="161"/>
      <pc:docMkLst>
        <pc:docMk/>
      </pc:docMkLst>
      <pc:sldChg chg="modSp mod modAnim">
        <pc:chgData name="Schneider, John Brand" userId="0a27f970-e9e3-4a42-989b-114aef573237" providerId="ADAL" clId="{5D9CE11D-356D-924B-8029-530D01C7FCA8}" dt="2024-03-29T01:20:47.285" v="161"/>
        <pc:sldMkLst>
          <pc:docMk/>
          <pc:sldMk cId="1602654446" sldId="256"/>
        </pc:sldMkLst>
      </pc:sldChg>
    </pc:docChg>
  </pc:docChgLst>
  <pc:docChgLst>
    <pc:chgData name="Schneider, John Brand" userId="0a27f970-e9e3-4a42-989b-114aef573237" providerId="ADAL" clId="{2911D5A8-AA5A-5F4E-9149-DB90D1E29F40}"/>
    <pc:docChg chg="undo custSel addSld delSld modSld">
      <pc:chgData name="Schneider, John Brand" userId="0a27f970-e9e3-4a42-989b-114aef573237" providerId="ADAL" clId="{2911D5A8-AA5A-5F4E-9149-DB90D1E29F40}" dt="2021-11-03T23:33:50.413" v="2580" actId="2696"/>
      <pc:docMkLst>
        <pc:docMk/>
      </pc:docMkLst>
      <pc:sldChg chg="modSp modAnim">
        <pc:chgData name="Schneider, John Brand" userId="0a27f970-e9e3-4a42-989b-114aef573237" providerId="ADAL" clId="{2911D5A8-AA5A-5F4E-9149-DB90D1E29F40}" dt="2021-11-02T23:23:12.902" v="2047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2911D5A8-AA5A-5F4E-9149-DB90D1E29F40}" dt="2021-11-02T20:05:45.340" v="3" actId="2696"/>
        <pc:sldMkLst>
          <pc:docMk/>
          <pc:sldMk cId="3835563543" sldId="541"/>
        </pc:sldMkLst>
      </pc:sldChg>
      <pc:sldChg chg="del">
        <pc:chgData name="Schneider, John Brand" userId="0a27f970-e9e3-4a42-989b-114aef573237" providerId="ADAL" clId="{2911D5A8-AA5A-5F4E-9149-DB90D1E29F40}" dt="2021-11-02T20:05:45.340" v="3" actId="2696"/>
        <pc:sldMkLst>
          <pc:docMk/>
          <pc:sldMk cId="116777321" sldId="604"/>
        </pc:sldMkLst>
      </pc:sldChg>
      <pc:sldChg chg="add del">
        <pc:chgData name="Schneider, John Brand" userId="0a27f970-e9e3-4a42-989b-114aef573237" providerId="ADAL" clId="{2911D5A8-AA5A-5F4E-9149-DB90D1E29F40}" dt="2021-11-02T20:06:05.053" v="4"/>
        <pc:sldMkLst>
          <pc:docMk/>
          <pc:sldMk cId="2565408039" sldId="605"/>
        </pc:sldMkLst>
      </pc:sldChg>
      <pc:sldChg chg="modSp add del mod modAnim">
        <pc:chgData name="Schneider, John Brand" userId="0a27f970-e9e3-4a42-989b-114aef573237" providerId="ADAL" clId="{2911D5A8-AA5A-5F4E-9149-DB90D1E29F40}" dt="2021-11-02T23:23:48.687" v="2049" actId="1076"/>
        <pc:sldMkLst>
          <pc:docMk/>
          <pc:sldMk cId="2174114814" sldId="606"/>
        </pc:sldMkLst>
      </pc:sldChg>
      <pc:sldChg chg="addSp delSp modSp mod delAnim modAnim">
        <pc:chgData name="Schneider, John Brand" userId="0a27f970-e9e3-4a42-989b-114aef573237" providerId="ADAL" clId="{2911D5A8-AA5A-5F4E-9149-DB90D1E29F40}" dt="2021-11-03T21:13:28.079" v="2551" actId="20577"/>
        <pc:sldMkLst>
          <pc:docMk/>
          <pc:sldMk cId="3139943927" sldId="607"/>
        </pc:sldMkLst>
      </pc:sldChg>
      <pc:sldChg chg="add del">
        <pc:chgData name="Schneider, John Brand" userId="0a27f970-e9e3-4a42-989b-114aef573237" providerId="ADAL" clId="{2911D5A8-AA5A-5F4E-9149-DB90D1E29F40}" dt="2021-11-02T20:06:05.053" v="4"/>
        <pc:sldMkLst>
          <pc:docMk/>
          <pc:sldMk cId="1211119176" sldId="613"/>
        </pc:sldMkLst>
      </pc:sldChg>
      <pc:sldChg chg="del">
        <pc:chgData name="Schneider, John Brand" userId="0a27f970-e9e3-4a42-989b-114aef573237" providerId="ADAL" clId="{2911D5A8-AA5A-5F4E-9149-DB90D1E29F40}" dt="2021-11-02T20:05:45.340" v="3" actId="2696"/>
        <pc:sldMkLst>
          <pc:docMk/>
          <pc:sldMk cId="4060629847" sldId="614"/>
        </pc:sldMkLst>
      </pc:sldChg>
      <pc:sldChg chg="del">
        <pc:chgData name="Schneider, John Brand" userId="0a27f970-e9e3-4a42-989b-114aef573237" providerId="ADAL" clId="{2911D5A8-AA5A-5F4E-9149-DB90D1E29F40}" dt="2021-11-02T20:05:45.340" v="3" actId="2696"/>
        <pc:sldMkLst>
          <pc:docMk/>
          <pc:sldMk cId="2366222699" sldId="615"/>
        </pc:sldMkLst>
      </pc:sldChg>
      <pc:sldChg chg="addSp delSp modSp mod delAnim modAnim">
        <pc:chgData name="Schneider, John Brand" userId="0a27f970-e9e3-4a42-989b-114aef573237" providerId="ADAL" clId="{2911D5A8-AA5A-5F4E-9149-DB90D1E29F40}" dt="2021-11-02T23:45:40.445" v="2204" actId="554"/>
        <pc:sldMkLst>
          <pc:docMk/>
          <pc:sldMk cId="890620410" sldId="620"/>
        </pc:sldMkLst>
      </pc:sldChg>
      <pc:sldChg chg="add del">
        <pc:chgData name="Schneider, John Brand" userId="0a27f970-e9e3-4a42-989b-114aef573237" providerId="ADAL" clId="{2911D5A8-AA5A-5F4E-9149-DB90D1E29F40}" dt="2021-11-03T21:15:57.369" v="2579" actId="2696"/>
        <pc:sldMkLst>
          <pc:docMk/>
          <pc:sldMk cId="749638653" sldId="623"/>
        </pc:sldMkLst>
      </pc:sldChg>
      <pc:sldChg chg="addSp delSp modSp mod delAnim modAnim">
        <pc:chgData name="Schneider, John Brand" userId="0a27f970-e9e3-4a42-989b-114aef573237" providerId="ADAL" clId="{2911D5A8-AA5A-5F4E-9149-DB90D1E29F40}" dt="2021-11-02T23:47:05.079" v="2205"/>
        <pc:sldMkLst>
          <pc:docMk/>
          <pc:sldMk cId="1359246302" sldId="625"/>
        </pc:sldMkLst>
      </pc:sldChg>
      <pc:sldChg chg="del">
        <pc:chgData name="Schneider, John Brand" userId="0a27f970-e9e3-4a42-989b-114aef573237" providerId="ADAL" clId="{2911D5A8-AA5A-5F4E-9149-DB90D1E29F40}" dt="2021-11-02T20:05:45.340" v="3" actId="2696"/>
        <pc:sldMkLst>
          <pc:docMk/>
          <pc:sldMk cId="3590006535" sldId="626"/>
        </pc:sldMkLst>
      </pc:sldChg>
      <pc:sldChg chg="addSp delSp modSp add mod delAnim modAnim">
        <pc:chgData name="Schneider, John Brand" userId="0a27f970-e9e3-4a42-989b-114aef573237" providerId="ADAL" clId="{2911D5A8-AA5A-5F4E-9149-DB90D1E29F40}" dt="2021-11-03T00:10:40.621" v="2476" actId="20577"/>
        <pc:sldMkLst>
          <pc:docMk/>
          <pc:sldMk cId="3541414911" sldId="628"/>
        </pc:sldMkLst>
      </pc:sldChg>
      <pc:sldChg chg="addSp delSp modSp add del mod delAnim modAnim">
        <pc:chgData name="Schneider, John Brand" userId="0a27f970-e9e3-4a42-989b-114aef573237" providerId="ADAL" clId="{2911D5A8-AA5A-5F4E-9149-DB90D1E29F40}" dt="2021-11-03T23:33:50.413" v="2580" actId="2696"/>
        <pc:sldMkLst>
          <pc:docMk/>
          <pc:sldMk cId="1461182747" sldId="629"/>
        </pc:sldMkLst>
      </pc:sldChg>
      <pc:sldChg chg="add">
        <pc:chgData name="Schneider, John Brand" userId="0a27f970-e9e3-4a42-989b-114aef573237" providerId="ADAL" clId="{2911D5A8-AA5A-5F4E-9149-DB90D1E29F40}" dt="2021-11-02T20:56:28.753" v="761"/>
        <pc:sldMkLst>
          <pc:docMk/>
          <pc:sldMk cId="290346886" sldId="648"/>
        </pc:sldMkLst>
      </pc:sldChg>
      <pc:sldChg chg="addSp delSp modSp add mod addAnim delAnim modAnim">
        <pc:chgData name="Schneider, John Brand" userId="0a27f970-e9e3-4a42-989b-114aef573237" providerId="ADAL" clId="{2911D5A8-AA5A-5F4E-9149-DB90D1E29F40}" dt="2021-11-02T23:55:14.949" v="2309" actId="122"/>
        <pc:sldMkLst>
          <pc:docMk/>
          <pc:sldMk cId="3467149871" sldId="649"/>
        </pc:sldMkLst>
      </pc:sldChg>
      <pc:sldChg chg="addSp delSp modSp add mod delAnim modAnim">
        <pc:chgData name="Schneider, John Brand" userId="0a27f970-e9e3-4a42-989b-114aef573237" providerId="ADAL" clId="{2911D5A8-AA5A-5F4E-9149-DB90D1E29F40}" dt="2021-11-03T21:14:45.638" v="2577" actId="1038"/>
        <pc:sldMkLst>
          <pc:docMk/>
          <pc:sldMk cId="2728766674" sldId="650"/>
        </pc:sldMkLst>
      </pc:sldChg>
      <pc:sldChg chg="addSp delSp modSp new del mod delAnim modAnim">
        <pc:chgData name="Schneider, John Brand" userId="0a27f970-e9e3-4a42-989b-114aef573237" providerId="ADAL" clId="{2911D5A8-AA5A-5F4E-9149-DB90D1E29F40}" dt="2021-11-02T22:47:39.367" v="2044" actId="2696"/>
        <pc:sldMkLst>
          <pc:docMk/>
          <pc:sldMk cId="3788336325" sldId="651"/>
        </pc:sldMkLst>
      </pc:sldChg>
      <pc:sldChg chg="add">
        <pc:chgData name="Schneider, John Brand" userId="0a27f970-e9e3-4a42-989b-114aef573237" providerId="ADAL" clId="{2911D5A8-AA5A-5F4E-9149-DB90D1E29F40}" dt="2021-11-03T21:15:50.640" v="2578"/>
        <pc:sldMkLst>
          <pc:docMk/>
          <pc:sldMk cId="4181428870" sldId="651"/>
        </pc:sldMkLst>
      </pc:sldChg>
    </pc:docChg>
  </pc:docChgLst>
  <pc:docChgLst>
    <pc:chgData name="Schneider, John Brand" userId="0a27f970-e9e3-4a42-989b-114aef573237" providerId="ADAL" clId="{3BB03818-0288-7B42-95F5-1F0B12241337}"/>
    <pc:docChg chg="custSel addSld delSld modSld sldOrd">
      <pc:chgData name="Schneider, John Brand" userId="0a27f970-e9e3-4a42-989b-114aef573237" providerId="ADAL" clId="{3BB03818-0288-7B42-95F5-1F0B12241337}" dt="2024-10-30T22:41:34.824" v="1433" actId="2696"/>
      <pc:docMkLst>
        <pc:docMk/>
      </pc:docMkLst>
      <pc:sldChg chg="modSp mod modAnim">
        <pc:chgData name="Schneider, John Brand" userId="0a27f970-e9e3-4a42-989b-114aef573237" providerId="ADAL" clId="{3BB03818-0288-7B42-95F5-1F0B12241337}" dt="2024-10-29T22:49:16.295" v="241" actId="113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3BB03818-0288-7B42-95F5-1F0B12241337}" dt="2024-10-29T20:54:41.910" v="54" actId="2696"/>
        <pc:sldMkLst>
          <pc:docMk/>
          <pc:sldMk cId="2565408039" sldId="605"/>
        </pc:sldMkLst>
      </pc:sldChg>
      <pc:sldChg chg="del">
        <pc:chgData name="Schneider, John Brand" userId="0a27f970-e9e3-4a42-989b-114aef573237" providerId="ADAL" clId="{3BB03818-0288-7B42-95F5-1F0B12241337}" dt="2024-10-29T20:54:41.715" v="53" actId="2696"/>
        <pc:sldMkLst>
          <pc:docMk/>
          <pc:sldMk cId="2174114814" sldId="606"/>
        </pc:sldMkLst>
      </pc:sldChg>
      <pc:sldChg chg="del">
        <pc:chgData name="Schneider, John Brand" userId="0a27f970-e9e3-4a42-989b-114aef573237" providerId="ADAL" clId="{3BB03818-0288-7B42-95F5-1F0B12241337}" dt="2024-10-29T20:54:41.581" v="52" actId="2696"/>
        <pc:sldMkLst>
          <pc:docMk/>
          <pc:sldMk cId="1211119176" sldId="613"/>
        </pc:sldMkLst>
      </pc:sldChg>
      <pc:sldChg chg="del">
        <pc:chgData name="Schneider, John Brand" userId="0a27f970-e9e3-4a42-989b-114aef573237" providerId="ADAL" clId="{3BB03818-0288-7B42-95F5-1F0B12241337}" dt="2024-10-29T20:54:41.405" v="51" actId="2696"/>
        <pc:sldMkLst>
          <pc:docMk/>
          <pc:sldMk cId="4060629847" sldId="614"/>
        </pc:sldMkLst>
      </pc:sldChg>
      <pc:sldChg chg="addSp delSp modSp mod modTransition delAnim modAnim">
        <pc:chgData name="Schneider, John Brand" userId="0a27f970-e9e3-4a42-989b-114aef573237" providerId="ADAL" clId="{3BB03818-0288-7B42-95F5-1F0B12241337}" dt="2024-10-29T23:41:59.353" v="766" actId="552"/>
        <pc:sldMkLst>
          <pc:docMk/>
          <pc:sldMk cId="3541414911" sldId="628"/>
        </pc:sldMkLst>
      </pc:sldChg>
      <pc:sldChg chg="add del">
        <pc:chgData name="Schneider, John Brand" userId="0a27f970-e9e3-4a42-989b-114aef573237" providerId="ADAL" clId="{3BB03818-0288-7B42-95F5-1F0B12241337}" dt="2024-10-30T22:41:34.253" v="1432" actId="2696"/>
        <pc:sldMkLst>
          <pc:docMk/>
          <pc:sldMk cId="1461182747" sldId="629"/>
        </pc:sldMkLst>
      </pc:sldChg>
      <pc:sldChg chg="modSp mod">
        <pc:chgData name="Schneider, John Brand" userId="0a27f970-e9e3-4a42-989b-114aef573237" providerId="ADAL" clId="{3BB03818-0288-7B42-95F5-1F0B12241337}" dt="2024-10-29T20:59:25.523" v="147" actId="166"/>
        <pc:sldMkLst>
          <pc:docMk/>
          <pc:sldMk cId="4181428870" sldId="651"/>
        </pc:sldMkLst>
      </pc:sldChg>
      <pc:sldChg chg="addSp modSp mod ord modAnim">
        <pc:chgData name="Schneider, John Brand" userId="0a27f970-e9e3-4a42-989b-114aef573237" providerId="ADAL" clId="{3BB03818-0288-7B42-95F5-1F0B12241337}" dt="2024-10-29T22:53:58.660" v="271" actId="1038"/>
        <pc:sldMkLst>
          <pc:docMk/>
          <pc:sldMk cId="4257877289" sldId="654"/>
        </pc:sldMkLst>
      </pc:sldChg>
      <pc:sldChg chg="add del">
        <pc:chgData name="Schneider, John Brand" userId="0a27f970-e9e3-4a42-989b-114aef573237" providerId="ADAL" clId="{3BB03818-0288-7B42-95F5-1F0B12241337}" dt="2024-10-30T22:41:33.793" v="1431" actId="2696"/>
        <pc:sldMkLst>
          <pc:docMk/>
          <pc:sldMk cId="2482238707" sldId="673"/>
        </pc:sldMkLst>
      </pc:sldChg>
      <pc:sldChg chg="add del">
        <pc:chgData name="Schneider, John Brand" userId="0a27f970-e9e3-4a42-989b-114aef573237" providerId="ADAL" clId="{3BB03818-0288-7B42-95F5-1F0B12241337}" dt="2024-10-30T22:41:33.660" v="1430" actId="2696"/>
        <pc:sldMkLst>
          <pc:docMk/>
          <pc:sldMk cId="2044927447" sldId="674"/>
        </pc:sldMkLst>
      </pc:sldChg>
      <pc:sldChg chg="addSp delSp modSp add mod modAnim">
        <pc:chgData name="Schneider, John Brand" userId="0a27f970-e9e3-4a42-989b-114aef573237" providerId="ADAL" clId="{3BB03818-0288-7B42-95F5-1F0B12241337}" dt="2024-10-30T17:44:08.807" v="1428"/>
        <pc:sldMkLst>
          <pc:docMk/>
          <pc:sldMk cId="3145638037" sldId="678"/>
        </pc:sldMkLst>
      </pc:sldChg>
      <pc:sldChg chg="addSp modSp mod modAnim">
        <pc:chgData name="Schneider, John Brand" userId="0a27f970-e9e3-4a42-989b-114aef573237" providerId="ADAL" clId="{3BB03818-0288-7B42-95F5-1F0B12241337}" dt="2024-10-30T17:35:23.631" v="1189" actId="1036"/>
        <pc:sldMkLst>
          <pc:docMk/>
          <pc:sldMk cId="2967184815" sldId="683"/>
        </pc:sldMkLst>
      </pc:sldChg>
      <pc:sldChg chg="addSp modSp mod modAnim">
        <pc:chgData name="Schneider, John Brand" userId="0a27f970-e9e3-4a42-989b-114aef573237" providerId="ADAL" clId="{3BB03818-0288-7B42-95F5-1F0B12241337}" dt="2024-10-30T17:43:28.935" v="1426" actId="1076"/>
        <pc:sldMkLst>
          <pc:docMk/>
          <pc:sldMk cId="3284067534" sldId="684"/>
        </pc:sldMkLst>
      </pc:sldChg>
      <pc:sldChg chg="addSp modSp add mod modAnim">
        <pc:chgData name="Schneider, John Brand" userId="0a27f970-e9e3-4a42-989b-114aef573237" providerId="ADAL" clId="{3BB03818-0288-7B42-95F5-1F0B12241337}" dt="2024-10-29T23:19:22.519" v="385"/>
        <pc:sldMkLst>
          <pc:docMk/>
          <pc:sldMk cId="2550068636" sldId="685"/>
        </pc:sldMkLst>
      </pc:sldChg>
      <pc:sldChg chg="add del">
        <pc:chgData name="Schneider, John Brand" userId="0a27f970-e9e3-4a42-989b-114aef573237" providerId="ADAL" clId="{3BB03818-0288-7B42-95F5-1F0B12241337}" dt="2024-10-29T23:48:28.619" v="771" actId="2696"/>
        <pc:sldMkLst>
          <pc:docMk/>
          <pc:sldMk cId="1890824107" sldId="686"/>
        </pc:sldMkLst>
      </pc:sldChg>
      <pc:sldChg chg="add del">
        <pc:chgData name="Schneider, John Brand" userId="0a27f970-e9e3-4a42-989b-114aef573237" providerId="ADAL" clId="{3BB03818-0288-7B42-95F5-1F0B12241337}" dt="2024-10-29T23:45:47.564" v="769" actId="2696"/>
        <pc:sldMkLst>
          <pc:docMk/>
          <pc:sldMk cId="2311150989" sldId="686"/>
        </pc:sldMkLst>
      </pc:sldChg>
      <pc:sldChg chg="add del">
        <pc:chgData name="Schneider, John Brand" userId="0a27f970-e9e3-4a42-989b-114aef573237" providerId="ADAL" clId="{3BB03818-0288-7B42-95F5-1F0B12241337}" dt="2024-10-30T22:41:34.824" v="1433" actId="2696"/>
        <pc:sldMkLst>
          <pc:docMk/>
          <pc:sldMk cId="693637774" sldId="687"/>
        </pc:sldMkLst>
      </pc:sldChg>
      <pc:sldChg chg="del">
        <pc:chgData name="Schneider, John Brand" userId="0a27f970-e9e3-4a42-989b-114aef573237" providerId="ADAL" clId="{3BB03818-0288-7B42-95F5-1F0B12241337}" dt="2024-10-30T22:41:33.504" v="1429" actId="2696"/>
        <pc:sldMkLst>
          <pc:docMk/>
          <pc:sldMk cId="1778186583" sldId="688"/>
        </pc:sldMkLst>
      </pc:sldChg>
    </pc:docChg>
  </pc:docChgLst>
  <pc:docChgLst>
    <pc:chgData name="Schneider, John Brand" userId="0a27f970-e9e3-4a42-989b-114aef573237" providerId="ADAL" clId="{3D9A5922-5B81-CB42-AEEE-6A5391D62FE4}"/>
    <pc:docChg chg="custSel addSld modSld">
      <pc:chgData name="Schneider, John Brand" userId="0a27f970-e9e3-4a42-989b-114aef573237" providerId="ADAL" clId="{3D9A5922-5B81-CB42-AEEE-6A5391D62FE4}" dt="2022-04-01T21:10:14.200" v="6" actId="20577"/>
      <pc:docMkLst>
        <pc:docMk/>
      </pc:docMkLst>
      <pc:sldChg chg="addSp delSp modSp new mod">
        <pc:chgData name="Schneider, John Brand" userId="0a27f970-e9e3-4a42-989b-114aef573237" providerId="ADAL" clId="{3D9A5922-5B81-CB42-AEEE-6A5391D62FE4}" dt="2022-04-01T21:10:14.200" v="6" actId="20577"/>
        <pc:sldMkLst>
          <pc:docMk/>
          <pc:sldMk cId="1329373150" sldId="678"/>
        </pc:sldMkLst>
      </pc:sldChg>
    </pc:docChg>
  </pc:docChgLst>
  <pc:docChgLst>
    <pc:chgData name="Schneider, John Brand" userId="0a27f970-e9e3-4a42-989b-114aef573237" providerId="ADAL" clId="{6094945B-E87D-C745-BB5C-BB5503DB9500}"/>
    <pc:docChg chg="custSel addSld modSld">
      <pc:chgData name="Schneider, John Brand" userId="0a27f970-e9e3-4a42-989b-114aef573237" providerId="ADAL" clId="{6094945B-E87D-C745-BB5C-BB5503DB9500}" dt="2024-10-30T19:03:41.641" v="14" actId="20577"/>
      <pc:docMkLst>
        <pc:docMk/>
      </pc:docMkLst>
      <pc:sldChg chg="addSp delSp modSp new mod">
        <pc:chgData name="Schneider, John Brand" userId="0a27f970-e9e3-4a42-989b-114aef573237" providerId="ADAL" clId="{6094945B-E87D-C745-BB5C-BB5503DB9500}" dt="2024-10-30T19:03:41.641" v="14" actId="20577"/>
        <pc:sldMkLst>
          <pc:docMk/>
          <pc:sldMk cId="1778186583" sldId="688"/>
        </pc:sldMkLst>
      </pc:sldChg>
    </pc:docChg>
  </pc:docChgLst>
  <pc:docChgLst>
    <pc:chgData name="Schneider, John Brand" userId="0a27f970-e9e3-4a42-989b-114aef573237" providerId="ADAL" clId="{12D67ED1-3D4B-0D4A-9351-73F5EAA57980}"/>
    <pc:docChg chg="custSel addSld delSld modSld">
      <pc:chgData name="Schneider, John Brand" userId="0a27f970-e9e3-4a42-989b-114aef573237" providerId="ADAL" clId="{12D67ED1-3D4B-0D4A-9351-73F5EAA57980}" dt="2025-03-28T21:26:24.896" v="409" actId="2696"/>
      <pc:docMkLst>
        <pc:docMk/>
      </pc:docMkLst>
      <pc:sldChg chg="addSp modSp mod modAnim">
        <pc:chgData name="Schneider, John Brand" userId="0a27f970-e9e3-4a42-989b-114aef573237" providerId="ADAL" clId="{12D67ED1-3D4B-0D4A-9351-73F5EAA57980}" dt="2025-03-28T03:02:43.062" v="200" actId="20577"/>
        <pc:sldMkLst>
          <pc:docMk/>
          <pc:sldMk cId="1602654446" sldId="256"/>
        </pc:sldMkLst>
        <pc:spChg chg="add mod">
          <ac:chgData name="Schneider, John Brand" userId="0a27f970-e9e3-4a42-989b-114aef573237" providerId="ADAL" clId="{12D67ED1-3D4B-0D4A-9351-73F5EAA57980}" dt="2025-03-22T21:39:13.597" v="9" actId="1076"/>
          <ac:spMkLst>
            <pc:docMk/>
            <pc:sldMk cId="1602654446" sldId="256"/>
            <ac:spMk id="2" creationId="{E9B82F3D-B797-9A09-32B3-82CB2CA882FA}"/>
          </ac:spMkLst>
        </pc:spChg>
        <pc:spChg chg="mod">
          <ac:chgData name="Schneider, John Brand" userId="0a27f970-e9e3-4a42-989b-114aef573237" providerId="ADAL" clId="{12D67ED1-3D4B-0D4A-9351-73F5EAA57980}" dt="2025-03-22T21:37:26.682" v="7" actId="20577"/>
          <ac:spMkLst>
            <pc:docMk/>
            <pc:sldMk cId="1602654446" sldId="256"/>
            <ac:spMk id="4" creationId="{FE883BDC-93FB-0B4F-A2FD-142C2FECBEE8}"/>
          </ac:spMkLst>
        </pc:spChg>
        <pc:spChg chg="mod">
          <ac:chgData name="Schneider, John Brand" userId="0a27f970-e9e3-4a42-989b-114aef573237" providerId="ADAL" clId="{12D67ED1-3D4B-0D4A-9351-73F5EAA57980}" dt="2025-03-28T03:02:43.062" v="200" actId="20577"/>
          <ac:spMkLst>
            <pc:docMk/>
            <pc:sldMk cId="1602654446" sldId="256"/>
            <ac:spMk id="5" creationId="{3CCF24F1-162F-6646-966E-F52E0BD454DA}"/>
          </ac:spMkLst>
        </pc:spChg>
      </pc:sldChg>
      <pc:sldChg chg="add del">
        <pc:chgData name="Schneider, John Brand" userId="0a27f970-e9e3-4a42-989b-114aef573237" providerId="ADAL" clId="{12D67ED1-3D4B-0D4A-9351-73F5EAA57980}" dt="2025-03-28T21:26:24.896" v="409" actId="2696"/>
        <pc:sldMkLst>
          <pc:docMk/>
          <pc:sldMk cId="1461182747" sldId="629"/>
        </pc:sldMkLst>
      </pc:sldChg>
      <pc:sldChg chg="modSp mod">
        <pc:chgData name="Schneider, John Brand" userId="0a27f970-e9e3-4a42-989b-114aef573237" providerId="ADAL" clId="{12D67ED1-3D4B-0D4A-9351-73F5EAA57980}" dt="2025-03-28T19:20:06.261" v="400" actId="1037"/>
        <pc:sldMkLst>
          <pc:docMk/>
          <pc:sldMk cId="2728766674" sldId="650"/>
        </pc:sldMkLst>
        <pc:spChg chg="mod">
          <ac:chgData name="Schneider, John Brand" userId="0a27f970-e9e3-4a42-989b-114aef573237" providerId="ADAL" clId="{12D67ED1-3D4B-0D4A-9351-73F5EAA57980}" dt="2025-03-28T19:19:58.232" v="398" actId="1038"/>
          <ac:spMkLst>
            <pc:docMk/>
            <pc:sldMk cId="2728766674" sldId="650"/>
            <ac:spMk id="33" creationId="{1061E380-DFD5-F14A-89FE-3B3011593732}"/>
          </ac:spMkLst>
        </pc:spChg>
        <pc:spChg chg="mod">
          <ac:chgData name="Schneider, John Brand" userId="0a27f970-e9e3-4a42-989b-114aef573237" providerId="ADAL" clId="{12D67ED1-3D4B-0D4A-9351-73F5EAA57980}" dt="2025-03-28T19:19:58.232" v="398" actId="1038"/>
          <ac:spMkLst>
            <pc:docMk/>
            <pc:sldMk cId="2728766674" sldId="650"/>
            <ac:spMk id="34" creationId="{4196C52E-F29E-154E-8DC6-736B06AA601F}"/>
          </ac:spMkLst>
        </pc:spChg>
        <pc:spChg chg="mod">
          <ac:chgData name="Schneider, John Brand" userId="0a27f970-e9e3-4a42-989b-114aef573237" providerId="ADAL" clId="{12D67ED1-3D4B-0D4A-9351-73F5EAA57980}" dt="2025-03-28T19:19:58.232" v="398" actId="1038"/>
          <ac:spMkLst>
            <pc:docMk/>
            <pc:sldMk cId="2728766674" sldId="650"/>
            <ac:spMk id="35" creationId="{2B676765-6943-474D-9EA9-2DB0D9F37193}"/>
          </ac:spMkLst>
        </pc:spChg>
        <pc:spChg chg="mod">
          <ac:chgData name="Schneider, John Brand" userId="0a27f970-e9e3-4a42-989b-114aef573237" providerId="ADAL" clId="{12D67ED1-3D4B-0D4A-9351-73F5EAA57980}" dt="2025-03-28T19:19:58.232" v="398" actId="1038"/>
          <ac:spMkLst>
            <pc:docMk/>
            <pc:sldMk cId="2728766674" sldId="650"/>
            <ac:spMk id="36" creationId="{141CD6B1-D70E-BB4F-B9D4-BF30C0BB25DE}"/>
          </ac:spMkLst>
        </pc:spChg>
        <pc:cxnChg chg="mod">
          <ac:chgData name="Schneider, John Brand" userId="0a27f970-e9e3-4a42-989b-114aef573237" providerId="ADAL" clId="{12D67ED1-3D4B-0D4A-9351-73F5EAA57980}" dt="2025-03-28T19:20:06.261" v="400" actId="1037"/>
          <ac:cxnSpMkLst>
            <pc:docMk/>
            <pc:sldMk cId="2728766674" sldId="650"/>
            <ac:cxnSpMk id="19" creationId="{59BAB4A7-6DE7-324E-9536-DD2B22DEA4EC}"/>
          </ac:cxnSpMkLst>
        </pc:cxnChg>
      </pc:sldChg>
      <pc:sldChg chg="addSp delSp modSp mod modAnim">
        <pc:chgData name="Schneider, John Brand" userId="0a27f970-e9e3-4a42-989b-114aef573237" providerId="ADAL" clId="{12D67ED1-3D4B-0D4A-9351-73F5EAA57980}" dt="2025-03-28T19:10:12.566" v="351"/>
        <pc:sldMkLst>
          <pc:docMk/>
          <pc:sldMk cId="1496928083" sldId="652"/>
        </pc:sldMkLst>
        <pc:spChg chg="del">
          <ac:chgData name="Schneider, John Brand" userId="0a27f970-e9e3-4a42-989b-114aef573237" providerId="ADAL" clId="{12D67ED1-3D4B-0D4A-9351-73F5EAA57980}" dt="2025-03-28T19:04:50.799" v="246" actId="478"/>
          <ac:spMkLst>
            <pc:docMk/>
            <pc:sldMk cId="1496928083" sldId="652"/>
            <ac:spMk id="2" creationId="{A29EE667-0A57-F64E-A838-CD16C8C5ABAF}"/>
          </ac:spMkLst>
        </pc:spChg>
        <pc:spChg chg="mod">
          <ac:chgData name="Schneider, John Brand" userId="0a27f970-e9e3-4a42-989b-114aef573237" providerId="ADAL" clId="{12D67ED1-3D4B-0D4A-9351-73F5EAA57980}" dt="2025-03-28T19:06:12.628" v="316" actId="552"/>
          <ac:spMkLst>
            <pc:docMk/>
            <pc:sldMk cId="1496928083" sldId="652"/>
            <ac:spMk id="5" creationId="{1CE3555D-B9CF-0E12-B840-ECAAA2BBCB00}"/>
          </ac:spMkLst>
        </pc:spChg>
        <pc:spChg chg="add mod">
          <ac:chgData name="Schneider, John Brand" userId="0a27f970-e9e3-4a42-989b-114aef573237" providerId="ADAL" clId="{12D67ED1-3D4B-0D4A-9351-73F5EAA57980}" dt="2025-03-28T19:06:12.628" v="316" actId="552"/>
          <ac:spMkLst>
            <pc:docMk/>
            <pc:sldMk cId="1496928083" sldId="652"/>
            <ac:spMk id="16" creationId="{2A94BFCA-8F23-A87D-AD33-7072C4BEC4E3}"/>
          </ac:spMkLst>
        </pc:spChg>
        <pc:spChg chg="add mod">
          <ac:chgData name="Schneider, John Brand" userId="0a27f970-e9e3-4a42-989b-114aef573237" providerId="ADAL" clId="{12D67ED1-3D4B-0D4A-9351-73F5EAA57980}" dt="2025-03-28T19:08:34.405" v="323" actId="1036"/>
          <ac:spMkLst>
            <pc:docMk/>
            <pc:sldMk cId="1496928083" sldId="652"/>
            <ac:spMk id="20" creationId="{305486C6-99FF-2D80-D425-BD36468FB2B6}"/>
          </ac:spMkLst>
        </pc:spChg>
        <pc:spChg chg="add mod">
          <ac:chgData name="Schneider, John Brand" userId="0a27f970-e9e3-4a42-989b-114aef573237" providerId="ADAL" clId="{12D67ED1-3D4B-0D4A-9351-73F5EAA57980}" dt="2025-03-28T19:09:23.725" v="339" actId="1035"/>
          <ac:spMkLst>
            <pc:docMk/>
            <pc:sldMk cId="1496928083" sldId="652"/>
            <ac:spMk id="28" creationId="{32561DA9-2F33-2EB1-CBD0-4AFA3361A9F1}"/>
          </ac:spMkLst>
        </pc:spChg>
      </pc:sldChg>
      <pc:sldChg chg="modTransition">
        <pc:chgData name="Schneider, John Brand" userId="0a27f970-e9e3-4a42-989b-114aef573237" providerId="ADAL" clId="{12D67ED1-3D4B-0D4A-9351-73F5EAA57980}" dt="2025-03-28T19:11:05.572" v="352"/>
        <pc:sldMkLst>
          <pc:docMk/>
          <pc:sldMk cId="4257877289" sldId="654"/>
        </pc:sldMkLst>
      </pc:sldChg>
      <pc:sldChg chg="modSp">
        <pc:chgData name="Schneider, John Brand" userId="0a27f970-e9e3-4a42-989b-114aef573237" providerId="ADAL" clId="{12D67ED1-3D4B-0D4A-9351-73F5EAA57980}" dt="2025-03-28T19:21:39.433" v="406" actId="20577"/>
        <pc:sldMkLst>
          <pc:docMk/>
          <pc:sldMk cId="2967184815" sldId="683"/>
        </pc:sldMkLst>
        <pc:spChg chg="mod">
          <ac:chgData name="Schneider, John Brand" userId="0a27f970-e9e3-4a42-989b-114aef573237" providerId="ADAL" clId="{12D67ED1-3D4B-0D4A-9351-73F5EAA57980}" dt="2025-03-28T19:21:39.433" v="406" actId="20577"/>
          <ac:spMkLst>
            <pc:docMk/>
            <pc:sldMk cId="2967184815" sldId="683"/>
            <ac:spMk id="31" creationId="{CB650B94-49A4-9263-BA17-F7456C5230BE}"/>
          </ac:spMkLst>
        </pc:spChg>
      </pc:sldChg>
      <pc:sldChg chg="del">
        <pc:chgData name="Schneider, John Brand" userId="0a27f970-e9e3-4a42-989b-114aef573237" providerId="ADAL" clId="{12D67ED1-3D4B-0D4A-9351-73F5EAA57980}" dt="2025-03-28T21:26:24.658" v="408" actId="2696"/>
        <pc:sldMkLst>
          <pc:docMk/>
          <pc:sldMk cId="2611366639" sldId="686"/>
        </pc:sldMkLst>
      </pc:sldChg>
    </pc:docChg>
  </pc:docChgLst>
  <pc:docChgLst>
    <pc:chgData name="Schneider, John Brand" userId="0a27f970-e9e3-4a42-989b-114aef573237" providerId="ADAL" clId="{4CD08B07-7C1D-1B45-B245-EA59D96C2373}"/>
    <pc:docChg chg="custSel addSld modSld">
      <pc:chgData name="Schneider, John Brand" userId="0a27f970-e9e3-4a42-989b-114aef573237" providerId="ADAL" clId="{4CD08B07-7C1D-1B45-B245-EA59D96C2373}" dt="2022-11-02T19:02:08.934" v="6" actId="20577"/>
      <pc:docMkLst>
        <pc:docMk/>
      </pc:docMkLst>
      <pc:sldChg chg="addSp delSp modSp new mod">
        <pc:chgData name="Schneider, John Brand" userId="0a27f970-e9e3-4a42-989b-114aef573237" providerId="ADAL" clId="{4CD08B07-7C1D-1B45-B245-EA59D96C2373}" dt="2022-11-02T19:02:08.934" v="6" actId="20577"/>
        <pc:sldMkLst>
          <pc:docMk/>
          <pc:sldMk cId="1540822206" sldId="684"/>
        </pc:sldMkLst>
      </pc:sldChg>
    </pc:docChg>
  </pc:docChgLst>
  <pc:docChgLst>
    <pc:chgData name="Schneider, John Brand" userId="0a27f970-e9e3-4a42-989b-114aef573237" providerId="ADAL" clId="{BE3205E2-C6F2-DE49-AE85-8D551B0881F0}"/>
    <pc:docChg chg="custSel addSld delSld modSld">
      <pc:chgData name="Schneider, John Brand" userId="0a27f970-e9e3-4a42-989b-114aef573237" providerId="ADAL" clId="{BE3205E2-C6F2-DE49-AE85-8D551B0881F0}" dt="2023-11-01T20:09:36.725" v="241" actId="2696"/>
      <pc:docMkLst>
        <pc:docMk/>
      </pc:docMkLst>
      <pc:sldChg chg="modSp">
        <pc:chgData name="Schneider, John Brand" userId="0a27f970-e9e3-4a42-989b-114aef573237" providerId="ADAL" clId="{BE3205E2-C6F2-DE49-AE85-8D551B0881F0}" dt="2023-10-30T23:04:46.441" v="129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BE3205E2-C6F2-DE49-AE85-8D551B0881F0}" dt="2023-10-30T23:08:11.997" v="140"/>
        <pc:sldMkLst>
          <pc:docMk/>
          <pc:sldMk cId="2174114814" sldId="606"/>
        </pc:sldMkLst>
      </pc:sldChg>
      <pc:sldChg chg="addSp delSp modSp mod delAnim modAnim">
        <pc:chgData name="Schneider, John Brand" userId="0a27f970-e9e3-4a42-989b-114aef573237" providerId="ADAL" clId="{BE3205E2-C6F2-DE49-AE85-8D551B0881F0}" dt="2023-10-30T23:42:11.769" v="195" actId="1076"/>
        <pc:sldMkLst>
          <pc:docMk/>
          <pc:sldMk cId="1461182747" sldId="629"/>
        </pc:sldMkLst>
      </pc:sldChg>
      <pc:sldChg chg="modSp mod">
        <pc:chgData name="Schneider, John Brand" userId="0a27f970-e9e3-4a42-989b-114aef573237" providerId="ADAL" clId="{BE3205E2-C6F2-DE49-AE85-8D551B0881F0}" dt="2023-10-30T23:13:21.476" v="145" actId="14100"/>
        <pc:sldMkLst>
          <pc:docMk/>
          <pc:sldMk cId="4181428870" sldId="651"/>
        </pc:sldMkLst>
      </pc:sldChg>
      <pc:sldChg chg="addSp modSp mod modAnim">
        <pc:chgData name="Schneider, John Brand" userId="0a27f970-e9e3-4a42-989b-114aef573237" providerId="ADAL" clId="{BE3205E2-C6F2-DE49-AE85-8D551B0881F0}" dt="2023-11-01T17:03:07.110" v="238" actId="1076"/>
        <pc:sldMkLst>
          <pc:docMk/>
          <pc:sldMk cId="1496928083" sldId="652"/>
        </pc:sldMkLst>
      </pc:sldChg>
      <pc:sldChg chg="add del">
        <pc:chgData name="Schneider, John Brand" userId="0a27f970-e9e3-4a42-989b-114aef573237" providerId="ADAL" clId="{BE3205E2-C6F2-DE49-AE85-8D551B0881F0}" dt="2023-11-01T20:09:36.725" v="241" actId="2696"/>
        <pc:sldMkLst>
          <pc:docMk/>
          <pc:sldMk cId="2482238707" sldId="673"/>
        </pc:sldMkLst>
      </pc:sldChg>
      <pc:sldChg chg="add del">
        <pc:chgData name="Schneider, John Brand" userId="0a27f970-e9e3-4a42-989b-114aef573237" providerId="ADAL" clId="{BE3205E2-C6F2-DE49-AE85-8D551B0881F0}" dt="2023-11-01T20:09:33.223" v="240" actId="2696"/>
        <pc:sldMkLst>
          <pc:docMk/>
          <pc:sldMk cId="3284067534" sldId="684"/>
        </pc:sldMkLst>
      </pc:sldChg>
    </pc:docChg>
  </pc:docChgLst>
  <pc:docChgLst>
    <pc:chgData name="Schneider, John Brand" userId="0a27f970-e9e3-4a42-989b-114aef573237" providerId="ADAL" clId="{D8C06083-43A6-3045-8EC4-8E8659469EF6}"/>
    <pc:docChg chg="undo custSel addSld delSld modSld">
      <pc:chgData name="Schneider, John Brand" userId="0a27f970-e9e3-4a42-989b-114aef573237" providerId="ADAL" clId="{D8C06083-43A6-3045-8EC4-8E8659469EF6}" dt="2022-11-02T20:02:29.052" v="615" actId="2696"/>
      <pc:docMkLst>
        <pc:docMk/>
      </pc:docMkLst>
      <pc:sldChg chg="modSp mod modAnim">
        <pc:chgData name="Schneider, John Brand" userId="0a27f970-e9e3-4a42-989b-114aef573237" providerId="ADAL" clId="{D8C06083-43A6-3045-8EC4-8E8659469EF6}" dt="2022-11-02T20:02:10.408" v="614" actId="1035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D8C06083-43A6-3045-8EC4-8E8659469EF6}" dt="2022-11-02T16:55:57.049" v="218" actId="1076"/>
        <pc:sldMkLst>
          <pc:docMk/>
          <pc:sldMk cId="1211119176" sldId="613"/>
        </pc:sldMkLst>
      </pc:sldChg>
      <pc:sldChg chg="modSp mod modAnim">
        <pc:chgData name="Schneider, John Brand" userId="0a27f970-e9e3-4a42-989b-114aef573237" providerId="ADAL" clId="{D8C06083-43A6-3045-8EC4-8E8659469EF6}" dt="2022-11-02T17:29:47.493" v="588"/>
        <pc:sldMkLst>
          <pc:docMk/>
          <pc:sldMk cId="3541414911" sldId="628"/>
        </pc:sldMkLst>
      </pc:sldChg>
      <pc:sldChg chg="modAnim">
        <pc:chgData name="Schneider, John Brand" userId="0a27f970-e9e3-4a42-989b-114aef573237" providerId="ADAL" clId="{D8C06083-43A6-3045-8EC4-8E8659469EF6}" dt="2022-11-02T17:31:29.056" v="589"/>
        <pc:sldMkLst>
          <pc:docMk/>
          <pc:sldMk cId="1461182747" sldId="629"/>
        </pc:sldMkLst>
      </pc:sldChg>
      <pc:sldChg chg="addSp delSp modSp mod delAnim modAnim">
        <pc:chgData name="Schneider, John Brand" userId="0a27f970-e9e3-4a42-989b-114aef573237" providerId="ADAL" clId="{D8C06083-43A6-3045-8EC4-8E8659469EF6}" dt="2022-11-02T17:04:29.478" v="353" actId="478"/>
        <pc:sldMkLst>
          <pc:docMk/>
          <pc:sldMk cId="1496928083" sldId="652"/>
        </pc:sldMkLst>
      </pc:sldChg>
      <pc:sldChg chg="modAnim">
        <pc:chgData name="Schneider, John Brand" userId="0a27f970-e9e3-4a42-989b-114aef573237" providerId="ADAL" clId="{D8C06083-43A6-3045-8EC4-8E8659469EF6}" dt="2022-11-02T17:06:21.487" v="355"/>
        <pc:sldMkLst>
          <pc:docMk/>
          <pc:sldMk cId="4257877289" sldId="654"/>
        </pc:sldMkLst>
      </pc:sldChg>
      <pc:sldChg chg="del">
        <pc:chgData name="Schneider, John Brand" userId="0a27f970-e9e3-4a42-989b-114aef573237" providerId="ADAL" clId="{D8C06083-43A6-3045-8EC4-8E8659469EF6}" dt="2022-11-02T20:02:29.052" v="615" actId="2696"/>
        <pc:sldMkLst>
          <pc:docMk/>
          <pc:sldMk cId="2482238707" sldId="673"/>
        </pc:sldMkLst>
      </pc:sldChg>
      <pc:sldChg chg="del">
        <pc:chgData name="Schneider, John Brand" userId="0a27f970-e9e3-4a42-989b-114aef573237" providerId="ADAL" clId="{D8C06083-43A6-3045-8EC4-8E8659469EF6}" dt="2022-11-02T20:02:29.052" v="615" actId="2696"/>
        <pc:sldMkLst>
          <pc:docMk/>
          <pc:sldMk cId="2044927447" sldId="674"/>
        </pc:sldMkLst>
      </pc:sldChg>
      <pc:sldChg chg="del">
        <pc:chgData name="Schneider, John Brand" userId="0a27f970-e9e3-4a42-989b-114aef573237" providerId="ADAL" clId="{D8C06083-43A6-3045-8EC4-8E8659469EF6}" dt="2022-11-02T02:39:04.935" v="1" actId="2696"/>
        <pc:sldMkLst>
          <pc:docMk/>
          <pc:sldMk cId="2014236161" sldId="677"/>
        </pc:sldMkLst>
      </pc:sldChg>
      <pc:sldChg chg="addSp delSp modSp add del mod delAnim modAnim">
        <pc:chgData name="Schneider, John Brand" userId="0a27f970-e9e3-4a42-989b-114aef573237" providerId="ADAL" clId="{D8C06083-43A6-3045-8EC4-8E8659469EF6}" dt="2022-11-02T20:02:29.052" v="615" actId="2696"/>
        <pc:sldMkLst>
          <pc:docMk/>
          <pc:sldMk cId="4092719665" sldId="682"/>
        </pc:sldMkLst>
      </pc:sldChg>
      <pc:sldChg chg="addSp delSp modSp add mod delAnim modAnim">
        <pc:chgData name="Schneider, John Brand" userId="0a27f970-e9e3-4a42-989b-114aef573237" providerId="ADAL" clId="{D8C06083-43A6-3045-8EC4-8E8659469EF6}" dt="2022-11-02T17:28:54.805" v="584" actId="1076"/>
        <pc:sldMkLst>
          <pc:docMk/>
          <pc:sldMk cId="2967184815" sldId="683"/>
        </pc:sldMkLst>
      </pc:sldChg>
      <pc:sldChg chg="del">
        <pc:chgData name="Schneider, John Brand" userId="0a27f970-e9e3-4a42-989b-114aef573237" providerId="ADAL" clId="{D8C06083-43A6-3045-8EC4-8E8659469EF6}" dt="2022-11-02T20:02:29.052" v="615" actId="2696"/>
        <pc:sldMkLst>
          <pc:docMk/>
          <pc:sldMk cId="1540822206" sldId="684"/>
        </pc:sldMkLst>
      </pc:sldChg>
    </pc:docChg>
  </pc:docChgLst>
  <pc:docChgLst>
    <pc:chgData name="Schneider, John Brand" userId="0a27f970-e9e3-4a42-989b-114aef573237" providerId="ADAL" clId="{4B4C331F-FC8F-664E-96A1-A3E4C7E5E0DE}"/>
    <pc:docChg chg="custSel addSld delSld modSld">
      <pc:chgData name="Schneider, John Brand" userId="0a27f970-e9e3-4a42-989b-114aef573237" providerId="ADAL" clId="{4B4C331F-FC8F-664E-96A1-A3E4C7E5E0DE}" dt="2024-03-29T21:54:33.960" v="58" actId="478"/>
      <pc:docMkLst>
        <pc:docMk/>
      </pc:docMkLst>
      <pc:sldChg chg="modSp">
        <pc:chgData name="Schneider, John Brand" userId="0a27f970-e9e3-4a42-989b-114aef573237" providerId="ADAL" clId="{4B4C331F-FC8F-664E-96A1-A3E4C7E5E0DE}" dt="2024-03-25T04:06:09.290" v="7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4B4C331F-FC8F-664E-96A1-A3E4C7E5E0DE}" dt="2024-03-29T18:26:07.337" v="48"/>
        <pc:sldMkLst>
          <pc:docMk/>
          <pc:sldMk cId="4060629847" sldId="614"/>
        </pc:sldMkLst>
      </pc:sldChg>
      <pc:sldChg chg="del">
        <pc:chgData name="Schneider, John Brand" userId="0a27f970-e9e3-4a42-989b-114aef573237" providerId="ADAL" clId="{4B4C331F-FC8F-664E-96A1-A3E4C7E5E0DE}" dt="2024-03-29T21:54:25.713" v="57" actId="2696"/>
        <pc:sldMkLst>
          <pc:docMk/>
          <pc:sldMk cId="1461182747" sldId="629"/>
        </pc:sldMkLst>
      </pc:sldChg>
      <pc:sldChg chg="addSp delSp modSp mod">
        <pc:chgData name="Schneider, John Brand" userId="0a27f970-e9e3-4a42-989b-114aef573237" providerId="ADAL" clId="{4B4C331F-FC8F-664E-96A1-A3E4C7E5E0DE}" dt="2024-03-29T18:42:27.645" v="55" actId="478"/>
        <pc:sldMkLst>
          <pc:docMk/>
          <pc:sldMk cId="2967184815" sldId="683"/>
        </pc:sldMkLst>
      </pc:sldChg>
      <pc:sldChg chg="delSp add mod delAnim">
        <pc:chgData name="Schneider, John Brand" userId="0a27f970-e9e3-4a42-989b-114aef573237" providerId="ADAL" clId="{4B4C331F-FC8F-664E-96A1-A3E4C7E5E0DE}" dt="2024-03-29T21:54:33.960" v="58" actId="478"/>
        <pc:sldMkLst>
          <pc:docMk/>
          <pc:sldMk cId="3284067534" sldId="684"/>
        </pc:sldMkLst>
      </pc:sldChg>
    </pc:docChg>
  </pc:docChgLst>
  <pc:docChgLst>
    <pc:chgData name="Schneider, John Brand" userId="0a27f970-e9e3-4a42-989b-114aef573237" providerId="ADAL" clId="{D3FDD5D2-9648-FB47-BA4A-005C06B6176E}"/>
    <pc:docChg chg="undo custSel addSld delSld modSld">
      <pc:chgData name="Schneider, John Brand" userId="0a27f970-e9e3-4a42-989b-114aef573237" providerId="ADAL" clId="{D3FDD5D2-9648-FB47-BA4A-005C06B6176E}" dt="2022-04-01T21:41:54.195" v="465" actId="2696"/>
      <pc:docMkLst>
        <pc:docMk/>
      </pc:docMkLst>
      <pc:sldChg chg="addSp delSp modSp mod delAnim modAnim">
        <pc:chgData name="Schneider, John Brand" userId="0a27f970-e9e3-4a42-989b-114aef573237" providerId="ADAL" clId="{D3FDD5D2-9648-FB47-BA4A-005C06B6176E}" dt="2022-04-01T00:32:01.463" v="299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D3FDD5D2-9648-FB47-BA4A-005C06B6176E}" dt="2022-03-31T23:43:40.121" v="1" actId="2696"/>
        <pc:sldMkLst>
          <pc:docMk/>
          <pc:sldMk cId="2565408039" sldId="605"/>
        </pc:sldMkLst>
      </pc:sldChg>
      <pc:sldChg chg="del">
        <pc:chgData name="Schneider, John Brand" userId="0a27f970-e9e3-4a42-989b-114aef573237" providerId="ADAL" clId="{D3FDD5D2-9648-FB47-BA4A-005C06B6176E}" dt="2022-03-31T23:43:40.121" v="1" actId="2696"/>
        <pc:sldMkLst>
          <pc:docMk/>
          <pc:sldMk cId="2174114814" sldId="606"/>
        </pc:sldMkLst>
      </pc:sldChg>
      <pc:sldChg chg="del">
        <pc:chgData name="Schneider, John Brand" userId="0a27f970-e9e3-4a42-989b-114aef573237" providerId="ADAL" clId="{D3FDD5D2-9648-FB47-BA4A-005C06B6176E}" dt="2022-03-31T23:43:40.121" v="1" actId="2696"/>
        <pc:sldMkLst>
          <pc:docMk/>
          <pc:sldMk cId="3139943927" sldId="607"/>
        </pc:sldMkLst>
      </pc:sldChg>
      <pc:sldChg chg="del">
        <pc:chgData name="Schneider, John Brand" userId="0a27f970-e9e3-4a42-989b-114aef573237" providerId="ADAL" clId="{D3FDD5D2-9648-FB47-BA4A-005C06B6176E}" dt="2022-03-31T23:43:40.121" v="1" actId="2696"/>
        <pc:sldMkLst>
          <pc:docMk/>
          <pc:sldMk cId="1211119176" sldId="613"/>
        </pc:sldMkLst>
      </pc:sldChg>
      <pc:sldChg chg="del">
        <pc:chgData name="Schneider, John Brand" userId="0a27f970-e9e3-4a42-989b-114aef573237" providerId="ADAL" clId="{D3FDD5D2-9648-FB47-BA4A-005C06B6176E}" dt="2022-03-31T23:48:03.490" v="41" actId="2696"/>
        <pc:sldMkLst>
          <pc:docMk/>
          <pc:sldMk cId="890620410" sldId="620"/>
        </pc:sldMkLst>
      </pc:sldChg>
      <pc:sldChg chg="del">
        <pc:chgData name="Schneider, John Brand" userId="0a27f970-e9e3-4a42-989b-114aef573237" providerId="ADAL" clId="{D3FDD5D2-9648-FB47-BA4A-005C06B6176E}" dt="2022-03-31T23:48:03.490" v="41" actId="2696"/>
        <pc:sldMkLst>
          <pc:docMk/>
          <pc:sldMk cId="1359246302" sldId="625"/>
        </pc:sldMkLst>
      </pc:sldChg>
      <pc:sldChg chg="addSp modSp mod modAnim">
        <pc:chgData name="Schneider, John Brand" userId="0a27f970-e9e3-4a42-989b-114aef573237" providerId="ADAL" clId="{D3FDD5D2-9648-FB47-BA4A-005C06B6176E}" dt="2022-04-01T19:13:37.752" v="430" actId="1037"/>
        <pc:sldMkLst>
          <pc:docMk/>
          <pc:sldMk cId="3541414911" sldId="628"/>
        </pc:sldMkLst>
      </pc:sldChg>
      <pc:sldChg chg="modSp add mod">
        <pc:chgData name="Schneider, John Brand" userId="0a27f970-e9e3-4a42-989b-114aef573237" providerId="ADAL" clId="{D3FDD5D2-9648-FB47-BA4A-005C06B6176E}" dt="2022-04-01T00:18:02.190" v="278" actId="1076"/>
        <pc:sldMkLst>
          <pc:docMk/>
          <pc:sldMk cId="1461182747" sldId="629"/>
        </pc:sldMkLst>
      </pc:sldChg>
      <pc:sldChg chg="add del">
        <pc:chgData name="Schneider, John Brand" userId="0a27f970-e9e3-4a42-989b-114aef573237" providerId="ADAL" clId="{D3FDD5D2-9648-FB47-BA4A-005C06B6176E}" dt="2022-04-01T21:41:54.195" v="465" actId="2696"/>
        <pc:sldMkLst>
          <pc:docMk/>
          <pc:sldMk cId="4005911964" sldId="630"/>
        </pc:sldMkLst>
      </pc:sldChg>
      <pc:sldChg chg="del">
        <pc:chgData name="Schneider, John Brand" userId="0a27f970-e9e3-4a42-989b-114aef573237" providerId="ADAL" clId="{D3FDD5D2-9648-FB47-BA4A-005C06B6176E}" dt="2022-03-31T23:48:14.640" v="42" actId="2696"/>
        <pc:sldMkLst>
          <pc:docMk/>
          <pc:sldMk cId="290346886" sldId="648"/>
        </pc:sldMkLst>
      </pc:sldChg>
      <pc:sldChg chg="del">
        <pc:chgData name="Schneider, John Brand" userId="0a27f970-e9e3-4a42-989b-114aef573237" providerId="ADAL" clId="{D3FDD5D2-9648-FB47-BA4A-005C06B6176E}" dt="2022-03-31T23:48:14.640" v="42" actId="2696"/>
        <pc:sldMkLst>
          <pc:docMk/>
          <pc:sldMk cId="3467149871" sldId="649"/>
        </pc:sldMkLst>
      </pc:sldChg>
      <pc:sldChg chg="modSp modAnim">
        <pc:chgData name="Schneider, John Brand" userId="0a27f970-e9e3-4a42-989b-114aef573237" providerId="ADAL" clId="{D3FDD5D2-9648-FB47-BA4A-005C06B6176E}" dt="2022-04-01T19:03:10.792" v="319" actId="20577"/>
        <pc:sldMkLst>
          <pc:docMk/>
          <pc:sldMk cId="2728766674" sldId="650"/>
        </pc:sldMkLst>
      </pc:sldChg>
      <pc:sldChg chg="del">
        <pc:chgData name="Schneider, John Brand" userId="0a27f970-e9e3-4a42-989b-114aef573237" providerId="ADAL" clId="{D3FDD5D2-9648-FB47-BA4A-005C06B6176E}" dt="2022-03-31T23:43:40.121" v="1" actId="2696"/>
        <pc:sldMkLst>
          <pc:docMk/>
          <pc:sldMk cId="4181428870" sldId="651"/>
        </pc:sldMkLst>
      </pc:sldChg>
      <pc:sldChg chg="delSp modSp add mod delAnim modAnim">
        <pc:chgData name="Schneider, John Brand" userId="0a27f970-e9e3-4a42-989b-114aef573237" providerId="ADAL" clId="{D3FDD5D2-9648-FB47-BA4A-005C06B6176E}" dt="2022-03-31T23:47:02.600" v="40" actId="478"/>
        <pc:sldMkLst>
          <pc:docMk/>
          <pc:sldMk cId="1496928083" sldId="652"/>
        </pc:sldMkLst>
      </pc:sldChg>
      <pc:sldChg chg="add del">
        <pc:chgData name="Schneider, John Brand" userId="0a27f970-e9e3-4a42-989b-114aef573237" providerId="ADAL" clId="{D3FDD5D2-9648-FB47-BA4A-005C06B6176E}" dt="2022-03-31T23:44:57.951" v="30"/>
        <pc:sldMkLst>
          <pc:docMk/>
          <pc:sldMk cId="787553737" sldId="653"/>
        </pc:sldMkLst>
      </pc:sldChg>
      <pc:sldChg chg="add">
        <pc:chgData name="Schneider, John Brand" userId="0a27f970-e9e3-4a42-989b-114aef573237" providerId="ADAL" clId="{D3FDD5D2-9648-FB47-BA4A-005C06B6176E}" dt="2022-03-31T23:43:35.439" v="0"/>
        <pc:sldMkLst>
          <pc:docMk/>
          <pc:sldMk cId="4257877289" sldId="654"/>
        </pc:sldMkLst>
      </pc:sldChg>
      <pc:sldChg chg="add del">
        <pc:chgData name="Schneider, John Brand" userId="0a27f970-e9e3-4a42-989b-114aef573237" providerId="ADAL" clId="{D3FDD5D2-9648-FB47-BA4A-005C06B6176E}" dt="2022-03-31T23:44:57.951" v="30"/>
        <pc:sldMkLst>
          <pc:docMk/>
          <pc:sldMk cId="457507283" sldId="655"/>
        </pc:sldMkLst>
      </pc:sldChg>
      <pc:sldChg chg="add del">
        <pc:chgData name="Schneider, John Brand" userId="0a27f970-e9e3-4a42-989b-114aef573237" providerId="ADAL" clId="{D3FDD5D2-9648-FB47-BA4A-005C06B6176E}" dt="2022-03-31T23:44:57.951" v="30"/>
        <pc:sldMkLst>
          <pc:docMk/>
          <pc:sldMk cId="3732217276" sldId="656"/>
        </pc:sldMkLst>
      </pc:sldChg>
      <pc:sldChg chg="add">
        <pc:chgData name="Schneider, John Brand" userId="0a27f970-e9e3-4a42-989b-114aef573237" providerId="ADAL" clId="{D3FDD5D2-9648-FB47-BA4A-005C06B6176E}" dt="2022-04-01T00:16:26.885" v="274"/>
        <pc:sldMkLst>
          <pc:docMk/>
          <pc:sldMk cId="3284067534" sldId="672"/>
        </pc:sldMkLst>
      </pc:sldChg>
      <pc:sldChg chg="modSp add mod">
        <pc:chgData name="Schneider, John Brand" userId="0a27f970-e9e3-4a42-989b-114aef573237" providerId="ADAL" clId="{D3FDD5D2-9648-FB47-BA4A-005C06B6176E}" dt="2022-04-01T19:24:49.637" v="461" actId="1038"/>
        <pc:sldMkLst>
          <pc:docMk/>
          <pc:sldMk cId="2482238707" sldId="673"/>
        </pc:sldMkLst>
      </pc:sldChg>
      <pc:sldChg chg="addSp delSp modSp add mod modAnim">
        <pc:chgData name="Schneider, John Brand" userId="0a27f970-e9e3-4a42-989b-114aef573237" providerId="ADAL" clId="{D3FDD5D2-9648-FB47-BA4A-005C06B6176E}" dt="2022-04-01T19:25:20.035" v="464"/>
        <pc:sldMkLst>
          <pc:docMk/>
          <pc:sldMk cId="2044927447" sldId="674"/>
        </pc:sldMkLst>
      </pc:sldChg>
      <pc:sldChg chg="add">
        <pc:chgData name="Schneider, John Brand" userId="0a27f970-e9e3-4a42-989b-114aef573237" providerId="ADAL" clId="{D3FDD5D2-9648-FB47-BA4A-005C06B6176E}" dt="2022-04-01T00:16:26.885" v="274"/>
        <pc:sldMkLst>
          <pc:docMk/>
          <pc:sldMk cId="2014236161" sldId="677"/>
        </pc:sldMkLst>
      </pc:sldChg>
      <pc:sldChg chg="del">
        <pc:chgData name="Schneider, John Brand" userId="0a27f970-e9e3-4a42-989b-114aef573237" providerId="ADAL" clId="{D3FDD5D2-9648-FB47-BA4A-005C06B6176E}" dt="2022-04-01T21:41:54.195" v="465" actId="2696"/>
        <pc:sldMkLst>
          <pc:docMk/>
          <pc:sldMk cId="1329373150" sldId="678"/>
        </pc:sldMkLst>
      </pc:sldChg>
    </pc:docChg>
  </pc:docChgLst>
  <pc:docChgLst>
    <pc:chgData name="Schneider, John Brand" userId="0a27f970-e9e3-4a42-989b-114aef573237" providerId="ADAL" clId="{E510C047-ED27-EF49-BBF9-BBC1DEA4EB55}"/>
    <pc:docChg chg="undo custSel addSld delSld modSld">
      <pc:chgData name="Schneider, John Brand" userId="0a27f970-e9e3-4a42-989b-114aef573237" providerId="ADAL" clId="{E510C047-ED27-EF49-BBF9-BBC1DEA4EB55}" dt="2023-03-31T21:28:32.620" v="850" actId="2696"/>
      <pc:docMkLst>
        <pc:docMk/>
      </pc:docMkLst>
      <pc:sldChg chg="modSp mod modAnim">
        <pc:chgData name="Schneider, John Brand" userId="0a27f970-e9e3-4a42-989b-114aef573237" providerId="ADAL" clId="{E510C047-ED27-EF49-BBF9-BBC1DEA4EB55}" dt="2023-03-31T21:26:47.560" v="832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E510C047-ED27-EF49-BBF9-BBC1DEA4EB55}" dt="2023-03-30T23:09:22.346" v="269" actId="1038"/>
        <pc:sldMkLst>
          <pc:docMk/>
          <pc:sldMk cId="2565408039" sldId="605"/>
        </pc:sldMkLst>
      </pc:sldChg>
      <pc:sldChg chg="addSp delSp modSp mod delAnim modAnim">
        <pc:chgData name="Schneider, John Brand" userId="0a27f970-e9e3-4a42-989b-114aef573237" providerId="ADAL" clId="{E510C047-ED27-EF49-BBF9-BBC1DEA4EB55}" dt="2023-03-30T22:59:47.281" v="220" actId="478"/>
        <pc:sldMkLst>
          <pc:docMk/>
          <pc:sldMk cId="2174114814" sldId="606"/>
        </pc:sldMkLst>
      </pc:sldChg>
      <pc:sldChg chg="addSp modSp mod modAnim">
        <pc:chgData name="Schneider, John Brand" userId="0a27f970-e9e3-4a42-989b-114aef573237" providerId="ADAL" clId="{E510C047-ED27-EF49-BBF9-BBC1DEA4EB55}" dt="2023-03-30T23:14:28.920" v="325"/>
        <pc:sldMkLst>
          <pc:docMk/>
          <pc:sldMk cId="1211119176" sldId="613"/>
        </pc:sldMkLst>
      </pc:sldChg>
      <pc:sldChg chg="addSp modSp mod modAnim">
        <pc:chgData name="Schneider, John Brand" userId="0a27f970-e9e3-4a42-989b-114aef573237" providerId="ADAL" clId="{E510C047-ED27-EF49-BBF9-BBC1DEA4EB55}" dt="2023-03-31T18:28:13.117" v="697"/>
        <pc:sldMkLst>
          <pc:docMk/>
          <pc:sldMk cId="4060629847" sldId="614"/>
        </pc:sldMkLst>
      </pc:sldChg>
      <pc:sldChg chg="addSp delSp modSp mod delAnim modAnim">
        <pc:chgData name="Schneider, John Brand" userId="0a27f970-e9e3-4a42-989b-114aef573237" providerId="ADAL" clId="{E510C047-ED27-EF49-BBF9-BBC1DEA4EB55}" dt="2023-03-30T23:51:55.268" v="588"/>
        <pc:sldMkLst>
          <pc:docMk/>
          <pc:sldMk cId="3541414911" sldId="628"/>
        </pc:sldMkLst>
      </pc:sldChg>
      <pc:sldChg chg="addSp modSp mod modAnim">
        <pc:chgData name="Schneider, John Brand" userId="0a27f970-e9e3-4a42-989b-114aef573237" providerId="ADAL" clId="{E510C047-ED27-EF49-BBF9-BBC1DEA4EB55}" dt="2023-03-31T19:09:03.160" v="754"/>
        <pc:sldMkLst>
          <pc:docMk/>
          <pc:sldMk cId="2728766674" sldId="650"/>
        </pc:sldMkLst>
      </pc:sldChg>
      <pc:sldChg chg="addSp modSp mod modAnim">
        <pc:chgData name="Schneider, John Brand" userId="0a27f970-e9e3-4a42-989b-114aef573237" providerId="ADAL" clId="{E510C047-ED27-EF49-BBF9-BBC1DEA4EB55}" dt="2023-03-31T18:35:06.749" v="738" actId="1076"/>
        <pc:sldMkLst>
          <pc:docMk/>
          <pc:sldMk cId="4181428870" sldId="651"/>
        </pc:sldMkLst>
      </pc:sldChg>
      <pc:sldChg chg="addSp modSp mod modAnim">
        <pc:chgData name="Schneider, John Brand" userId="0a27f970-e9e3-4a42-989b-114aef573237" providerId="ADAL" clId="{E510C047-ED27-EF49-BBF9-BBC1DEA4EB55}" dt="2023-03-30T23:28:03.994" v="443" actId="1038"/>
        <pc:sldMkLst>
          <pc:docMk/>
          <pc:sldMk cId="1496928083" sldId="652"/>
        </pc:sldMkLst>
      </pc:sldChg>
      <pc:sldChg chg="del">
        <pc:chgData name="Schneider, John Brand" userId="0a27f970-e9e3-4a42-989b-114aef573237" providerId="ADAL" clId="{E510C047-ED27-EF49-BBF9-BBC1DEA4EB55}" dt="2023-03-31T21:28:32.620" v="850" actId="2696"/>
        <pc:sldMkLst>
          <pc:docMk/>
          <pc:sldMk cId="3284067534" sldId="672"/>
        </pc:sldMkLst>
      </pc:sldChg>
      <pc:sldChg chg="addSp modSp mod modAnim">
        <pc:chgData name="Schneider, John Brand" userId="0a27f970-e9e3-4a42-989b-114aef573237" providerId="ADAL" clId="{E510C047-ED27-EF49-BBF9-BBC1DEA4EB55}" dt="2023-03-31T19:14:28.520" v="827" actId="1076"/>
        <pc:sldMkLst>
          <pc:docMk/>
          <pc:sldMk cId="2967184815" sldId="683"/>
        </pc:sldMkLst>
      </pc:sldChg>
      <pc:sldChg chg="addSp delSp modSp new del mod">
        <pc:chgData name="Schneider, John Brand" userId="0a27f970-e9e3-4a42-989b-114aef573237" providerId="ADAL" clId="{E510C047-ED27-EF49-BBF9-BBC1DEA4EB55}" dt="2023-03-31T21:28:32.620" v="850" actId="2696"/>
        <pc:sldMkLst>
          <pc:docMk/>
          <pc:sldMk cId="4203236810" sldId="6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8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3" Type="http://schemas.openxmlformats.org/officeDocument/2006/relationships/image" Target="../media/image150.png"/><Relationship Id="rId7" Type="http://schemas.openxmlformats.org/officeDocument/2006/relationships/image" Target="../media/image38.png"/><Relationship Id="rId12" Type="http://schemas.openxmlformats.org/officeDocument/2006/relationships/image" Target="../media/image24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.png"/><Relationship Id="rId11" Type="http://schemas.openxmlformats.org/officeDocument/2006/relationships/image" Target="../media/image230.png"/><Relationship Id="rId5" Type="http://schemas.openxmlformats.org/officeDocument/2006/relationships/image" Target="../media/image171.png"/><Relationship Id="rId15" Type="http://schemas.openxmlformats.org/officeDocument/2006/relationships/image" Target="../media/image44.png"/><Relationship Id="rId10" Type="http://schemas.openxmlformats.org/officeDocument/2006/relationships/image" Target="../media/image222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20.png"/><Relationship Id="rId4" Type="http://schemas.openxmlformats.org/officeDocument/2006/relationships/image" Target="../media/image20.png"/><Relationship Id="rId9" Type="http://schemas.openxmlformats.org/officeDocument/2006/relationships/image" Target="../media/image2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10.png"/><Relationship Id="rId17" Type="http://schemas.openxmlformats.org/officeDocument/2006/relationships/image" Target="../media/image36.png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302.png"/><Relationship Id="rId5" Type="http://schemas.openxmlformats.org/officeDocument/2006/relationships/image" Target="../media/image5.png"/><Relationship Id="rId15" Type="http://schemas.openxmlformats.org/officeDocument/2006/relationships/image" Target="../media/image34.png"/><Relationship Id="rId10" Type="http://schemas.openxmlformats.org/officeDocument/2006/relationships/image" Target="../media/image292.png"/><Relationship Id="rId4" Type="http://schemas.openxmlformats.org/officeDocument/2006/relationships/image" Target="../media/image170.png"/><Relationship Id="rId9" Type="http://schemas.openxmlformats.org/officeDocument/2006/relationships/image" Target="../media/image280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90.png"/><Relationship Id="rId7" Type="http://schemas.openxmlformats.org/officeDocument/2006/relationships/image" Target="../media/image2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0.png"/><Relationship Id="rId11" Type="http://schemas.openxmlformats.org/officeDocument/2006/relationships/image" Target="../media/image9.png"/><Relationship Id="rId5" Type="http://schemas.openxmlformats.org/officeDocument/2006/relationships/image" Target="../media/image64.png"/><Relationship Id="rId10" Type="http://schemas.openxmlformats.org/officeDocument/2006/relationships/image" Target="../media/image8.png"/><Relationship Id="rId4" Type="http://schemas.openxmlformats.org/officeDocument/2006/relationships/image" Target="../media/image300.png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510.png"/><Relationship Id="rId12" Type="http://schemas.openxmlformats.org/officeDocument/2006/relationships/image" Target="../media/image10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0.png"/><Relationship Id="rId5" Type="http://schemas.openxmlformats.org/officeDocument/2006/relationships/image" Target="../media/image12.png"/><Relationship Id="rId15" Type="http://schemas.openxmlformats.org/officeDocument/2006/relationships/image" Target="../media/image130.png"/><Relationship Id="rId10" Type="http://schemas.openxmlformats.org/officeDocument/2006/relationships/image" Target="../media/image86.png"/><Relationship Id="rId4" Type="http://schemas.openxmlformats.org/officeDocument/2006/relationships/image" Target="../media/image112.png"/><Relationship Id="rId9" Type="http://schemas.openxmlformats.org/officeDocument/2006/relationships/image" Target="../media/image7.png"/><Relationship Id="rId1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8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16.png"/><Relationship Id="rId5" Type="http://schemas.openxmlformats.org/officeDocument/2006/relationships/image" Target="../media/image60.png"/><Relationship Id="rId10" Type="http://schemas.openxmlformats.org/officeDocument/2006/relationships/image" Target="../media/image301.png"/><Relationship Id="rId4" Type="http://schemas.openxmlformats.org/officeDocument/2006/relationships/image" Target="../media/image591.png"/><Relationship Id="rId9" Type="http://schemas.openxmlformats.org/officeDocument/2006/relationships/image" Target="../media/image291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image" Target="../media/image391.png"/><Relationship Id="rId21" Type="http://schemas.openxmlformats.org/officeDocument/2006/relationships/image" Target="../media/image161.png"/><Relationship Id="rId17" Type="http://schemas.openxmlformats.org/officeDocument/2006/relationships/image" Target="../media/image43.png"/><Relationship Id="rId2" Type="http://schemas.openxmlformats.org/officeDocument/2006/relationships/image" Target="../media/image39.png"/><Relationship Id="rId16" Type="http://schemas.openxmlformats.org/officeDocument/2006/relationships/image" Target="../media/image42.png"/><Relationship Id="rId20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91.png"/><Relationship Id="rId15" Type="http://schemas.openxmlformats.org/officeDocument/2006/relationships/image" Target="../media/image410.png"/><Relationship Id="rId23" Type="http://schemas.openxmlformats.org/officeDocument/2006/relationships/image" Target="../media/image180.png"/><Relationship Id="rId19" Type="http://schemas.openxmlformats.org/officeDocument/2006/relationships/image" Target="../media/image49.png"/><Relationship Id="rId14" Type="http://schemas.openxmlformats.org/officeDocument/2006/relationships/image" Target="../media/image110.png"/><Relationship Id="rId22" Type="http://schemas.openxmlformats.org/officeDocument/2006/relationships/image" Target="../media/image1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3.png"/><Relationship Id="rId18" Type="http://schemas.openxmlformats.org/officeDocument/2006/relationships/image" Target="../media/image25.png"/><Relationship Id="rId3" Type="http://schemas.openxmlformats.org/officeDocument/2006/relationships/image" Target="../media/image361.png"/><Relationship Id="rId7" Type="http://schemas.openxmlformats.org/officeDocument/2006/relationships/image" Target="../media/image54.png"/><Relationship Id="rId12" Type="http://schemas.openxmlformats.org/officeDocument/2006/relationships/image" Target="../media/image100.png"/><Relationship Id="rId17" Type="http://schemas.openxmlformats.org/officeDocument/2006/relationships/image" Target="../media/image241.png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97.png"/><Relationship Id="rId5" Type="http://schemas.openxmlformats.org/officeDocument/2006/relationships/image" Target="../media/image50.png"/><Relationship Id="rId15" Type="http://schemas.openxmlformats.org/officeDocument/2006/relationships/image" Target="../media/image121.png"/><Relationship Id="rId10" Type="http://schemas.openxmlformats.org/officeDocument/2006/relationships/image" Target="../media/image80.png"/><Relationship Id="rId4" Type="http://schemas.openxmlformats.org/officeDocument/2006/relationships/image" Target="../media/image371.png"/><Relationship Id="rId9" Type="http://schemas.openxmlformats.org/officeDocument/2006/relationships/image" Target="../media/image70.png"/><Relationship Id="rId1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338941" y="111482"/>
            <a:ext cx="75141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29</a:t>
            </a:r>
          </a:p>
          <a:p>
            <a:endParaRPr lang="en-US" sz="1200" dirty="0"/>
          </a:p>
          <a:p>
            <a:r>
              <a:rPr lang="en-US" sz="36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More on unbounded response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Integrating amplifier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Introduction to RLC circuits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F24F1-162F-6646-966E-F52E0BD454DA}"/>
              </a:ext>
            </a:extLst>
          </p:cNvPr>
          <p:cNvSpPr txBox="1"/>
          <p:nvPr/>
        </p:nvSpPr>
        <p:spPr>
          <a:xfrm>
            <a:off x="176049" y="3743255"/>
            <a:ext cx="113298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Announcements: </a:t>
            </a:r>
            <a:endParaRPr lang="en-US" sz="3200" dirty="0">
              <a:highlight>
                <a:srgbClr val="FFFF00"/>
              </a:highlight>
            </a:endParaRPr>
          </a:p>
          <a:p>
            <a:r>
              <a:rPr lang="en-US" sz="3200" dirty="0"/>
              <a:t>    Homework 9 due Sunday, March 30th.</a:t>
            </a:r>
          </a:p>
          <a:p>
            <a:r>
              <a:rPr lang="en-US" sz="3200" dirty="0"/>
              <a:t>    Homework </a:t>
            </a:r>
            <a:r>
              <a:rPr lang="en-US" sz="3200"/>
              <a:t>10 posted: </a:t>
            </a:r>
            <a:r>
              <a:rPr lang="en-US" sz="3200" dirty="0"/>
              <a:t>Handwritten due 4/2; Mastering due 4/3.</a:t>
            </a:r>
          </a:p>
          <a:p>
            <a:r>
              <a:rPr lang="en-US" sz="3200" dirty="0"/>
              <a:t>    Test 3 next Friday, April 4th.  </a:t>
            </a:r>
            <a:r>
              <a:rPr lang="en-US" sz="3200" b="1" i="1" dirty="0"/>
              <a:t>Spark G45 at 7:00 p.m.</a:t>
            </a:r>
          </a:p>
          <a:p>
            <a:r>
              <a:rPr lang="en-US" sz="3200" dirty="0"/>
              <a:t>    Lecture on April 4</a:t>
            </a:r>
            <a:r>
              <a:rPr lang="en-US" sz="3200" baseline="30000" dirty="0"/>
              <a:t>th</a:t>
            </a:r>
            <a:r>
              <a:rPr lang="en-US" sz="3200" dirty="0"/>
              <a:t> an optional review session.</a:t>
            </a:r>
            <a:endParaRPr lang="en-US" sz="32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B82F3D-B797-9A09-32B3-82CB2CA882FA}"/>
              </a:ext>
            </a:extLst>
          </p:cNvPr>
          <p:cNvSpPr txBox="1"/>
          <p:nvPr/>
        </p:nvSpPr>
        <p:spPr>
          <a:xfrm>
            <a:off x="9156068" y="649648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87F6B8-EF12-78DD-2A1D-994AB892FEAF}"/>
                  </a:ext>
                </a:extLst>
              </p:cNvPr>
              <p:cNvSpPr txBox="1"/>
              <p:nvPr/>
            </p:nvSpPr>
            <p:spPr>
              <a:xfrm>
                <a:off x="233930" y="2295823"/>
                <a:ext cx="51256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Assuming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3200" dirty="0"/>
                  <a:t> yields: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87F6B8-EF12-78DD-2A1D-994AB892F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30" y="2295823"/>
                <a:ext cx="5125634" cy="584775"/>
              </a:xfrm>
              <a:prstGeom prst="rect">
                <a:avLst/>
              </a:prstGeom>
              <a:blipFill>
                <a:blip r:embed="rId3"/>
                <a:stretch>
                  <a:fillRect l="-2973" t="-12500" r="-190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48EFAA-2CCF-3F44-84B2-2A01B284BCFB}"/>
                  </a:ext>
                </a:extLst>
              </p:cNvPr>
              <p:cNvSpPr txBox="1"/>
              <p:nvPr/>
            </p:nvSpPr>
            <p:spPr>
              <a:xfrm>
                <a:off x="5213111" y="5189765"/>
                <a:ext cx="69361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dictated by initial conditions.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48EFAA-2CCF-3F44-84B2-2A01B284B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11" y="5189765"/>
                <a:ext cx="6936130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DA477-9C72-EB4D-8106-60362BEF50A7}"/>
                  </a:ext>
                </a:extLst>
              </p:cNvPr>
              <p:cNvSpPr txBox="1"/>
              <p:nvPr/>
            </p:nvSpPr>
            <p:spPr>
              <a:xfrm>
                <a:off x="319979" y="5189765"/>
                <a:ext cx="50395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dictated by circuit.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DA477-9C72-EB4D-8106-60362BEF5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79" y="5189765"/>
                <a:ext cx="5039585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B1FA1D-DAE9-2E41-874C-E4DB4C015785}"/>
              </a:ext>
            </a:extLst>
          </p:cNvPr>
          <p:cNvSpPr txBox="1"/>
          <p:nvPr/>
        </p:nvSpPr>
        <p:spPr>
          <a:xfrm>
            <a:off x="226031" y="3838172"/>
            <a:ext cx="3050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General 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90EDE1-ABA0-B949-9B62-B2C4974D605A}"/>
                  </a:ext>
                </a:extLst>
              </p:cNvPr>
              <p:cNvSpPr txBox="1"/>
              <p:nvPr/>
            </p:nvSpPr>
            <p:spPr>
              <a:xfrm>
                <a:off x="1354711" y="4486118"/>
                <a:ext cx="43868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90EDE1-ABA0-B949-9B62-B2C4974D6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711" y="4486118"/>
                <a:ext cx="4386842" cy="584775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CA0D56-FA99-9B42-9BAF-0E16A09D7BC2}"/>
                  </a:ext>
                </a:extLst>
              </p:cNvPr>
              <p:cNvSpPr txBox="1"/>
              <p:nvPr/>
            </p:nvSpPr>
            <p:spPr>
              <a:xfrm>
                <a:off x="226031" y="73454"/>
                <a:ext cx="53571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Parallel RLC circuit (want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):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CA0D56-FA99-9B42-9BAF-0E16A09D7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1" y="73454"/>
                <a:ext cx="5357108" cy="584775"/>
              </a:xfrm>
              <a:prstGeom prst="rect">
                <a:avLst/>
              </a:prstGeom>
              <a:blipFill>
                <a:blip r:embed="rId7"/>
                <a:stretch>
                  <a:fillRect l="-2837" t="-12766" r="-189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B0B71-0CA4-5F4F-9D02-ABC509FC731A}"/>
                  </a:ext>
                </a:extLst>
              </p:cNvPr>
              <p:cNvSpPr txBox="1"/>
              <p:nvPr/>
            </p:nvSpPr>
            <p:spPr>
              <a:xfrm>
                <a:off x="317614" y="5830609"/>
                <a:ext cx="70635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Would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(i.e.,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320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B0B71-0CA4-5F4F-9D02-ABC509FC7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14" y="5830609"/>
                <a:ext cx="7063537" cy="584775"/>
              </a:xfrm>
              <a:prstGeom prst="rect">
                <a:avLst/>
              </a:prstGeom>
              <a:blipFill>
                <a:blip r:embed="rId9"/>
                <a:stretch>
                  <a:fillRect l="-2157" t="-12500" r="-69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2C906B-8134-001C-6777-ED376F519646}"/>
              </a:ext>
            </a:extLst>
          </p:cNvPr>
          <p:cNvCxnSpPr>
            <a:cxnSpLocks/>
          </p:cNvCxnSpPr>
          <p:nvPr/>
        </p:nvCxnSpPr>
        <p:spPr>
          <a:xfrm>
            <a:off x="5590886" y="2349517"/>
            <a:ext cx="0" cy="576801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44C5BC-0E0C-7F9D-1D39-332959B3DB21}"/>
                  </a:ext>
                </a:extLst>
              </p:cNvPr>
              <p:cNvSpPr txBox="1"/>
              <p:nvPr/>
            </p:nvSpPr>
            <p:spPr>
              <a:xfrm>
                <a:off x="1272111" y="1165642"/>
                <a:ext cx="6079035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44C5BC-0E0C-7F9D-1D39-332959B3D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111" y="1165642"/>
                <a:ext cx="6079035" cy="10804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D2340-23A1-6436-138A-7CEB3E4099A0}"/>
                  </a:ext>
                </a:extLst>
              </p:cNvPr>
              <p:cNvSpPr txBox="1"/>
              <p:nvPr/>
            </p:nvSpPr>
            <p:spPr>
              <a:xfrm>
                <a:off x="1636455" y="2957309"/>
                <a:ext cx="542943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D2340-23A1-6436-138A-7CEB3E40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455" y="2957309"/>
                <a:ext cx="5429435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EFAFDF-F3BC-90A4-06E9-44A7D3C6B337}"/>
                  </a:ext>
                </a:extLst>
              </p:cNvPr>
              <p:cNvSpPr txBox="1"/>
              <p:nvPr/>
            </p:nvSpPr>
            <p:spPr>
              <a:xfrm>
                <a:off x="8050917" y="2957309"/>
                <a:ext cx="3421129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EFAFDF-F3BC-90A4-06E9-44A7D3C6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917" y="2957309"/>
                <a:ext cx="3421129" cy="1017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DA3C850-242A-5A80-70EE-F9E752F09A36}"/>
              </a:ext>
            </a:extLst>
          </p:cNvPr>
          <p:cNvSpPr txBox="1"/>
          <p:nvPr/>
        </p:nvSpPr>
        <p:spPr>
          <a:xfrm>
            <a:off x="226031" y="632188"/>
            <a:ext cx="1933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KCL yields: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99F8E8-1B9E-CAAC-51AD-EABAA7BC53FD}"/>
              </a:ext>
            </a:extLst>
          </p:cNvPr>
          <p:cNvCxnSpPr>
            <a:cxnSpLocks/>
          </p:cNvCxnSpPr>
          <p:nvPr/>
        </p:nvCxnSpPr>
        <p:spPr>
          <a:xfrm>
            <a:off x="3771770" y="2349517"/>
            <a:ext cx="0" cy="576801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BC8207-502E-7E96-9805-A0C69D40A2B5}"/>
              </a:ext>
            </a:extLst>
          </p:cNvPr>
          <p:cNvCxnSpPr>
            <a:cxnSpLocks/>
          </p:cNvCxnSpPr>
          <p:nvPr/>
        </p:nvCxnSpPr>
        <p:spPr>
          <a:xfrm>
            <a:off x="1956475" y="2349517"/>
            <a:ext cx="0" cy="576801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A686750-0DAA-A135-9DFE-213D4772D63F}"/>
              </a:ext>
            </a:extLst>
          </p:cNvPr>
          <p:cNvSpPr txBox="1"/>
          <p:nvPr/>
        </p:nvSpPr>
        <p:spPr>
          <a:xfrm>
            <a:off x="7023099" y="2295823"/>
            <a:ext cx="452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Characteristic polynomial: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1D7DB4FE-1EF8-8981-A828-CB60A0A92CAF}"/>
              </a:ext>
            </a:extLst>
          </p:cNvPr>
          <p:cNvSpPr/>
          <p:nvPr/>
        </p:nvSpPr>
        <p:spPr>
          <a:xfrm>
            <a:off x="7381151" y="337260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2ED0A4-5B23-0B51-62F7-F01FE7F77C0C}"/>
                  </a:ext>
                </a:extLst>
              </p:cNvPr>
              <p:cNvSpPr txBox="1"/>
              <p:nvPr/>
            </p:nvSpPr>
            <p:spPr>
              <a:xfrm>
                <a:off x="6563599" y="3974832"/>
                <a:ext cx="56940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In general, have two roots to this equation</a:t>
                </a:r>
                <a:r>
                  <a:rPr lang="en-US" sz="2400" dirty="0">
                    <a:solidFill>
                      <a:schemeClr val="bg1"/>
                    </a:solidFill>
                  </a:rPr>
                  <a:t>,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and two initial conditions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).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2ED0A4-5B23-0B51-62F7-F01FE7F77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599" y="3974832"/>
                <a:ext cx="5694059" cy="830997"/>
              </a:xfrm>
              <a:prstGeom prst="rect">
                <a:avLst/>
              </a:prstGeom>
              <a:blipFill>
                <a:blip r:embed="rId13"/>
                <a:stretch>
                  <a:fillRect l="-1556" t="-4478" r="-667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98ACF6-CBA5-F29B-56E4-94AF2546E4E5}"/>
                  </a:ext>
                </a:extLst>
              </p:cNvPr>
              <p:cNvSpPr txBox="1"/>
              <p:nvPr/>
            </p:nvSpPr>
            <p:spPr>
              <a:xfrm>
                <a:off x="6563599" y="3974832"/>
                <a:ext cx="56940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In general, have two roots to this equation,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and two initial conditions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98ACF6-CBA5-F29B-56E4-94AF2546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599" y="3974832"/>
                <a:ext cx="5694059" cy="830997"/>
              </a:xfrm>
              <a:prstGeom prst="rect">
                <a:avLst/>
              </a:prstGeom>
              <a:blipFill>
                <a:blip r:embed="rId14"/>
                <a:stretch>
                  <a:fillRect l="-1556" t="-4478" r="-667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4468285F-35A4-643E-3DC9-1570501F99F8}"/>
              </a:ext>
            </a:extLst>
          </p:cNvPr>
          <p:cNvSpPr/>
          <p:nvPr/>
        </p:nvSpPr>
        <p:spPr>
          <a:xfrm>
            <a:off x="908770" y="462142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0A2D4-E15E-BF45-E66F-60F59118E0F2}"/>
                  </a:ext>
                </a:extLst>
              </p:cNvPr>
              <p:cNvSpPr txBox="1"/>
              <p:nvPr/>
            </p:nvSpPr>
            <p:spPr>
              <a:xfrm>
                <a:off x="6563599" y="4679912"/>
                <a:ext cx="44614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Need more than just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0A2D4-E15E-BF45-E66F-60F59118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599" y="4679912"/>
                <a:ext cx="4461414" cy="461665"/>
              </a:xfrm>
              <a:prstGeom prst="rect">
                <a:avLst/>
              </a:prstGeom>
              <a:blipFill>
                <a:blip r:embed="rId15"/>
                <a:stretch>
                  <a:fillRect l="-1983" t="-8108" r="-113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9365EE-B0C6-F954-C30B-13421C16D960}"/>
                  </a:ext>
                </a:extLst>
              </p:cNvPr>
              <p:cNvSpPr txBox="1"/>
              <p:nvPr/>
            </p:nvSpPr>
            <p:spPr>
              <a:xfrm>
                <a:off x="7525505" y="5712888"/>
                <a:ext cx="381380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(Or initial conditions at</a:t>
                </a:r>
                <a:br>
                  <a:rPr lang="en-US" sz="2800" dirty="0"/>
                </a:br>
                <a:r>
                  <a:rPr lang="en-US" sz="2800" dirty="0"/>
                  <a:t>some other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.)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9365EE-B0C6-F954-C30B-13421C16D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505" y="5712888"/>
                <a:ext cx="3813801" cy="954107"/>
              </a:xfrm>
              <a:prstGeom prst="rect">
                <a:avLst/>
              </a:prstGeom>
              <a:blipFill>
                <a:blip r:embed="rId16"/>
                <a:stretch>
                  <a:fillRect l="-3322" t="-6494" r="-2658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47F3D70-D0FA-A136-470B-4A93511B90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62042" y="151151"/>
            <a:ext cx="4198881" cy="18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16" grpId="0"/>
      <p:bldP spid="10" grpId="0"/>
      <p:bldP spid="19" grpId="0"/>
      <p:bldP spid="4" grpId="0"/>
      <p:bldP spid="13" grpId="0"/>
      <p:bldP spid="14" grpId="0"/>
      <p:bldP spid="17" grpId="0"/>
      <p:bldP spid="18" grpId="0"/>
      <p:bldP spid="32" grpId="0"/>
      <p:bldP spid="33" grpId="0" animBg="1"/>
      <p:bldP spid="2" grpId="0"/>
      <p:bldP spid="6" grpId="0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FA8D4-F463-D043-BE5B-3411FC4C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8" y="936834"/>
            <a:ext cx="5598942" cy="29260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EB680A-2C2A-C64E-A675-8AFAAB998117}"/>
              </a:ext>
            </a:extLst>
          </p:cNvPr>
          <p:cNvCxnSpPr>
            <a:cxnSpLocks/>
          </p:cNvCxnSpPr>
          <p:nvPr/>
        </p:nvCxnSpPr>
        <p:spPr>
          <a:xfrm>
            <a:off x="5927834" y="165538"/>
            <a:ext cx="0" cy="3877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649D4B0-48EA-FC46-B056-C2A308710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67" y="936834"/>
            <a:ext cx="5670543" cy="2926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2988B1-C844-7C48-960B-AEEC72608881}"/>
                  </a:ext>
                </a:extLst>
              </p:cNvPr>
              <p:cNvSpPr txBox="1"/>
              <p:nvPr/>
            </p:nvSpPr>
            <p:spPr>
              <a:xfrm>
                <a:off x="288976" y="5033539"/>
                <a:ext cx="358617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decays to zero</a:t>
                </a:r>
                <a:br>
                  <a:rPr lang="en-US" sz="3200" dirty="0"/>
                </a:br>
                <a:r>
                  <a:rPr lang="en-US" sz="3200" dirty="0"/>
                  <a:t>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2988B1-C844-7C48-960B-AEEC72608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6" y="5033539"/>
                <a:ext cx="3586175" cy="1077218"/>
              </a:xfrm>
              <a:prstGeom prst="rect">
                <a:avLst/>
              </a:prstGeom>
              <a:blipFill>
                <a:blip r:embed="rId4"/>
                <a:stretch>
                  <a:fillRect t="-7059" r="-352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9DA59B-1635-B140-A313-06CACBCA0499}"/>
                  </a:ext>
                </a:extLst>
              </p:cNvPr>
              <p:cNvSpPr txBox="1"/>
              <p:nvPr/>
            </p:nvSpPr>
            <p:spPr>
              <a:xfrm>
                <a:off x="7735899" y="5068973"/>
                <a:ext cx="432451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heads to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/>
                  <a:t> as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3200" dirty="0"/>
                  <a:t> (until something</a:t>
                </a:r>
                <a:br>
                  <a:rPr lang="en-US" sz="3200" dirty="0"/>
                </a:br>
                <a:r>
                  <a:rPr lang="en-US" sz="3200" dirty="0"/>
                  <a:t>breaks or saturates or…).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9DA59B-1635-B140-A313-06CACBCA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899" y="5068973"/>
                <a:ext cx="4324518" cy="1569660"/>
              </a:xfrm>
              <a:prstGeom prst="rect">
                <a:avLst/>
              </a:prstGeom>
              <a:blipFill>
                <a:blip r:embed="rId5"/>
                <a:stretch>
                  <a:fillRect l="-3226" t="-4839" r="-3226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53B576-2401-1A44-893B-F1168D9FA246}"/>
                  </a:ext>
                </a:extLst>
              </p:cNvPr>
              <p:cNvSpPr txBox="1"/>
              <p:nvPr/>
            </p:nvSpPr>
            <p:spPr>
              <a:xfrm>
                <a:off x="4318346" y="5305613"/>
                <a:ext cx="308828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53B576-2401-1A44-893B-F1168D9FA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346" y="5305613"/>
                <a:ext cx="3088281" cy="615553"/>
              </a:xfrm>
              <a:prstGeom prst="rect">
                <a:avLst/>
              </a:prstGeom>
              <a:blipFill>
                <a:blip r:embed="rId6"/>
                <a:stretch>
                  <a:fillRect t="-88000" r="-1633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917171-7AC6-6D4F-BA60-830314466534}"/>
                  </a:ext>
                </a:extLst>
              </p:cNvPr>
              <p:cNvSpPr txBox="1"/>
              <p:nvPr/>
            </p:nvSpPr>
            <p:spPr>
              <a:xfrm>
                <a:off x="4300745" y="4082179"/>
                <a:ext cx="3123483" cy="11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917171-7AC6-6D4F-BA60-830314466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745" y="4082179"/>
                <a:ext cx="3123483" cy="1110497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0164789-995E-A147-BDCD-415A2D330C66}"/>
              </a:ext>
            </a:extLst>
          </p:cNvPr>
          <p:cNvSpPr/>
          <p:nvPr/>
        </p:nvSpPr>
        <p:spPr>
          <a:xfrm>
            <a:off x="1239092" y="718878"/>
            <a:ext cx="599440" cy="5994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D2D6ED-BDE2-284C-8A50-00622DA6AE11}"/>
              </a:ext>
            </a:extLst>
          </p:cNvPr>
          <p:cNvCxnSpPr>
            <a:cxnSpLocks/>
          </p:cNvCxnSpPr>
          <p:nvPr/>
        </p:nvCxnSpPr>
        <p:spPr>
          <a:xfrm rot="10800000">
            <a:off x="703652" y="87944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2DDA0D-29DB-D74E-B031-71A1960538A3}"/>
              </a:ext>
            </a:extLst>
          </p:cNvPr>
          <p:cNvCxnSpPr>
            <a:cxnSpLocks/>
          </p:cNvCxnSpPr>
          <p:nvPr/>
        </p:nvCxnSpPr>
        <p:spPr>
          <a:xfrm>
            <a:off x="1905560" y="87944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B81820-2478-061A-4155-B9F075577831}"/>
                  </a:ext>
                </a:extLst>
              </p:cNvPr>
              <p:cNvSpPr txBox="1"/>
              <p:nvPr/>
            </p:nvSpPr>
            <p:spPr>
              <a:xfrm>
                <a:off x="288976" y="4346645"/>
                <a:ext cx="36022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B81820-2478-061A-4155-B9F075577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6" y="4346645"/>
                <a:ext cx="3602268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4E8BC5-14FF-6D4C-324D-13BD5F4E16DD}"/>
                  </a:ext>
                </a:extLst>
              </p:cNvPr>
              <p:cNvSpPr txBox="1"/>
              <p:nvPr/>
            </p:nvSpPr>
            <p:spPr>
              <a:xfrm>
                <a:off x="288976" y="4346645"/>
                <a:ext cx="36022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4E8BC5-14FF-6D4C-324D-13BD5F4E1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6" y="4346645"/>
                <a:ext cx="3602268" cy="584775"/>
              </a:xfrm>
              <a:prstGeom prst="rect">
                <a:avLst/>
              </a:prstGeom>
              <a:blipFill>
                <a:blip r:embed="rId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0F5C3D-0F6E-BB5D-FEF9-281F78E38B23}"/>
                  </a:ext>
                </a:extLst>
              </p:cNvPr>
              <p:cNvSpPr txBox="1"/>
              <p:nvPr/>
            </p:nvSpPr>
            <p:spPr>
              <a:xfrm>
                <a:off x="7816567" y="4345743"/>
                <a:ext cx="4136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0F5C3D-0F6E-BB5D-FEF9-281F78E38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567" y="4345743"/>
                <a:ext cx="4136069" cy="584775"/>
              </a:xfrm>
              <a:prstGeom prst="rect">
                <a:avLst/>
              </a:prstGeom>
              <a:blipFill>
                <a:blip r:embed="rId1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FB1375-8FE7-20C7-CC39-56ABA0F985B6}"/>
                  </a:ext>
                </a:extLst>
              </p:cNvPr>
              <p:cNvSpPr txBox="1"/>
              <p:nvPr/>
            </p:nvSpPr>
            <p:spPr>
              <a:xfrm>
                <a:off x="7816567" y="4345743"/>
                <a:ext cx="4136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FB1375-8FE7-20C7-CC39-56ABA0F98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567" y="4345743"/>
                <a:ext cx="4136069" cy="584775"/>
              </a:xfrm>
              <a:prstGeom prst="rect">
                <a:avLst/>
              </a:prstGeom>
              <a:blipFill>
                <a:blip r:embed="rId1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9DEA4C3-D96D-75FA-EF59-96D7A2D8D66C}"/>
              </a:ext>
            </a:extLst>
          </p:cNvPr>
          <p:cNvSpPr/>
          <p:nvPr/>
        </p:nvSpPr>
        <p:spPr>
          <a:xfrm>
            <a:off x="2475571" y="718878"/>
            <a:ext cx="3375102" cy="332448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3682A6-F0CF-1949-13AD-732D644847FE}"/>
                  </a:ext>
                </a:extLst>
              </p:cNvPr>
              <p:cNvSpPr txBox="1"/>
              <p:nvPr/>
            </p:nvSpPr>
            <p:spPr>
              <a:xfrm>
                <a:off x="3286051" y="460200"/>
                <a:ext cx="177817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3682A6-F0CF-1949-13AD-732D6448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051" y="460200"/>
                <a:ext cx="1778179" cy="523220"/>
              </a:xfrm>
              <a:prstGeom prst="rect">
                <a:avLst/>
              </a:prstGeom>
              <a:blipFill>
                <a:blip r:embed="rId12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46023BF-9FEC-1A42-152F-A9D43A3728AC}"/>
              </a:ext>
            </a:extLst>
          </p:cNvPr>
          <p:cNvSpPr/>
          <p:nvPr/>
        </p:nvSpPr>
        <p:spPr>
          <a:xfrm>
            <a:off x="8604763" y="713338"/>
            <a:ext cx="3396969" cy="332448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8FE6FC-DCE9-A14F-CC39-DC4CACC3024A}"/>
                  </a:ext>
                </a:extLst>
              </p:cNvPr>
              <p:cNvSpPr txBox="1"/>
              <p:nvPr/>
            </p:nvSpPr>
            <p:spPr>
              <a:xfrm>
                <a:off x="9168356" y="454660"/>
                <a:ext cx="224465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=−12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8FE6FC-DCE9-A14F-CC39-DC4CACC30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356" y="454660"/>
                <a:ext cx="2244653" cy="523220"/>
              </a:xfrm>
              <a:prstGeom prst="rect">
                <a:avLst/>
              </a:prstGeom>
              <a:blipFill>
                <a:blip r:embed="rId13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CB410D-3AA6-2D52-1BE2-03D4173245F1}"/>
                  </a:ext>
                </a:extLst>
              </p:cNvPr>
              <p:cNvSpPr txBox="1"/>
              <p:nvPr/>
            </p:nvSpPr>
            <p:spPr>
              <a:xfrm>
                <a:off x="4300745" y="4082179"/>
                <a:ext cx="3123483" cy="11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CB410D-3AA6-2D52-1BE2-03D417324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745" y="4082179"/>
                <a:ext cx="3123483" cy="1110497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C3F123-5562-1001-6D27-0EC0712752C7}"/>
                  </a:ext>
                </a:extLst>
              </p:cNvPr>
              <p:cNvSpPr txBox="1"/>
              <p:nvPr/>
            </p:nvSpPr>
            <p:spPr>
              <a:xfrm>
                <a:off x="4300745" y="4082179"/>
                <a:ext cx="3123483" cy="11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C3F123-5562-1001-6D27-0EC071275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745" y="4082179"/>
                <a:ext cx="3123483" cy="1110497"/>
              </a:xfrm>
              <a:prstGeom prst="rect">
                <a:avLst/>
              </a:prstGeom>
              <a:blipFill>
                <a:blip r:embed="rId1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230E36E-EE58-55EB-1A63-FB9B866EF274}"/>
              </a:ext>
            </a:extLst>
          </p:cNvPr>
          <p:cNvSpPr txBox="1"/>
          <p:nvPr/>
        </p:nvSpPr>
        <p:spPr>
          <a:xfrm>
            <a:off x="1225521" y="1357828"/>
            <a:ext cx="6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KCL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808A23-4D02-05E9-4090-9EB58E56419D}"/>
              </a:ext>
            </a:extLst>
          </p:cNvPr>
          <p:cNvSpPr/>
          <p:nvPr/>
        </p:nvSpPr>
        <p:spPr>
          <a:xfrm>
            <a:off x="7380361" y="694712"/>
            <a:ext cx="599440" cy="5994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5DCD9EF-BF05-2896-A7B7-76ED8B6A1F30}"/>
              </a:ext>
            </a:extLst>
          </p:cNvPr>
          <p:cNvCxnSpPr>
            <a:cxnSpLocks/>
          </p:cNvCxnSpPr>
          <p:nvPr/>
        </p:nvCxnSpPr>
        <p:spPr>
          <a:xfrm rot="10800000">
            <a:off x="6844921" y="85527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60BF2D-E4C3-B314-A629-ED63A57AA506}"/>
              </a:ext>
            </a:extLst>
          </p:cNvPr>
          <p:cNvCxnSpPr>
            <a:cxnSpLocks/>
          </p:cNvCxnSpPr>
          <p:nvPr/>
        </p:nvCxnSpPr>
        <p:spPr>
          <a:xfrm>
            <a:off x="8046829" y="85527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163647-D561-4E4D-8263-9EEE05D9CD9E}"/>
              </a:ext>
            </a:extLst>
          </p:cNvPr>
          <p:cNvSpPr txBox="1"/>
          <p:nvPr/>
        </p:nvSpPr>
        <p:spPr>
          <a:xfrm>
            <a:off x="188708" y="94593"/>
            <a:ext cx="3489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Bounded Response: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AFF2F9-A28F-B346-9B27-D71963094981}"/>
              </a:ext>
            </a:extLst>
          </p:cNvPr>
          <p:cNvSpPr txBox="1"/>
          <p:nvPr/>
        </p:nvSpPr>
        <p:spPr>
          <a:xfrm>
            <a:off x="6096000" y="94593"/>
            <a:ext cx="396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Unbounded Response:</a:t>
            </a:r>
          </a:p>
        </p:txBody>
      </p:sp>
    </p:spTree>
    <p:extLst>
      <p:ext uri="{BB962C8B-B14F-4D97-AF65-F5344CB8AC3E}">
        <p14:creationId xmlns:p14="http://schemas.microsoft.com/office/powerpoint/2010/main" val="418142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5" grpId="0"/>
      <p:bldP spid="15" grpId="0"/>
      <p:bldP spid="16" grpId="0" animBg="1"/>
      <p:bldP spid="7" grpId="0"/>
      <p:bldP spid="19" grpId="0"/>
      <p:bldP spid="20" grpId="0"/>
      <p:bldP spid="21" grpId="0"/>
      <p:bldP spid="8" grpId="0" animBg="1"/>
      <p:bldP spid="9" grpId="0" animBg="1"/>
      <p:bldP spid="11" grpId="0" animBg="1"/>
      <p:bldP spid="14" grpId="0" animBg="1"/>
      <p:bldP spid="22" grpId="0"/>
      <p:bldP spid="23" grpId="0"/>
      <p:bldP spid="24" grpId="0"/>
      <p:bldP spid="25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CF89EC-F91B-B749-9AA8-EEAEC09BE7DB}"/>
                  </a:ext>
                </a:extLst>
              </p:cNvPr>
              <p:cNvSpPr txBox="1"/>
              <p:nvPr/>
            </p:nvSpPr>
            <p:spPr>
              <a:xfrm>
                <a:off x="4114785" y="4431073"/>
                <a:ext cx="34771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CF89EC-F91B-B749-9AA8-EEAEC09BE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85" y="4431073"/>
                <a:ext cx="3477169" cy="584775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A85149-4C74-4645-8F6A-18EE4063E274}"/>
                  </a:ext>
                </a:extLst>
              </p:cNvPr>
              <p:cNvSpPr txBox="1"/>
              <p:nvPr/>
            </p:nvSpPr>
            <p:spPr>
              <a:xfrm>
                <a:off x="188708" y="4431073"/>
                <a:ext cx="33954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A85149-4C74-4645-8F6A-18EE4063E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431073"/>
                <a:ext cx="3395481" cy="584775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3ABE8F-096B-1A40-AAB9-279E909EDA19}"/>
                  </a:ext>
                </a:extLst>
              </p:cNvPr>
              <p:cNvSpPr txBox="1"/>
              <p:nvPr/>
            </p:nvSpPr>
            <p:spPr>
              <a:xfrm>
                <a:off x="1717590" y="1246275"/>
                <a:ext cx="2397195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3ABE8F-096B-1A40-AAB9-279E909ED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590" y="1246275"/>
                <a:ext cx="2397195" cy="622735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F60CC78-2ACF-5346-AA50-5E69A57E1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197" y="348603"/>
            <a:ext cx="6631262" cy="40233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7A30EE-BAB6-AF46-933B-D04C93269A78}"/>
              </a:ext>
            </a:extLst>
          </p:cNvPr>
          <p:cNvSpPr/>
          <p:nvPr/>
        </p:nvSpPr>
        <p:spPr>
          <a:xfrm>
            <a:off x="5099587" y="5323748"/>
            <a:ext cx="6069156" cy="13160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E0B811-E604-3947-93E1-DD724B333014}"/>
                  </a:ext>
                </a:extLst>
              </p:cNvPr>
              <p:cNvSpPr txBox="1"/>
              <p:nvPr/>
            </p:nvSpPr>
            <p:spPr>
              <a:xfrm>
                <a:off x="188708" y="1266381"/>
                <a:ext cx="12873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E0B811-E604-3947-93E1-DD724B33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1266381"/>
                <a:ext cx="1287340" cy="584775"/>
              </a:xfrm>
              <a:prstGeom prst="rect">
                <a:avLst/>
              </a:prstGeom>
              <a:blipFill>
                <a:blip r:embed="rId6"/>
                <a:stretch>
                  <a:fillRect t="-12766" r="-1068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2F4E4B-FA19-5844-ACC8-415E6E593A4B}"/>
                  </a:ext>
                </a:extLst>
              </p:cNvPr>
              <p:cNvSpPr txBox="1"/>
              <p:nvPr/>
            </p:nvSpPr>
            <p:spPr>
              <a:xfrm>
                <a:off x="148891" y="2481100"/>
                <a:ext cx="2134880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2F4E4B-FA19-5844-ACC8-415E6E593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91" y="2481100"/>
                <a:ext cx="2134880" cy="624210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4F8FC6-1C84-074A-A134-3037BF0328B8}"/>
                  </a:ext>
                </a:extLst>
              </p:cNvPr>
              <p:cNvSpPr txBox="1"/>
              <p:nvPr/>
            </p:nvSpPr>
            <p:spPr>
              <a:xfrm>
                <a:off x="153468" y="3194773"/>
                <a:ext cx="4375878" cy="113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4F8FC6-1C84-074A-A134-3037BF03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68" y="3194773"/>
                <a:ext cx="4375878" cy="1131207"/>
              </a:xfrm>
              <a:prstGeom prst="rect">
                <a:avLst/>
              </a:prstGeom>
              <a:blipFill>
                <a:blip r:embed="rId8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8D3141-FCDB-C643-A6CC-4E441B438ECA}"/>
                  </a:ext>
                </a:extLst>
              </p:cNvPr>
              <p:cNvSpPr txBox="1"/>
              <p:nvPr/>
            </p:nvSpPr>
            <p:spPr>
              <a:xfrm>
                <a:off x="148891" y="5414742"/>
                <a:ext cx="3965894" cy="113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8D3141-FCDB-C643-A6CC-4E441B438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91" y="5414742"/>
                <a:ext cx="3965894" cy="1131207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B9D209-8422-B547-8BC3-D3CE2A71974E}"/>
                  </a:ext>
                </a:extLst>
              </p:cNvPr>
              <p:cNvSpPr txBox="1"/>
              <p:nvPr/>
            </p:nvSpPr>
            <p:spPr>
              <a:xfrm>
                <a:off x="5061582" y="5354563"/>
                <a:ext cx="6169253" cy="125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B9D209-8422-B547-8BC3-D3CE2A719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582" y="5354563"/>
                <a:ext cx="6169253" cy="1254382"/>
              </a:xfrm>
              <a:prstGeom prst="rect">
                <a:avLst/>
              </a:prstGeom>
              <a:blipFill>
                <a:blip r:embed="rId10"/>
                <a:stretch>
                  <a:fillRect t="-157000" b="-2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5AA8D14-D519-5D45-A4DB-14066265B0A3}"/>
              </a:ext>
            </a:extLst>
          </p:cNvPr>
          <p:cNvSpPr txBox="1"/>
          <p:nvPr/>
        </p:nvSpPr>
        <p:spPr>
          <a:xfrm>
            <a:off x="188708" y="1886864"/>
            <a:ext cx="3852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KCL at inverting input: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59D070-F7E4-5F48-B189-721C0971FB62}"/>
                  </a:ext>
                </a:extLst>
              </p:cNvPr>
              <p:cNvSpPr txBox="1"/>
              <p:nvPr/>
            </p:nvSpPr>
            <p:spPr>
              <a:xfrm>
                <a:off x="5086284" y="2179251"/>
                <a:ext cx="1503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59D070-F7E4-5F48-B189-721C0971F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84" y="2179251"/>
                <a:ext cx="1503617" cy="523220"/>
              </a:xfrm>
              <a:prstGeom prst="rect">
                <a:avLst/>
              </a:prstGeom>
              <a:blipFill>
                <a:blip r:embed="rId11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8E9A5C-FC8A-1C4B-AA6A-0CB5728FCBA5}"/>
                  </a:ext>
                </a:extLst>
              </p:cNvPr>
              <p:cNvSpPr txBox="1"/>
              <p:nvPr/>
            </p:nvSpPr>
            <p:spPr>
              <a:xfrm>
                <a:off x="7964721" y="929638"/>
                <a:ext cx="1415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8E9A5C-FC8A-1C4B-AA6A-0CB5728FC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721" y="929638"/>
                <a:ext cx="1415772" cy="523220"/>
              </a:xfrm>
              <a:prstGeom prst="rect">
                <a:avLst/>
              </a:prstGeom>
              <a:blipFill>
                <a:blip r:embed="rId12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556DDE-D4E7-6C45-8475-6DD5918A85A0}"/>
              </a:ext>
            </a:extLst>
          </p:cNvPr>
          <p:cNvCxnSpPr>
            <a:cxnSpLocks/>
          </p:cNvCxnSpPr>
          <p:nvPr/>
        </p:nvCxnSpPr>
        <p:spPr>
          <a:xfrm rot="10800000">
            <a:off x="9299652" y="106250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B86786-F947-054E-A7B0-692F373201F6}"/>
              </a:ext>
            </a:extLst>
          </p:cNvPr>
          <p:cNvCxnSpPr>
            <a:cxnSpLocks/>
          </p:cNvCxnSpPr>
          <p:nvPr/>
        </p:nvCxnSpPr>
        <p:spPr>
          <a:xfrm>
            <a:off x="5060883" y="200162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E883DB-EE2C-A344-8801-607927F48E61}"/>
                  </a:ext>
                </a:extLst>
              </p:cNvPr>
              <p:cNvSpPr txBox="1"/>
              <p:nvPr/>
            </p:nvSpPr>
            <p:spPr>
              <a:xfrm>
                <a:off x="153468" y="3194773"/>
                <a:ext cx="4375878" cy="113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E883DB-EE2C-A344-8801-607927F48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68" y="3194773"/>
                <a:ext cx="4375878" cy="1131207"/>
              </a:xfrm>
              <a:prstGeom prst="rect">
                <a:avLst/>
              </a:prstGeom>
              <a:blipFill>
                <a:blip r:embed="rId1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6DBBD7B-C640-0644-8273-DEA6E8067ADE}"/>
                  </a:ext>
                </a:extLst>
              </p:cNvPr>
              <p:cNvSpPr txBox="1"/>
              <p:nvPr/>
            </p:nvSpPr>
            <p:spPr>
              <a:xfrm>
                <a:off x="153468" y="3194773"/>
                <a:ext cx="4375878" cy="113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6DBBD7B-C640-0644-8273-DEA6E8067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68" y="3194773"/>
                <a:ext cx="4375878" cy="1131207"/>
              </a:xfrm>
              <a:prstGeom prst="rect">
                <a:avLst/>
              </a:prstGeom>
              <a:blipFill>
                <a:blip r:embed="rId1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3602C3DC-B796-344F-930C-45E1636BEDD3}"/>
              </a:ext>
            </a:extLst>
          </p:cNvPr>
          <p:cNvSpPr/>
          <p:nvPr/>
        </p:nvSpPr>
        <p:spPr>
          <a:xfrm>
            <a:off x="6720291" y="2013086"/>
            <a:ext cx="310308" cy="31030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2B8B9C-E426-2710-E957-7C8565F65867}"/>
                  </a:ext>
                </a:extLst>
              </p:cNvPr>
              <p:cNvSpPr txBox="1"/>
              <p:nvPr/>
            </p:nvSpPr>
            <p:spPr>
              <a:xfrm>
                <a:off x="1717590" y="1246275"/>
                <a:ext cx="2397195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2B8B9C-E426-2710-E957-7C8565F65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590" y="1246275"/>
                <a:ext cx="2397195" cy="622735"/>
              </a:xfrm>
              <a:prstGeom prst="rect">
                <a:avLst/>
              </a:prstGeom>
              <a:blipFill>
                <a:blip r:embed="rId1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D1E8837A-92B5-F37C-BFA3-D3B0DBD71693}"/>
              </a:ext>
            </a:extLst>
          </p:cNvPr>
          <p:cNvSpPr/>
          <p:nvPr/>
        </p:nvSpPr>
        <p:spPr>
          <a:xfrm>
            <a:off x="4346741" y="580322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880A87-B78B-C59A-06F8-A3AA1EB8926D}"/>
              </a:ext>
            </a:extLst>
          </p:cNvPr>
          <p:cNvSpPr/>
          <p:nvPr/>
        </p:nvSpPr>
        <p:spPr>
          <a:xfrm>
            <a:off x="8385719" y="260195"/>
            <a:ext cx="698809" cy="802314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9068B-D323-9A41-F1A4-87A76BD52162}"/>
                  </a:ext>
                </a:extLst>
              </p:cNvPr>
              <p:cNvSpPr txBox="1"/>
              <p:nvPr/>
            </p:nvSpPr>
            <p:spPr>
              <a:xfrm>
                <a:off x="188708" y="4431073"/>
                <a:ext cx="33954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9068B-D323-9A41-F1A4-87A76BD52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431073"/>
                <a:ext cx="3395481" cy="584775"/>
              </a:xfrm>
              <a:prstGeom prst="rect">
                <a:avLst/>
              </a:prstGeom>
              <a:blipFill>
                <a:blip r:embed="rId1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428368-6594-4D31-A97C-7474694E08E3}"/>
                  </a:ext>
                </a:extLst>
              </p:cNvPr>
              <p:cNvSpPr txBox="1"/>
              <p:nvPr/>
            </p:nvSpPr>
            <p:spPr>
              <a:xfrm>
                <a:off x="4114785" y="4431073"/>
                <a:ext cx="34771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428368-6594-4D31-A97C-7474694E0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85" y="4431073"/>
                <a:ext cx="3477169" cy="584775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3A7D53-C258-1AB1-D59B-D78320512499}"/>
                  </a:ext>
                </a:extLst>
              </p:cNvPr>
              <p:cNvSpPr txBox="1"/>
              <p:nvPr/>
            </p:nvSpPr>
            <p:spPr>
              <a:xfrm>
                <a:off x="2265752" y="2491024"/>
                <a:ext cx="2322431" cy="587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3A7D53-C258-1AB1-D59B-D78320512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52" y="2491024"/>
                <a:ext cx="2322431" cy="587277"/>
              </a:xfrm>
              <a:prstGeom prst="rect">
                <a:avLst/>
              </a:prstGeom>
              <a:blipFill>
                <a:blip r:embed="rId1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E3555D-B9CF-0E12-B840-ECAAA2BBCB00}"/>
              </a:ext>
            </a:extLst>
          </p:cNvPr>
          <p:cNvSpPr txBox="1"/>
          <p:nvPr/>
        </p:nvSpPr>
        <p:spPr>
          <a:xfrm>
            <a:off x="188708" y="94593"/>
            <a:ext cx="8082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Integrating Amplifier</a:t>
            </a:r>
            <a:r>
              <a:rPr lang="en-US" sz="3200" dirty="0">
                <a:solidFill>
                  <a:schemeClr val="bg1"/>
                </a:solidFill>
              </a:rPr>
              <a:t>: Replace feedback resistor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 difference amplifier with capacitor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94BFCA-8F23-A87D-AD33-7072C4BEC4E3}"/>
              </a:ext>
            </a:extLst>
          </p:cNvPr>
          <p:cNvSpPr txBox="1"/>
          <p:nvPr/>
        </p:nvSpPr>
        <p:spPr>
          <a:xfrm>
            <a:off x="188708" y="94593"/>
            <a:ext cx="8082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Integrating Amplifier: Replace feedback resistor</a:t>
            </a:r>
            <a:br>
              <a:rPr lang="en-US" sz="3200" dirty="0"/>
            </a:br>
            <a:r>
              <a:rPr lang="en-US" sz="3200" dirty="0"/>
              <a:t>in difference amplifier with capacitor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05486C6-99FF-2D80-D425-BD36468FB2B6}"/>
              </a:ext>
            </a:extLst>
          </p:cNvPr>
          <p:cNvSpPr/>
          <p:nvPr/>
        </p:nvSpPr>
        <p:spPr>
          <a:xfrm>
            <a:off x="543830" y="5436514"/>
            <a:ext cx="921332" cy="526602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61DA9-2F33-2EB1-CBD0-4AFA3361A9F1}"/>
              </a:ext>
            </a:extLst>
          </p:cNvPr>
          <p:cNvSpPr txBox="1"/>
          <p:nvPr/>
        </p:nvSpPr>
        <p:spPr>
          <a:xfrm>
            <a:off x="285537" y="5029074"/>
            <a:ext cx="1458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Want this.</a:t>
            </a:r>
          </a:p>
        </p:txBody>
      </p:sp>
    </p:spTree>
    <p:extLst>
      <p:ext uri="{BB962C8B-B14F-4D97-AF65-F5344CB8AC3E}">
        <p14:creationId xmlns:p14="http://schemas.microsoft.com/office/powerpoint/2010/main" val="149692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/>
      <p:bldP spid="10" grpId="0"/>
      <p:bldP spid="15" grpId="0" animBg="1"/>
      <p:bldP spid="17" grpId="0"/>
      <p:bldP spid="3" grpId="0"/>
      <p:bldP spid="6" grpId="0"/>
      <p:bldP spid="18" grpId="0"/>
      <p:bldP spid="19" grpId="0"/>
      <p:bldP spid="8" grpId="0"/>
      <p:bldP spid="21" grpId="0"/>
      <p:bldP spid="22" grpId="0"/>
      <p:bldP spid="26" grpId="0"/>
      <p:bldP spid="27" grpId="0"/>
      <p:bldP spid="31" grpId="0" animBg="1"/>
      <p:bldP spid="7" grpId="0"/>
      <p:bldP spid="9" grpId="0" animBg="1"/>
      <p:bldP spid="11" grpId="0" animBg="1"/>
      <p:bldP spid="11" grpId="1" animBg="1"/>
      <p:bldP spid="12" grpId="0"/>
      <p:bldP spid="13" grpId="0"/>
      <p:bldP spid="14" grpId="0"/>
      <p:bldP spid="16" grpId="0"/>
      <p:bldP spid="20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D9F6B2-53AC-9347-876D-09723DE10954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2C5CD-37D1-F149-86CA-5EAF3ADED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268" y="94593"/>
            <a:ext cx="4805535" cy="2915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0BD0E7-F930-6B48-86C6-F3C714550BDF}"/>
                  </a:ext>
                </a:extLst>
              </p:cNvPr>
              <p:cNvSpPr txBox="1"/>
              <p:nvPr/>
            </p:nvSpPr>
            <p:spPr>
              <a:xfrm>
                <a:off x="188708" y="885113"/>
                <a:ext cx="61056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dirty="0">
                    <a:latin typeface="Symbol" pitchFamily="2" charset="2"/>
                  </a:rPr>
                  <a:t>W</a:t>
                </a:r>
                <a:r>
                  <a:rPr lang="en-US" sz="3200" dirty="0"/>
                  <a:t>;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sz="3200" dirty="0"/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nF</a:t>
                </a:r>
                <a:r>
                  <a:rPr lang="en-US" sz="3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0BD0E7-F930-6B48-86C6-F3C714550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885113"/>
                <a:ext cx="6105646" cy="584775"/>
              </a:xfrm>
              <a:prstGeom prst="rect">
                <a:avLst/>
              </a:prstGeom>
              <a:blipFill>
                <a:blip r:embed="rId3"/>
                <a:stretch>
                  <a:fillRect l="-622" t="-1702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68CC8BF-41DA-8443-80BB-C44C64A893DA}"/>
              </a:ext>
            </a:extLst>
          </p:cNvPr>
          <p:cNvSpPr txBox="1"/>
          <p:nvPr/>
        </p:nvSpPr>
        <p:spPr>
          <a:xfrm>
            <a:off x="5105235" y="3429752"/>
            <a:ext cx="125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Given: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357B32-EDFE-424F-B15B-1E4D3BB3FD32}"/>
                  </a:ext>
                </a:extLst>
              </p:cNvPr>
              <p:cNvSpPr txBox="1"/>
              <p:nvPr/>
            </p:nvSpPr>
            <p:spPr>
              <a:xfrm>
                <a:off x="126563" y="1675633"/>
                <a:ext cx="6169253" cy="125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357B32-EDFE-424F-B15B-1E4D3BB3F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3" y="1675633"/>
                <a:ext cx="6169253" cy="1254382"/>
              </a:xfrm>
              <a:prstGeom prst="rect">
                <a:avLst/>
              </a:prstGeom>
              <a:blipFill>
                <a:blip r:embed="rId4"/>
                <a:stretch>
                  <a:fillRect t="-158586" b="-2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DC0FF-41BD-9946-AD86-F43CCF505CD3}"/>
                  </a:ext>
                </a:extLst>
              </p:cNvPr>
              <p:cNvSpPr txBox="1"/>
              <p:nvPr/>
            </p:nvSpPr>
            <p:spPr>
              <a:xfrm>
                <a:off x="126563" y="3116056"/>
                <a:ext cx="4297074" cy="1193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nary>
                        <m:nary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DC0FF-41BD-9946-AD86-F43CCF505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3" y="3116056"/>
                <a:ext cx="4297074" cy="1193596"/>
              </a:xfrm>
              <a:prstGeom prst="rect">
                <a:avLst/>
              </a:prstGeom>
              <a:blipFill>
                <a:blip r:embed="rId5"/>
                <a:stretch>
                  <a:fillRect t="-165263" b="-24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669D39-8406-054B-B342-8A5D746647E6}"/>
                  </a:ext>
                </a:extLst>
              </p:cNvPr>
              <p:cNvSpPr txBox="1"/>
              <p:nvPr/>
            </p:nvSpPr>
            <p:spPr>
              <a:xfrm>
                <a:off x="6180883" y="3132502"/>
                <a:ext cx="5671937" cy="1190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0.5 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  0&lt;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,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669D39-8406-054B-B342-8A5D74664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883" y="3132502"/>
                <a:ext cx="5671937" cy="1190839"/>
              </a:xfrm>
              <a:prstGeom prst="rect">
                <a:avLst/>
              </a:prstGeom>
              <a:blipFill>
                <a:blip r:embed="rId6"/>
                <a:stretch>
                  <a:fillRect l="-8482" t="-205263" b="-29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CB487A-D172-2944-82C7-9323E2F6DCB4}"/>
                  </a:ext>
                </a:extLst>
              </p:cNvPr>
              <p:cNvSpPr txBox="1"/>
              <p:nvPr/>
            </p:nvSpPr>
            <p:spPr>
              <a:xfrm>
                <a:off x="910821" y="4587363"/>
                <a:ext cx="5899884" cy="1664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𝑖𝑖𝑖𝑖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0,           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  0&lt;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&lt;1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−5 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        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&gt;1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CB487A-D172-2944-82C7-9323E2F6D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21" y="4587363"/>
                <a:ext cx="5899884" cy="1664495"/>
              </a:xfrm>
              <a:prstGeom prst="rect">
                <a:avLst/>
              </a:prstGeom>
              <a:blipFill>
                <a:blip r:embed="rId7"/>
                <a:stretch>
                  <a:fillRect l="-23391" t="-217424" b="-30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91B5EEC-E5FC-0932-55E0-423CAEF87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6785" y="4014527"/>
            <a:ext cx="3200400" cy="26337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D1732A-364F-D2F3-2E84-A2CE1AC01A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6785" y="4014527"/>
            <a:ext cx="3200400" cy="2633772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CEEECA3B-1AD5-9F45-CF55-31CEBA89E6F1}"/>
              </a:ext>
            </a:extLst>
          </p:cNvPr>
          <p:cNvSpPr/>
          <p:nvPr/>
        </p:nvSpPr>
        <p:spPr>
          <a:xfrm>
            <a:off x="448958" y="526165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F875AD-9346-1393-207A-8F350B9132AA}"/>
                  </a:ext>
                </a:extLst>
              </p:cNvPr>
              <p:cNvSpPr txBox="1"/>
              <p:nvPr/>
            </p:nvSpPr>
            <p:spPr>
              <a:xfrm>
                <a:off x="1252728" y="642718"/>
                <a:ext cx="736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F875AD-9346-1393-207A-8F350B913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28" y="642718"/>
                <a:ext cx="73603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23B0D8-CC20-8331-D526-314371FA2165}"/>
                  </a:ext>
                </a:extLst>
              </p:cNvPr>
              <p:cNvSpPr txBox="1"/>
              <p:nvPr/>
            </p:nvSpPr>
            <p:spPr>
              <a:xfrm>
                <a:off x="3099816" y="642718"/>
                <a:ext cx="8995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23B0D8-CC20-8331-D526-314371FA2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816" y="642718"/>
                <a:ext cx="89954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8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6" grpId="0"/>
      <p:bldP spid="8" grpId="0"/>
      <p:bldP spid="15" grpId="0" animBg="1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EAA0382-8F0B-6DAA-9D74-8A24AF11B102}"/>
              </a:ext>
            </a:extLst>
          </p:cNvPr>
          <p:cNvSpPr txBox="1"/>
          <p:nvPr/>
        </p:nvSpPr>
        <p:spPr>
          <a:xfrm>
            <a:off x="189186" y="105104"/>
            <a:ext cx="831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HW Prob. 7.93 from N&amp;R</a:t>
            </a:r>
            <a:r>
              <a:rPr lang="en-US" sz="3200" dirty="0">
                <a:solidFill>
                  <a:schemeClr val="bg1"/>
                </a:solidFill>
              </a:rPr>
              <a:t>: Keeping units straight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BC94C4-9B89-1A00-5791-43060114F444}"/>
                  </a:ext>
                </a:extLst>
              </p:cNvPr>
              <p:cNvSpPr txBox="1"/>
              <p:nvPr/>
            </p:nvSpPr>
            <p:spPr>
              <a:xfrm>
                <a:off x="396358" y="5734499"/>
                <a:ext cx="6611169" cy="1091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&lt;15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BC94C4-9B89-1A00-5791-43060114F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8" y="5734499"/>
                <a:ext cx="6611169" cy="1091453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5F23FD-1FE3-D1D7-9205-445A4B42CFC3}"/>
                  </a:ext>
                </a:extLst>
              </p:cNvPr>
              <p:cNvSpPr txBox="1"/>
              <p:nvPr/>
            </p:nvSpPr>
            <p:spPr>
              <a:xfrm>
                <a:off x="396358" y="5734499"/>
                <a:ext cx="6611169" cy="1091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&lt;15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5F23FD-1FE3-D1D7-9205-445A4B42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8" y="5734499"/>
                <a:ext cx="6611169" cy="1091453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A85333-FA06-F30A-7705-3A22F73B3BAB}"/>
                  </a:ext>
                </a:extLst>
              </p:cNvPr>
              <p:cNvSpPr txBox="1"/>
              <p:nvPr/>
            </p:nvSpPr>
            <p:spPr>
              <a:xfrm>
                <a:off x="341010" y="4134213"/>
                <a:ext cx="7317196" cy="1094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&lt;5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=0.6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A85333-FA06-F30A-7705-3A22F73B3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10" y="4134213"/>
                <a:ext cx="7317196" cy="1094659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circuit&#10;&#10;Description automatically generated">
            <a:extLst>
              <a:ext uri="{FF2B5EF4-FFF2-40B4-BE49-F238E27FC236}">
                <a16:creationId xmlns:a16="http://schemas.microsoft.com/office/drawing/2014/main" id="{ABD76282-2EF1-9766-BE1D-B7FF1AF09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344" y="105105"/>
            <a:ext cx="4357404" cy="3116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84CB3B-A673-BBD7-D22B-C92A1116EDE1}"/>
              </a:ext>
            </a:extLst>
          </p:cNvPr>
          <p:cNvSpPr txBox="1"/>
          <p:nvPr/>
        </p:nvSpPr>
        <p:spPr>
          <a:xfrm>
            <a:off x="189186" y="105104"/>
            <a:ext cx="8179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HW Prob. 7.93 from N&amp;R: Keeping units straight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A8F6BA-1518-0D48-0FFF-905D6DEC25D8}"/>
                  </a:ext>
                </a:extLst>
              </p:cNvPr>
              <p:cNvSpPr txBox="1"/>
              <p:nvPr/>
            </p:nvSpPr>
            <p:spPr>
              <a:xfrm>
                <a:off x="396358" y="3434697"/>
                <a:ext cx="5363904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/>
                  <a:t> ?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A8F6BA-1518-0D48-0FFF-905D6DEC2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8" y="3434697"/>
                <a:ext cx="5363904" cy="624786"/>
              </a:xfrm>
              <a:prstGeom prst="rect">
                <a:avLst/>
              </a:prstGeom>
              <a:blipFill>
                <a:blip r:embed="rId6"/>
                <a:stretch>
                  <a:fillRect l="-236" t="-12000" r="-1891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703D1-2DCF-2981-36D9-8C6D7EF9A7AE}"/>
                  </a:ext>
                </a:extLst>
              </p:cNvPr>
              <p:cNvSpPr txBox="1"/>
              <p:nvPr/>
            </p:nvSpPr>
            <p:spPr>
              <a:xfrm>
                <a:off x="6001727" y="3116464"/>
                <a:ext cx="6200800" cy="1254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nary>
                        <m:nary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703D1-2DCF-2981-36D9-8C6D7EF9A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727" y="3116464"/>
                <a:ext cx="6200800" cy="12543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6FF34-DC25-63FA-BFB8-01998C71712B}"/>
                  </a:ext>
                </a:extLst>
              </p:cNvPr>
              <p:cNvSpPr txBox="1"/>
              <p:nvPr/>
            </p:nvSpPr>
            <p:spPr>
              <a:xfrm>
                <a:off x="362030" y="5192376"/>
                <a:ext cx="96523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=5000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6FF34-DC25-63FA-BFB8-01998C717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0" y="5192376"/>
                <a:ext cx="9652321" cy="584775"/>
              </a:xfrm>
              <a:prstGeom prst="rect">
                <a:avLst/>
              </a:prstGeom>
              <a:blipFill>
                <a:blip r:embed="rId8"/>
                <a:stretch>
                  <a:fillRect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4EA7BE-5380-4B19-8F80-82BFF2DEF95A}"/>
                  </a:ext>
                </a:extLst>
              </p:cNvPr>
              <p:cNvSpPr txBox="1"/>
              <p:nvPr/>
            </p:nvSpPr>
            <p:spPr>
              <a:xfrm>
                <a:off x="7676065" y="4370846"/>
                <a:ext cx="29464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/>
                  <a:t> is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4EA7BE-5380-4B19-8F80-82BFF2DEF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065" y="4370846"/>
                <a:ext cx="2946448" cy="584775"/>
              </a:xfrm>
              <a:prstGeom prst="rect">
                <a:avLst/>
              </a:prstGeom>
              <a:blipFill>
                <a:blip r:embed="rId9"/>
                <a:stretch>
                  <a:fillRect l="-5165" t="-12500" r="-124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C3BCDB-D0FD-ADDC-5291-ADB113BB550E}"/>
                  </a:ext>
                </a:extLst>
              </p:cNvPr>
              <p:cNvSpPr txBox="1"/>
              <p:nvPr/>
            </p:nvSpPr>
            <p:spPr>
              <a:xfrm>
                <a:off x="362030" y="5192376"/>
                <a:ext cx="96523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=5000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C3BCDB-D0FD-ADDC-5291-ADB113BB5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0" y="5192376"/>
                <a:ext cx="9652321" cy="584775"/>
              </a:xfrm>
              <a:prstGeom prst="rect">
                <a:avLst/>
              </a:prstGeom>
              <a:blipFill>
                <a:blip r:embed="rId10"/>
                <a:stretch>
                  <a:fillRect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A78FA6-1DC3-6978-4B68-56874BFEFA35}"/>
                  </a:ext>
                </a:extLst>
              </p:cNvPr>
              <p:cNvSpPr txBox="1"/>
              <p:nvPr/>
            </p:nvSpPr>
            <p:spPr>
              <a:xfrm>
                <a:off x="362030" y="5192376"/>
                <a:ext cx="96523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=0.005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=5000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A78FA6-1DC3-6978-4B68-56874BFE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0" y="5192376"/>
                <a:ext cx="9652321" cy="584775"/>
              </a:xfrm>
              <a:prstGeom prst="rect">
                <a:avLst/>
              </a:prstGeom>
              <a:blipFill>
                <a:blip r:embed="rId11"/>
                <a:stretch>
                  <a:fillRect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84A7E1-82C1-E0BC-731F-989713AE4955}"/>
                  </a:ext>
                </a:extLst>
              </p:cNvPr>
              <p:cNvSpPr txBox="1"/>
              <p:nvPr/>
            </p:nvSpPr>
            <p:spPr>
              <a:xfrm>
                <a:off x="362030" y="5192376"/>
                <a:ext cx="96523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=0.005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=5000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84A7E1-82C1-E0BC-731F-989713AE4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0" y="5192376"/>
                <a:ext cx="9652321" cy="584775"/>
              </a:xfrm>
              <a:prstGeom prst="rect">
                <a:avLst/>
              </a:prstGeom>
              <a:blipFill>
                <a:blip r:embed="rId12"/>
                <a:stretch>
                  <a:fillRect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A graph of a line with numbers&#10;&#10;Description automatically generated with medium confidence">
            <a:extLst>
              <a:ext uri="{FF2B5EF4-FFF2-40B4-BE49-F238E27FC236}">
                <a16:creationId xmlns:a16="http://schemas.microsoft.com/office/drawing/2014/main" id="{91A63C35-33AC-96CE-0A24-AAE6854096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9075" y="788775"/>
            <a:ext cx="4023575" cy="2642253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7893FB-E87B-D81D-1B27-BACE94FD6B05}"/>
              </a:ext>
            </a:extLst>
          </p:cNvPr>
          <p:cNvCxnSpPr>
            <a:cxnSpLocks/>
          </p:cNvCxnSpPr>
          <p:nvPr/>
        </p:nvCxnSpPr>
        <p:spPr>
          <a:xfrm flipH="1">
            <a:off x="9348315" y="3324504"/>
            <a:ext cx="428249" cy="222172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B9A235E-E779-453C-3123-F316EE18B272}"/>
              </a:ext>
            </a:extLst>
          </p:cNvPr>
          <p:cNvSpPr txBox="1"/>
          <p:nvPr/>
        </p:nvSpPr>
        <p:spPr>
          <a:xfrm>
            <a:off x="9736569" y="2947061"/>
            <a:ext cx="77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volts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8FCC59D-C112-3173-BEBB-FE003F866C32}"/>
              </a:ext>
            </a:extLst>
          </p:cNvPr>
          <p:cNvCxnSpPr>
            <a:cxnSpLocks/>
          </p:cNvCxnSpPr>
          <p:nvPr/>
        </p:nvCxnSpPr>
        <p:spPr>
          <a:xfrm>
            <a:off x="10444575" y="3300090"/>
            <a:ext cx="651170" cy="278039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F663D9-DC9C-7960-1D3A-EF496D4A66B2}"/>
              </a:ext>
            </a:extLst>
          </p:cNvPr>
          <p:cNvCxnSpPr>
            <a:cxnSpLocks/>
          </p:cNvCxnSpPr>
          <p:nvPr/>
        </p:nvCxnSpPr>
        <p:spPr>
          <a:xfrm flipH="1" flipV="1">
            <a:off x="10384142" y="3924484"/>
            <a:ext cx="440205" cy="328045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2D29E73-513A-3803-279C-3264C06B9555}"/>
              </a:ext>
            </a:extLst>
          </p:cNvPr>
          <p:cNvSpPr txBox="1"/>
          <p:nvPr/>
        </p:nvSpPr>
        <p:spPr>
          <a:xfrm>
            <a:off x="10807349" y="4027497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time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45C6DB9-C327-2D41-63E7-85322359AD53}"/>
              </a:ext>
            </a:extLst>
          </p:cNvPr>
          <p:cNvCxnSpPr>
            <a:cxnSpLocks/>
          </p:cNvCxnSpPr>
          <p:nvPr/>
        </p:nvCxnSpPr>
        <p:spPr>
          <a:xfrm flipV="1">
            <a:off x="7681779" y="4015897"/>
            <a:ext cx="329583" cy="37272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58D4BDA-8302-61CF-C17C-6DCB3FADAA0D}"/>
              </a:ext>
            </a:extLst>
          </p:cNvPr>
          <p:cNvSpPr txBox="1"/>
          <p:nvPr/>
        </p:nvSpPr>
        <p:spPr>
          <a:xfrm>
            <a:off x="6954485" y="3818063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55817E-E892-1681-C927-019CD80C2797}"/>
                  </a:ext>
                </a:extLst>
              </p:cNvPr>
              <p:cNvSpPr txBox="1"/>
              <p:nvPr/>
            </p:nvSpPr>
            <p:spPr>
              <a:xfrm>
                <a:off x="341010" y="4134213"/>
                <a:ext cx="7317196" cy="1094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&lt;5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55817E-E892-1681-C927-019CD80C2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10" y="4134213"/>
                <a:ext cx="7317196" cy="1094659"/>
              </a:xfrm>
              <a:prstGeom prst="rect">
                <a:avLst/>
              </a:prstGeom>
              <a:blipFill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919313-55D4-2B22-DAFC-930379A56D82}"/>
                  </a:ext>
                </a:extLst>
              </p:cNvPr>
              <p:cNvSpPr txBox="1"/>
              <p:nvPr/>
            </p:nvSpPr>
            <p:spPr>
              <a:xfrm>
                <a:off x="341010" y="4134213"/>
                <a:ext cx="7317196" cy="1094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&lt;5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=0.6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919313-55D4-2B22-DAFC-930379A56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10" y="4134213"/>
                <a:ext cx="7317196" cy="1094659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68B1F7-D35A-35F3-2990-71269F45AB45}"/>
              </a:ext>
            </a:extLst>
          </p:cNvPr>
          <p:cNvCxnSpPr>
            <a:cxnSpLocks/>
          </p:cNvCxnSpPr>
          <p:nvPr/>
        </p:nvCxnSpPr>
        <p:spPr>
          <a:xfrm rot="-5400000">
            <a:off x="1691801" y="2350049"/>
            <a:ext cx="783771" cy="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C149278-C77B-8926-2347-0E1EE8BA3CF1}"/>
              </a:ext>
            </a:extLst>
          </p:cNvPr>
          <p:cNvCxnSpPr>
            <a:cxnSpLocks/>
          </p:cNvCxnSpPr>
          <p:nvPr/>
        </p:nvCxnSpPr>
        <p:spPr>
          <a:xfrm rot="-5400000">
            <a:off x="2374554" y="2350049"/>
            <a:ext cx="783771" cy="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FF1F18-7511-26E7-2623-4BB4789A0121}"/>
              </a:ext>
            </a:extLst>
          </p:cNvPr>
          <p:cNvCxnSpPr>
            <a:cxnSpLocks/>
          </p:cNvCxnSpPr>
          <p:nvPr/>
        </p:nvCxnSpPr>
        <p:spPr>
          <a:xfrm rot="5400000">
            <a:off x="3229793" y="2138177"/>
            <a:ext cx="783771" cy="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FBEE6-C8BC-5AD9-91BD-AD5C69D0E0D4}"/>
              </a:ext>
            </a:extLst>
          </p:cNvPr>
          <p:cNvCxnSpPr>
            <a:cxnSpLocks/>
          </p:cNvCxnSpPr>
          <p:nvPr/>
        </p:nvCxnSpPr>
        <p:spPr>
          <a:xfrm>
            <a:off x="1432844" y="580186"/>
            <a:ext cx="917164" cy="863206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06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7" grpId="0"/>
      <p:bldP spid="4" grpId="0"/>
      <p:bldP spid="9" grpId="0"/>
      <p:bldP spid="10" grpId="0"/>
      <p:bldP spid="13" grpId="0"/>
      <p:bldP spid="14" grpId="0"/>
      <p:bldP spid="18" grpId="0"/>
      <p:bldP spid="19" grpId="0"/>
      <p:bldP spid="20" grpId="0"/>
      <p:bldP spid="29" grpId="0"/>
      <p:bldP spid="37" grpId="0"/>
      <p:bldP spid="39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54218-284E-4F49-AD9E-9D11C72E1065}"/>
              </a:ext>
            </a:extLst>
          </p:cNvPr>
          <p:cNvSpPr txBox="1"/>
          <p:nvPr/>
        </p:nvSpPr>
        <p:spPr>
          <a:xfrm>
            <a:off x="188708" y="94593"/>
            <a:ext cx="3273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Parallel RLC Circuit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7D090-968A-4E4A-A9A4-5C74D270C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750" y="190565"/>
            <a:ext cx="6295697" cy="2742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71CEA9-42CB-F449-A8C0-4CBC0D0BD8AF}"/>
              </a:ext>
            </a:extLst>
          </p:cNvPr>
          <p:cNvSpPr txBox="1"/>
          <p:nvPr/>
        </p:nvSpPr>
        <p:spPr>
          <a:xfrm>
            <a:off x="188708" y="2175641"/>
            <a:ext cx="97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KCL: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0577D5-B016-1841-86B7-55FE630F2967}"/>
              </a:ext>
            </a:extLst>
          </p:cNvPr>
          <p:cNvSpPr/>
          <p:nvPr/>
        </p:nvSpPr>
        <p:spPr>
          <a:xfrm>
            <a:off x="1072859" y="5663739"/>
            <a:ext cx="6035965" cy="113133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BAB4A7-6DE7-324E-9536-DD2B22DEA4EC}"/>
              </a:ext>
            </a:extLst>
          </p:cNvPr>
          <p:cNvCxnSpPr>
            <a:cxnSpLocks/>
          </p:cNvCxnSpPr>
          <p:nvPr/>
        </p:nvCxnSpPr>
        <p:spPr>
          <a:xfrm>
            <a:off x="7525374" y="3273334"/>
            <a:ext cx="0" cy="33172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56FB70-01A7-3643-AC34-2F2512CC526F}"/>
                  </a:ext>
                </a:extLst>
              </p:cNvPr>
              <p:cNvSpPr txBox="1"/>
              <p:nvPr/>
            </p:nvSpPr>
            <p:spPr>
              <a:xfrm>
                <a:off x="188708" y="788276"/>
                <a:ext cx="36241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56FB70-01A7-3643-AC34-2F2512CC5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788276"/>
                <a:ext cx="3624134" cy="584775"/>
              </a:xfrm>
              <a:prstGeom prst="rect">
                <a:avLst/>
              </a:prstGeom>
              <a:blipFill>
                <a:blip r:embed="rId3"/>
                <a:stretch>
                  <a:fillRect l="-4196" t="-10417" r="-349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1E46B6-0B2B-6F47-8EEA-41C3DB1DBED7}"/>
                  </a:ext>
                </a:extLst>
              </p:cNvPr>
              <p:cNvSpPr txBox="1"/>
              <p:nvPr/>
            </p:nvSpPr>
            <p:spPr>
              <a:xfrm>
                <a:off x="953896" y="2175641"/>
                <a:ext cx="3098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1E46B6-0B2B-6F47-8EEA-41C3DB1DB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96" y="2175641"/>
                <a:ext cx="3098733" cy="584775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2ED56C-60F2-E049-A4D9-679D05A471C0}"/>
                  </a:ext>
                </a:extLst>
              </p:cNvPr>
              <p:cNvSpPr txBox="1"/>
              <p:nvPr/>
            </p:nvSpPr>
            <p:spPr>
              <a:xfrm>
                <a:off x="188708" y="2958477"/>
                <a:ext cx="7378495" cy="1193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2ED56C-60F2-E049-A4D9-679D05A47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958477"/>
                <a:ext cx="7378495" cy="1193596"/>
              </a:xfrm>
              <a:prstGeom prst="rect">
                <a:avLst/>
              </a:prstGeom>
              <a:blipFill>
                <a:blip r:embed="rId5"/>
                <a:stretch>
                  <a:fillRect l="-859" t="-164211" b="-24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56CBA5-C258-404A-9932-494B03BA594E}"/>
                  </a:ext>
                </a:extLst>
              </p:cNvPr>
              <p:cNvSpPr txBox="1"/>
              <p:nvPr/>
            </p:nvSpPr>
            <p:spPr>
              <a:xfrm>
                <a:off x="188708" y="2958477"/>
                <a:ext cx="7378495" cy="1193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56CBA5-C258-404A-9932-494B03BA5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958477"/>
                <a:ext cx="7378495" cy="1193596"/>
              </a:xfrm>
              <a:prstGeom prst="rect">
                <a:avLst/>
              </a:prstGeom>
              <a:blipFill>
                <a:blip r:embed="rId6"/>
                <a:stretch>
                  <a:fillRect l="-859" t="-164211" b="-24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7F6387-862A-2E4C-9819-2A41C7B664B2}"/>
                  </a:ext>
                </a:extLst>
              </p:cNvPr>
              <p:cNvSpPr txBox="1"/>
              <p:nvPr/>
            </p:nvSpPr>
            <p:spPr>
              <a:xfrm>
                <a:off x="188708" y="2958477"/>
                <a:ext cx="7378495" cy="1193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7F6387-862A-2E4C-9819-2A41C7B66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958477"/>
                <a:ext cx="7378495" cy="1193596"/>
              </a:xfrm>
              <a:prstGeom prst="rect">
                <a:avLst/>
              </a:prstGeom>
              <a:blipFill>
                <a:blip r:embed="rId7"/>
                <a:stretch>
                  <a:fillRect l="-859" t="-164211" b="-24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D93A6D-942C-9249-BBE0-715725FA539E}"/>
                  </a:ext>
                </a:extLst>
              </p:cNvPr>
              <p:cNvSpPr txBox="1"/>
              <p:nvPr/>
            </p:nvSpPr>
            <p:spPr>
              <a:xfrm>
                <a:off x="188708" y="2958477"/>
                <a:ext cx="7378495" cy="1193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D93A6D-942C-9249-BBE0-715725FA5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958477"/>
                <a:ext cx="7378495" cy="1193596"/>
              </a:xfrm>
              <a:prstGeom prst="rect">
                <a:avLst/>
              </a:prstGeom>
              <a:blipFill>
                <a:blip r:embed="rId8"/>
                <a:stretch>
                  <a:fillRect l="-859" t="-164211" b="-24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0A58F5-794F-D944-949D-1A3496E822CA}"/>
              </a:ext>
            </a:extLst>
          </p:cNvPr>
          <p:cNvCxnSpPr>
            <a:cxnSpLocks/>
          </p:cNvCxnSpPr>
          <p:nvPr/>
        </p:nvCxnSpPr>
        <p:spPr>
          <a:xfrm rot="5400000">
            <a:off x="4392240" y="90588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82DCA9-D189-1048-930B-BAB10A6C1C81}"/>
              </a:ext>
            </a:extLst>
          </p:cNvPr>
          <p:cNvCxnSpPr>
            <a:cxnSpLocks/>
          </p:cNvCxnSpPr>
          <p:nvPr/>
        </p:nvCxnSpPr>
        <p:spPr>
          <a:xfrm rot="5400000">
            <a:off x="6274306" y="90588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F50F16-1551-8D43-88F4-9E19F2A43413}"/>
              </a:ext>
            </a:extLst>
          </p:cNvPr>
          <p:cNvCxnSpPr>
            <a:cxnSpLocks/>
          </p:cNvCxnSpPr>
          <p:nvPr/>
        </p:nvCxnSpPr>
        <p:spPr>
          <a:xfrm rot="5400000">
            <a:off x="8245149" y="90588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ACC361-4362-2442-A2DC-DADC9FCB975C}"/>
              </a:ext>
            </a:extLst>
          </p:cNvPr>
          <p:cNvSpPr txBox="1"/>
          <p:nvPr/>
        </p:nvSpPr>
        <p:spPr>
          <a:xfrm>
            <a:off x="188708" y="1481959"/>
            <a:ext cx="3384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(Natural response.)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C74E56-17E7-C84A-930E-6F0952D55AC8}"/>
                  </a:ext>
                </a:extLst>
              </p:cNvPr>
              <p:cNvSpPr txBox="1"/>
              <p:nvPr/>
            </p:nvSpPr>
            <p:spPr>
              <a:xfrm>
                <a:off x="989893" y="4268557"/>
                <a:ext cx="5905848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C74E56-17E7-C84A-930E-6F0952D55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93" y="4268557"/>
                <a:ext cx="5905848" cy="1080489"/>
              </a:xfrm>
              <a:prstGeom prst="rect">
                <a:avLst/>
              </a:prstGeom>
              <a:blipFill>
                <a:blip r:embed="rId9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98E1A00-34FE-2E4A-9033-CCD7AC2AA117}"/>
              </a:ext>
            </a:extLst>
          </p:cNvPr>
          <p:cNvSpPr txBox="1"/>
          <p:nvPr/>
        </p:nvSpPr>
        <p:spPr>
          <a:xfrm>
            <a:off x="188708" y="3996136"/>
            <a:ext cx="1840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Differentiate.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A23873-A290-8B44-873F-84C2261DAD6F}"/>
              </a:ext>
            </a:extLst>
          </p:cNvPr>
          <p:cNvSpPr txBox="1"/>
          <p:nvPr/>
        </p:nvSpPr>
        <p:spPr>
          <a:xfrm>
            <a:off x="209317" y="5219936"/>
            <a:ext cx="153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Rearrange.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D1BE31-64CB-8F48-B2DD-BB7C4E8FE2AB}"/>
                  </a:ext>
                </a:extLst>
              </p:cNvPr>
              <p:cNvSpPr txBox="1"/>
              <p:nvPr/>
            </p:nvSpPr>
            <p:spPr>
              <a:xfrm>
                <a:off x="1029789" y="5680195"/>
                <a:ext cx="6079035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D1BE31-64CB-8F48-B2DD-BB7C4E8FE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89" y="5680195"/>
                <a:ext cx="6079035" cy="1080489"/>
              </a:xfrm>
              <a:prstGeom prst="rect">
                <a:avLst/>
              </a:prstGeom>
              <a:blipFill>
                <a:blip r:embed="rId10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61E380-DFD5-F14A-89FE-3B3011593732}"/>
                  </a:ext>
                </a:extLst>
              </p:cNvPr>
              <p:cNvSpPr txBox="1"/>
              <p:nvPr/>
            </p:nvSpPr>
            <p:spPr>
              <a:xfrm>
                <a:off x="7601401" y="3325155"/>
                <a:ext cx="44072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Need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𝑑𝑣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61E380-DFD5-F14A-89FE-3B301159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401" y="3325155"/>
                <a:ext cx="4407232" cy="523220"/>
              </a:xfrm>
              <a:prstGeom prst="rect">
                <a:avLst/>
              </a:prstGeom>
              <a:blipFill>
                <a:blip r:embed="rId11"/>
                <a:stretch>
                  <a:fillRect l="-2874" t="-14286" r="-201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96C52E-F29E-154E-8DC6-736B06AA601F}"/>
                  </a:ext>
                </a:extLst>
              </p:cNvPr>
              <p:cNvSpPr txBox="1"/>
              <p:nvPr/>
            </p:nvSpPr>
            <p:spPr>
              <a:xfrm>
                <a:off x="7601401" y="3937029"/>
                <a:ext cx="400853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/>
                  <a:t>But,</a:t>
                </a:r>
                <a:r>
                  <a:rPr lang="en-US" sz="2800" dirty="0"/>
                  <a:t> would typically</a:t>
                </a:r>
              </a:p>
              <a:p>
                <a:r>
                  <a:rPr lang="en-US" sz="2800" dirty="0"/>
                  <a:t>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96C52E-F29E-154E-8DC6-736B06AA6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401" y="3937029"/>
                <a:ext cx="4008533" cy="954107"/>
              </a:xfrm>
              <a:prstGeom prst="rect">
                <a:avLst/>
              </a:prstGeom>
              <a:blipFill>
                <a:blip r:embed="rId12"/>
                <a:stretch>
                  <a:fillRect l="-3155" t="-800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676765-6943-474D-9EA9-2DB0D9F37193}"/>
                  </a:ext>
                </a:extLst>
              </p:cNvPr>
              <p:cNvSpPr txBox="1"/>
              <p:nvPr/>
            </p:nvSpPr>
            <p:spPr>
              <a:xfrm>
                <a:off x="7601401" y="5041346"/>
                <a:ext cx="2811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676765-6943-474D-9EA9-2DB0D9F37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401" y="5041346"/>
                <a:ext cx="2811475" cy="523220"/>
              </a:xfrm>
              <a:prstGeom prst="rect">
                <a:avLst/>
              </a:prstGeom>
              <a:blipFill>
                <a:blip r:embed="rId13"/>
                <a:stretch>
                  <a:fillRect t="-13953" r="-901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1CD6B1-D70E-BB4F-B9D4-BF30C0BB25DE}"/>
                  </a:ext>
                </a:extLst>
              </p:cNvPr>
              <p:cNvSpPr txBox="1"/>
              <p:nvPr/>
            </p:nvSpPr>
            <p:spPr>
              <a:xfrm>
                <a:off x="7601401" y="5653219"/>
                <a:ext cx="454855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Must solve 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𝑑𝑣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b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cs typeface="Times New Roman" panose="02020603050405020304" pitchFamily="18" charset="0"/>
                  </a:rPr>
                  <a:t>based on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1CD6B1-D70E-BB4F-B9D4-BF30C0BB2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401" y="5653219"/>
                <a:ext cx="4548553" cy="954107"/>
              </a:xfrm>
              <a:prstGeom prst="rect">
                <a:avLst/>
              </a:prstGeom>
              <a:blipFill>
                <a:blip r:embed="rId14"/>
                <a:stretch>
                  <a:fillRect l="-2786" t="-5195" r="-279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54C2B4E4-6D8B-D658-7FBA-CEDA0BE5DCB3}"/>
              </a:ext>
            </a:extLst>
          </p:cNvPr>
          <p:cNvSpPr/>
          <p:nvPr/>
        </p:nvSpPr>
        <p:spPr>
          <a:xfrm>
            <a:off x="420916" y="610505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CC5E71B-EC14-CE7C-89FE-AA5002ADE8C0}"/>
              </a:ext>
            </a:extLst>
          </p:cNvPr>
          <p:cNvSpPr/>
          <p:nvPr/>
        </p:nvSpPr>
        <p:spPr>
          <a:xfrm>
            <a:off x="420917" y="470986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8DA5BD-F093-1221-E503-882339808CAF}"/>
              </a:ext>
            </a:extLst>
          </p:cNvPr>
          <p:cNvSpPr/>
          <p:nvPr/>
        </p:nvSpPr>
        <p:spPr>
          <a:xfrm>
            <a:off x="4606552" y="51729"/>
            <a:ext cx="4365998" cy="43404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3" grpId="0"/>
      <p:bldP spid="18" grpId="0"/>
      <p:bldP spid="20" grpId="0"/>
      <p:bldP spid="22" grpId="0"/>
      <p:bldP spid="25" grpId="0"/>
      <p:bldP spid="26" grpId="0"/>
      <p:bldP spid="6" grpId="0"/>
      <p:bldP spid="30" grpId="0"/>
      <p:bldP spid="8" grpId="0"/>
      <p:bldP spid="31" grpId="0"/>
      <p:bldP spid="32" grpId="0"/>
      <p:bldP spid="33" grpId="0"/>
      <p:bldP spid="34" grpId="0"/>
      <p:bldP spid="35" grpId="0"/>
      <p:bldP spid="36" grpId="0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6F5B22-38C6-F36A-C01E-07EBC531D8D3}"/>
                  </a:ext>
                </a:extLst>
              </p:cNvPr>
              <p:cNvSpPr txBox="1"/>
              <p:nvPr/>
            </p:nvSpPr>
            <p:spPr>
              <a:xfrm>
                <a:off x="2732570" y="679368"/>
                <a:ext cx="6079035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6F5B22-38C6-F36A-C01E-07EBC531D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570" y="679368"/>
                <a:ext cx="6079035" cy="1080489"/>
              </a:xfrm>
              <a:prstGeom prst="rect">
                <a:avLst/>
              </a:prstGeom>
              <a:blipFill>
                <a:blip r:embed="rId2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196C7AA-D195-4C46-8F9F-1094A5B48962}"/>
              </a:ext>
            </a:extLst>
          </p:cNvPr>
          <p:cNvSpPr txBox="1"/>
          <p:nvPr/>
        </p:nvSpPr>
        <p:spPr>
          <a:xfrm>
            <a:off x="188708" y="94593"/>
            <a:ext cx="3487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Governing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6A52F1-EE7E-E34F-A256-5459711DEA3D}"/>
                  </a:ext>
                </a:extLst>
              </p:cNvPr>
              <p:cNvSpPr txBox="1"/>
              <p:nvPr/>
            </p:nvSpPr>
            <p:spPr>
              <a:xfrm>
                <a:off x="1471551" y="5358545"/>
                <a:ext cx="3355727" cy="1040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6A52F1-EE7E-E34F-A256-5459711D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551" y="5358545"/>
                <a:ext cx="3355727" cy="1040413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7625C39-1ADA-3C42-B577-2A70EDBF93C4}"/>
              </a:ext>
            </a:extLst>
          </p:cNvPr>
          <p:cNvSpPr txBox="1"/>
          <p:nvPr/>
        </p:nvSpPr>
        <p:spPr>
          <a:xfrm>
            <a:off x="247118" y="2671947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Aside: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03783-616F-4C4A-9066-5B6A4A857327}"/>
                  </a:ext>
                </a:extLst>
              </p:cNvPr>
              <p:cNvSpPr txBox="1"/>
              <p:nvPr/>
            </p:nvSpPr>
            <p:spPr>
              <a:xfrm>
                <a:off x="188708" y="1844565"/>
                <a:ext cx="75087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Consider function of the form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03783-616F-4C4A-9066-5B6A4A857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1844565"/>
                <a:ext cx="7508722" cy="584775"/>
              </a:xfrm>
              <a:prstGeom prst="rect">
                <a:avLst/>
              </a:prstGeom>
              <a:blipFill>
                <a:blip r:embed="rId14"/>
                <a:stretch>
                  <a:fillRect l="-2024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DA9989A-C9B1-1C43-B4C6-99C60504CAD8}"/>
              </a:ext>
            </a:extLst>
          </p:cNvPr>
          <p:cNvGrpSpPr/>
          <p:nvPr/>
        </p:nvGrpSpPr>
        <p:grpSpPr>
          <a:xfrm>
            <a:off x="2795897" y="5224838"/>
            <a:ext cx="1607748" cy="516041"/>
            <a:chOff x="10577779" y="2640483"/>
            <a:chExt cx="1248314" cy="51604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80132ED-3BDF-874B-8FC2-CF337C0C7F65}"/>
                </a:ext>
              </a:extLst>
            </p:cNvPr>
            <p:cNvCxnSpPr>
              <a:cxnSpLocks/>
            </p:cNvCxnSpPr>
            <p:nvPr/>
          </p:nvCxnSpPr>
          <p:spPr>
            <a:xfrm>
              <a:off x="10577779" y="2640483"/>
              <a:ext cx="0" cy="485849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C8D207-74B8-2241-B07B-C079249E991B}"/>
                </a:ext>
              </a:extLst>
            </p:cNvPr>
            <p:cNvCxnSpPr>
              <a:cxnSpLocks/>
            </p:cNvCxnSpPr>
            <p:nvPr/>
          </p:nvCxnSpPr>
          <p:spPr>
            <a:xfrm>
              <a:off x="11826093" y="2640483"/>
              <a:ext cx="0" cy="51604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81B5B58-90DF-8146-8143-7D31F8D93B7B}"/>
                </a:ext>
              </a:extLst>
            </p:cNvPr>
            <p:cNvCxnSpPr>
              <a:cxnSpLocks/>
            </p:cNvCxnSpPr>
            <p:nvPr/>
          </p:nvCxnSpPr>
          <p:spPr>
            <a:xfrm>
              <a:off x="10577779" y="2640483"/>
              <a:ext cx="1248314" cy="0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24A13FE-4A13-AF43-BD4D-18E466384A0B}"/>
              </a:ext>
            </a:extLst>
          </p:cNvPr>
          <p:cNvSpPr txBox="1"/>
          <p:nvPr/>
        </p:nvSpPr>
        <p:spPr>
          <a:xfrm>
            <a:off x="3174014" y="483831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same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A03F77A-4372-F04B-B666-794382FBB0C1}"/>
              </a:ext>
            </a:extLst>
          </p:cNvPr>
          <p:cNvCxnSpPr>
            <a:cxnSpLocks/>
          </p:cNvCxnSpPr>
          <p:nvPr/>
        </p:nvCxnSpPr>
        <p:spPr>
          <a:xfrm flipV="1">
            <a:off x="3820006" y="6156651"/>
            <a:ext cx="0" cy="21915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15D5213-FAF1-FB46-B381-063EFCC026D7}"/>
              </a:ext>
            </a:extLst>
          </p:cNvPr>
          <p:cNvSpPr txBox="1"/>
          <p:nvPr/>
        </p:nvSpPr>
        <p:spPr>
          <a:xfrm>
            <a:off x="3042317" y="6323813"/>
            <a:ext cx="1607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scale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ED0542-2935-D8A5-181F-AAD61F45D9D8}"/>
                  </a:ext>
                </a:extLst>
              </p:cNvPr>
              <p:cNvSpPr txBox="1"/>
              <p:nvPr/>
            </p:nvSpPr>
            <p:spPr>
              <a:xfrm>
                <a:off x="1452337" y="2387045"/>
                <a:ext cx="2331472" cy="1074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ED0542-2935-D8A5-181F-AAD61F45D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37" y="2387045"/>
                <a:ext cx="2331472" cy="1074525"/>
              </a:xfrm>
              <a:prstGeom prst="rect">
                <a:avLst/>
              </a:prstGeom>
              <a:blipFill>
                <a:blip r:embed="rId15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A62ECA-5C42-AAF3-885A-E90A6E5A8F4B}"/>
                  </a:ext>
                </a:extLst>
              </p:cNvPr>
              <p:cNvSpPr txBox="1"/>
              <p:nvPr/>
            </p:nvSpPr>
            <p:spPr>
              <a:xfrm>
                <a:off x="1266071" y="3656832"/>
                <a:ext cx="7348230" cy="1208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A62ECA-5C42-AAF3-885A-E90A6E5A8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71" y="3656832"/>
                <a:ext cx="7348230" cy="120879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0E593C-0EE0-4A68-6C54-EBEE0CEFE33C}"/>
                  </a:ext>
                </a:extLst>
              </p:cNvPr>
              <p:cNvSpPr txBox="1"/>
              <p:nvPr/>
            </p:nvSpPr>
            <p:spPr>
              <a:xfrm>
                <a:off x="1266071" y="3656832"/>
                <a:ext cx="7348230" cy="1208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0E593C-0EE0-4A68-6C54-EBEE0CEFE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71" y="3656832"/>
                <a:ext cx="7348230" cy="12087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650B94-49A4-9263-BA17-F7456C5230BE}"/>
                  </a:ext>
                </a:extLst>
              </p:cNvPr>
              <p:cNvSpPr txBox="1"/>
              <p:nvPr/>
            </p:nvSpPr>
            <p:spPr>
              <a:xfrm>
                <a:off x="1266071" y="3656832"/>
                <a:ext cx="7348230" cy="1208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650B94-49A4-9263-BA17-F7456C523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71" y="3656832"/>
                <a:ext cx="7348230" cy="120879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88CFAF-0D8E-ECBE-0D71-6C1AE8449406}"/>
                  </a:ext>
                </a:extLst>
              </p:cNvPr>
              <p:cNvSpPr txBox="1"/>
              <p:nvPr/>
            </p:nvSpPr>
            <p:spPr>
              <a:xfrm>
                <a:off x="5694988" y="5265734"/>
                <a:ext cx="595669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i="1" dirty="0"/>
                  <a:t>Differentiation with respect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i="1" dirty="0"/>
                  <a:t> is</a:t>
                </a:r>
                <a:br>
                  <a:rPr lang="en-US" sz="3200" i="1" dirty="0"/>
                </a:br>
                <a:r>
                  <a:rPr lang="en-US" sz="3200" i="1" dirty="0"/>
                  <a:t>the same as multiplication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i="1" dirty="0"/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88CFAF-0D8E-ECBE-0D71-6C1AE8449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988" y="5265734"/>
                <a:ext cx="5956695" cy="1077218"/>
              </a:xfrm>
              <a:prstGeom prst="rect">
                <a:avLst/>
              </a:prstGeom>
              <a:blipFill>
                <a:blip r:embed="rId19"/>
                <a:stretch>
                  <a:fillRect l="-851" t="-6977" r="-85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289E412D-63F8-B680-1B1D-9E6C490E1517}"/>
              </a:ext>
            </a:extLst>
          </p:cNvPr>
          <p:cNvSpPr/>
          <p:nvPr/>
        </p:nvSpPr>
        <p:spPr>
          <a:xfrm>
            <a:off x="5772087" y="5276528"/>
            <a:ext cx="5810313" cy="104728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2FB8135-B16E-FE52-A577-62E1E9E8BE6E}"/>
              </a:ext>
            </a:extLst>
          </p:cNvPr>
          <p:cNvCxnSpPr>
            <a:cxnSpLocks/>
          </p:cNvCxnSpPr>
          <p:nvPr/>
        </p:nvCxnSpPr>
        <p:spPr>
          <a:xfrm>
            <a:off x="2659719" y="3152301"/>
            <a:ext cx="1365810" cy="572446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59FF09-4184-849E-51D3-78D1C3049141}"/>
              </a:ext>
            </a:extLst>
          </p:cNvPr>
          <p:cNvGrpSpPr/>
          <p:nvPr/>
        </p:nvGrpSpPr>
        <p:grpSpPr>
          <a:xfrm>
            <a:off x="1962514" y="5224838"/>
            <a:ext cx="1857492" cy="516041"/>
            <a:chOff x="10577779" y="2640483"/>
            <a:chExt cx="1248314" cy="51604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589881B-1FEA-83D7-C75A-E45D1F1D62D6}"/>
                </a:ext>
              </a:extLst>
            </p:cNvPr>
            <p:cNvCxnSpPr>
              <a:cxnSpLocks/>
            </p:cNvCxnSpPr>
            <p:nvPr/>
          </p:nvCxnSpPr>
          <p:spPr>
            <a:xfrm>
              <a:off x="10577779" y="2640483"/>
              <a:ext cx="0" cy="21411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1DAA0F8-A352-EE49-55F3-F84B008E901A}"/>
                </a:ext>
              </a:extLst>
            </p:cNvPr>
            <p:cNvCxnSpPr>
              <a:cxnSpLocks/>
            </p:cNvCxnSpPr>
            <p:nvPr/>
          </p:nvCxnSpPr>
          <p:spPr>
            <a:xfrm>
              <a:off x="11826093" y="2640483"/>
              <a:ext cx="0" cy="51604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509566-17BC-37FF-1B91-2314B78487F3}"/>
                </a:ext>
              </a:extLst>
            </p:cNvPr>
            <p:cNvCxnSpPr>
              <a:cxnSpLocks/>
            </p:cNvCxnSpPr>
            <p:nvPr/>
          </p:nvCxnSpPr>
          <p:spPr>
            <a:xfrm>
              <a:off x="10577779" y="2640483"/>
              <a:ext cx="1248314" cy="0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037E6BC-D3C3-DE09-0D7D-D85A2F1D8F99}"/>
              </a:ext>
            </a:extLst>
          </p:cNvPr>
          <p:cNvSpPr txBox="1"/>
          <p:nvPr/>
        </p:nvSpPr>
        <p:spPr>
          <a:xfrm>
            <a:off x="2461783" y="483831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same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F02D4E-F8AD-5EC1-C479-0C3DE793E50C}"/>
                  </a:ext>
                </a:extLst>
              </p:cNvPr>
              <p:cNvSpPr txBox="1"/>
              <p:nvPr/>
            </p:nvSpPr>
            <p:spPr>
              <a:xfrm>
                <a:off x="5747724" y="4814863"/>
                <a:ext cx="5938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True because temporal variation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F02D4E-F8AD-5EC1-C479-0C3DE793E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724" y="4814863"/>
                <a:ext cx="5938677" cy="461665"/>
              </a:xfrm>
              <a:prstGeom prst="rect">
                <a:avLst/>
              </a:prstGeom>
              <a:blipFill>
                <a:blip r:embed="rId20"/>
                <a:stretch>
                  <a:fillRect l="-1706" t="-8108" r="-64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E0EA63-082B-DE72-5527-420516A682BE}"/>
                  </a:ext>
                </a:extLst>
              </p:cNvPr>
              <p:cNvSpPr txBox="1"/>
              <p:nvPr/>
            </p:nvSpPr>
            <p:spPr>
              <a:xfrm>
                <a:off x="7689578" y="1647606"/>
                <a:ext cx="4382354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600" dirty="0">
                    <a:solidFill>
                      <a:schemeClr val="accent1"/>
                    </a:solidFill>
                  </a:rPr>
                  <a:t>At this point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are</a:t>
                </a:r>
                <a:br>
                  <a:rPr lang="en-US" sz="2600" dirty="0">
                    <a:solidFill>
                      <a:schemeClr val="accent1"/>
                    </a:solidFill>
                  </a:rPr>
                </a:br>
                <a:r>
                  <a:rPr lang="en-US" sz="2600" dirty="0">
                    <a:solidFill>
                      <a:schemeClr val="accent1"/>
                    </a:solidFill>
                  </a:rPr>
                  <a:t>arbitrary constants.  </a:t>
                </a:r>
                <a:r>
                  <a:rPr lang="en-US" sz="2600" dirty="0">
                    <a:solidFill>
                      <a:schemeClr val="bg1"/>
                    </a:solidFill>
                  </a:rPr>
                  <a:t>Will see</a:t>
                </a:r>
                <a:br>
                  <a:rPr lang="en-US" sz="2600" dirty="0">
                    <a:solidFill>
                      <a:schemeClr val="bg1"/>
                    </a:solidFill>
                  </a:rPr>
                </a:br>
                <a:r>
                  <a:rPr lang="en-US" sz="2600" dirty="0">
                    <a:solidFill>
                      <a:schemeClr val="bg1"/>
                    </a:solidFill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dictated by circuit and</a:t>
                </a:r>
                <a:br>
                  <a:rPr lang="en-US" sz="260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dictated by initial conditions.</a:t>
                </a:r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E0EA63-082B-DE72-5527-420516A68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578" y="1647606"/>
                <a:ext cx="4382354" cy="1692771"/>
              </a:xfrm>
              <a:prstGeom prst="rect">
                <a:avLst/>
              </a:prstGeom>
              <a:blipFill>
                <a:blip r:embed="rId21"/>
                <a:stretch>
                  <a:fillRect l="-2312" t="-2963" r="-1445"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DA4705-DD74-FF36-D8A3-F0D004A59E13}"/>
                  </a:ext>
                </a:extLst>
              </p:cNvPr>
              <p:cNvSpPr txBox="1"/>
              <p:nvPr/>
            </p:nvSpPr>
            <p:spPr>
              <a:xfrm>
                <a:off x="7689578" y="1647606"/>
                <a:ext cx="4382354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600" dirty="0">
                    <a:solidFill>
                      <a:schemeClr val="accent1"/>
                    </a:solidFill>
                  </a:rPr>
                  <a:t>At this point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are</a:t>
                </a:r>
                <a:br>
                  <a:rPr lang="en-US" sz="2600" dirty="0">
                    <a:solidFill>
                      <a:schemeClr val="accent1"/>
                    </a:solidFill>
                  </a:rPr>
                </a:br>
                <a:r>
                  <a:rPr lang="en-US" sz="2600" dirty="0">
                    <a:solidFill>
                      <a:schemeClr val="accent1"/>
                    </a:solidFill>
                  </a:rPr>
                  <a:t>arbitrary constants.  Will see</a:t>
                </a:r>
                <a:br>
                  <a:rPr lang="en-US" sz="2600" dirty="0">
                    <a:solidFill>
                      <a:schemeClr val="accent1"/>
                    </a:solidFill>
                  </a:rPr>
                </a:br>
                <a:r>
                  <a:rPr lang="en-US" sz="2600" dirty="0">
                    <a:solidFill>
                      <a:schemeClr val="accent1"/>
                    </a:solidFill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dictated by circuit </a:t>
                </a:r>
                <a:r>
                  <a:rPr lang="en-US" sz="2600" dirty="0">
                    <a:solidFill>
                      <a:schemeClr val="bg1"/>
                    </a:solidFill>
                  </a:rPr>
                  <a:t>and</a:t>
                </a:r>
                <a:br>
                  <a:rPr lang="en-US" sz="260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dictated by initial conditions.</a:t>
                </a:r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DA4705-DD74-FF36-D8A3-F0D004A59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578" y="1647606"/>
                <a:ext cx="4382354" cy="1692771"/>
              </a:xfrm>
              <a:prstGeom prst="rect">
                <a:avLst/>
              </a:prstGeom>
              <a:blipFill>
                <a:blip r:embed="rId22"/>
                <a:stretch>
                  <a:fillRect l="-2312" t="-2963" r="-1445"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D8FC40-D688-9145-A353-0227AFCAF266}"/>
                  </a:ext>
                </a:extLst>
              </p:cNvPr>
              <p:cNvSpPr txBox="1"/>
              <p:nvPr/>
            </p:nvSpPr>
            <p:spPr>
              <a:xfrm>
                <a:off x="7689578" y="1647606"/>
                <a:ext cx="4382354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600" dirty="0">
                    <a:solidFill>
                      <a:schemeClr val="accent1"/>
                    </a:solidFill>
                  </a:rPr>
                  <a:t>At this point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are</a:t>
                </a:r>
                <a:br>
                  <a:rPr lang="en-US" sz="2600" dirty="0">
                    <a:solidFill>
                      <a:schemeClr val="accent1"/>
                    </a:solidFill>
                  </a:rPr>
                </a:br>
                <a:r>
                  <a:rPr lang="en-US" sz="2600" dirty="0">
                    <a:solidFill>
                      <a:schemeClr val="accent1"/>
                    </a:solidFill>
                  </a:rPr>
                  <a:t>arbitrary constants.  Will see</a:t>
                </a:r>
                <a:br>
                  <a:rPr lang="en-US" sz="2600" dirty="0">
                    <a:solidFill>
                      <a:schemeClr val="accent1"/>
                    </a:solidFill>
                  </a:rPr>
                </a:br>
                <a:r>
                  <a:rPr lang="en-US" sz="2600" dirty="0">
                    <a:solidFill>
                      <a:schemeClr val="accent1"/>
                    </a:solidFill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dictated by circuit and</a:t>
                </a:r>
                <a:br>
                  <a:rPr lang="en-US" sz="2600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dictated by initial conditions.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D8FC40-D688-9145-A353-0227AFCAF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578" y="1647606"/>
                <a:ext cx="4382354" cy="1692771"/>
              </a:xfrm>
              <a:prstGeom prst="rect">
                <a:avLst/>
              </a:prstGeom>
              <a:blipFill>
                <a:blip r:embed="rId23"/>
                <a:stretch>
                  <a:fillRect l="-2312" t="-2963" r="-1445"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EEEDA4-94B2-FE1E-AB48-209413301AF3}"/>
                  </a:ext>
                </a:extLst>
              </p:cNvPr>
              <p:cNvSpPr txBox="1"/>
              <p:nvPr/>
            </p:nvSpPr>
            <p:spPr>
              <a:xfrm>
                <a:off x="3802695" y="2579661"/>
                <a:ext cx="22749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Original function</a:t>
                </a:r>
                <a:b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scaled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EEEDA4-94B2-FE1E-AB48-209413301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695" y="2579661"/>
                <a:ext cx="2274982" cy="830997"/>
              </a:xfrm>
              <a:prstGeom prst="rect">
                <a:avLst/>
              </a:prstGeom>
              <a:blipFill>
                <a:blip r:embed="rId24"/>
                <a:stretch>
                  <a:fillRect l="-4444" t="-6061" r="-333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1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4" grpId="0"/>
      <p:bldP spid="35" grpId="0"/>
      <p:bldP spid="35" grpId="1"/>
      <p:bldP spid="40" grpId="0"/>
      <p:bldP spid="3" grpId="0"/>
      <p:bldP spid="8" grpId="0"/>
      <p:bldP spid="10" grpId="0"/>
      <p:bldP spid="31" grpId="0"/>
      <p:bldP spid="34" grpId="0"/>
      <p:bldP spid="36" grpId="0" animBg="1"/>
      <p:bldP spid="22" grpId="0"/>
      <p:bldP spid="7" grpId="0"/>
      <p:bldP spid="1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EAD1A6-2A6F-7147-AFBF-02AF18DB3BEE}"/>
              </a:ext>
            </a:extLst>
          </p:cNvPr>
          <p:cNvCxnSpPr>
            <a:cxnSpLocks/>
          </p:cNvCxnSpPr>
          <p:nvPr/>
        </p:nvCxnSpPr>
        <p:spPr>
          <a:xfrm>
            <a:off x="3404212" y="1817523"/>
            <a:ext cx="0" cy="82296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47AA18-9E69-3D4F-84B5-68F5C709EC00}"/>
              </a:ext>
            </a:extLst>
          </p:cNvPr>
          <p:cNvCxnSpPr>
            <a:cxnSpLocks/>
          </p:cNvCxnSpPr>
          <p:nvPr/>
        </p:nvCxnSpPr>
        <p:spPr>
          <a:xfrm>
            <a:off x="5187704" y="1817523"/>
            <a:ext cx="0" cy="82296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7415AE2-B2E6-D445-8D28-E4848876EC84}"/>
              </a:ext>
            </a:extLst>
          </p:cNvPr>
          <p:cNvCxnSpPr>
            <a:cxnSpLocks/>
          </p:cNvCxnSpPr>
          <p:nvPr/>
        </p:nvCxnSpPr>
        <p:spPr>
          <a:xfrm>
            <a:off x="6897055" y="1817523"/>
            <a:ext cx="0" cy="82296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AFD022-094B-B142-A323-608364EAC01B}"/>
                  </a:ext>
                </a:extLst>
              </p:cNvPr>
              <p:cNvSpPr txBox="1"/>
              <p:nvPr/>
            </p:nvSpPr>
            <p:spPr>
              <a:xfrm>
                <a:off x="4936923" y="5712756"/>
                <a:ext cx="717292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may be real (decaying)</a:t>
                </a:r>
                <a:r>
                  <a:rPr lang="en-US" sz="2800" dirty="0">
                    <a:solidFill>
                      <a:schemeClr val="bg1"/>
                    </a:solidFill>
                  </a:rPr>
                  <a:t>, imaginary (oscillating),</a:t>
                </a:r>
                <a:br>
                  <a:rPr lang="en-US" sz="2800" dirty="0">
                    <a:solidFill>
                      <a:schemeClr val="bg1"/>
                    </a:solidFill>
                  </a:rPr>
                </a:br>
                <a:r>
                  <a:rPr lang="en-US" sz="2800" dirty="0">
                    <a:solidFill>
                      <a:schemeClr val="bg1"/>
                    </a:solidFill>
                  </a:rPr>
                  <a:t>or complex (decaying oscillations).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AFD022-094B-B142-A323-608364EAC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23" y="5712756"/>
                <a:ext cx="7172926" cy="954107"/>
              </a:xfrm>
              <a:prstGeom prst="rect">
                <a:avLst/>
              </a:prstGeom>
              <a:blipFill>
                <a:blip r:embed="rId3"/>
                <a:stretch>
                  <a:fillRect l="-1767" t="-6494" r="-883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59DDD2-99F6-C647-A61B-D7FD939BDC2C}"/>
                  </a:ext>
                </a:extLst>
              </p:cNvPr>
              <p:cNvSpPr txBox="1"/>
              <p:nvPr/>
            </p:nvSpPr>
            <p:spPr>
              <a:xfrm>
                <a:off x="4936923" y="5712756"/>
                <a:ext cx="717292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may be real (decaying), imaginary (oscillating)</a:t>
                </a:r>
                <a:r>
                  <a:rPr lang="en-US" sz="2800" dirty="0">
                    <a:solidFill>
                      <a:schemeClr val="bg1"/>
                    </a:solidFill>
                  </a:rPr>
                  <a:t>,</a:t>
                </a:r>
                <a:br>
                  <a:rPr lang="en-US" sz="2800" dirty="0">
                    <a:solidFill>
                      <a:schemeClr val="bg1"/>
                    </a:solidFill>
                  </a:rPr>
                </a:br>
                <a:r>
                  <a:rPr lang="en-US" sz="2800" dirty="0">
                    <a:solidFill>
                      <a:schemeClr val="bg1"/>
                    </a:solidFill>
                  </a:rPr>
                  <a:t>or complex (decaying oscillations).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59DDD2-99F6-C647-A61B-D7FD939BD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23" y="5712756"/>
                <a:ext cx="7172926" cy="954107"/>
              </a:xfrm>
              <a:prstGeom prst="rect">
                <a:avLst/>
              </a:prstGeom>
              <a:blipFill>
                <a:blip r:embed="rId4"/>
                <a:stretch>
                  <a:fillRect l="-1767" t="-6494" r="-883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4DEC46-5F44-B044-891D-2D8DEAA377DE}"/>
                  </a:ext>
                </a:extLst>
              </p:cNvPr>
              <p:cNvSpPr txBox="1"/>
              <p:nvPr/>
            </p:nvSpPr>
            <p:spPr>
              <a:xfrm>
                <a:off x="4936923" y="5712756"/>
                <a:ext cx="717292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may be real (decaying), imaginary (oscillating),</a:t>
                </a:r>
                <a:br>
                  <a:rPr lang="en-US" sz="2800" dirty="0"/>
                </a:br>
                <a:r>
                  <a:rPr lang="en-US" sz="2800" dirty="0"/>
                  <a:t>or complex (decaying oscillations).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4DEC46-5F44-B044-891D-2D8DEAA37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23" y="5712756"/>
                <a:ext cx="7172926" cy="954107"/>
              </a:xfrm>
              <a:prstGeom prst="rect">
                <a:avLst/>
              </a:prstGeom>
              <a:blipFill>
                <a:blip r:embed="rId5"/>
                <a:stretch>
                  <a:fillRect l="-1767" t="-6494" r="-883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022C0B-0EC7-D54A-A92B-D787643C4F87}"/>
                  </a:ext>
                </a:extLst>
              </p:cNvPr>
              <p:cNvSpPr txBox="1"/>
              <p:nvPr/>
            </p:nvSpPr>
            <p:spPr>
              <a:xfrm>
                <a:off x="2732570" y="679368"/>
                <a:ext cx="6079035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022C0B-0EC7-D54A-A92B-D787643C4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570" y="679368"/>
                <a:ext cx="6079035" cy="1080489"/>
              </a:xfrm>
              <a:prstGeom prst="rect">
                <a:avLst/>
              </a:prstGeom>
              <a:blipFill>
                <a:blip r:embed="rId6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196C7AA-D195-4C46-8F9F-1094A5B48962}"/>
              </a:ext>
            </a:extLst>
          </p:cNvPr>
          <p:cNvSpPr txBox="1"/>
          <p:nvPr/>
        </p:nvSpPr>
        <p:spPr>
          <a:xfrm>
            <a:off x="188708" y="94593"/>
            <a:ext cx="3487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Governing Equation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F0083-CBA1-BE47-8C60-2B7FCBE87F66}"/>
              </a:ext>
            </a:extLst>
          </p:cNvPr>
          <p:cNvSpPr txBox="1"/>
          <p:nvPr/>
        </p:nvSpPr>
        <p:spPr>
          <a:xfrm>
            <a:off x="188708" y="4909182"/>
            <a:ext cx="452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Characteristic polynomial: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340FB-9437-6B4B-999D-CBEAEA4319E7}"/>
              </a:ext>
            </a:extLst>
          </p:cNvPr>
          <p:cNvSpPr/>
          <p:nvPr/>
        </p:nvSpPr>
        <p:spPr>
          <a:xfrm>
            <a:off x="1352998" y="5519043"/>
            <a:ext cx="3421129" cy="103092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13C1B-BA20-724C-BAB1-13BF5BA192AB}"/>
              </a:ext>
            </a:extLst>
          </p:cNvPr>
          <p:cNvSpPr txBox="1"/>
          <p:nvPr/>
        </p:nvSpPr>
        <p:spPr>
          <a:xfrm>
            <a:off x="7697430" y="1844565"/>
            <a:ext cx="3106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Plug into diff. eq.: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EA0B70-7ED1-F74C-B044-05B99CCF10CD}"/>
                  </a:ext>
                </a:extLst>
              </p:cNvPr>
              <p:cNvSpPr txBox="1"/>
              <p:nvPr/>
            </p:nvSpPr>
            <p:spPr>
              <a:xfrm>
                <a:off x="4887202" y="5273893"/>
                <a:ext cx="7174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satisfies this equation,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cs typeface="Times New Roman" panose="02020603050405020304" pitchFamily="18" charset="0"/>
                  </a:rPr>
                  <a:t>satisfies diff. eq!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EA0B70-7ED1-F74C-B044-05B99CCF1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02" y="5273893"/>
                <a:ext cx="7174080" cy="523220"/>
              </a:xfrm>
              <a:prstGeom prst="rect">
                <a:avLst/>
              </a:prstGeom>
              <a:blipFill>
                <a:blip r:embed="rId7"/>
                <a:stretch>
                  <a:fillRect l="-1413" t="-14286" r="-159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6A52F1-EE7E-E34F-A256-5459711DEA3D}"/>
                  </a:ext>
                </a:extLst>
              </p:cNvPr>
              <p:cNvSpPr txBox="1"/>
              <p:nvPr/>
            </p:nvSpPr>
            <p:spPr>
              <a:xfrm>
                <a:off x="9565685" y="2685385"/>
                <a:ext cx="2565831" cy="80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6A52F1-EE7E-E34F-A256-5459711D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685" y="2685385"/>
                <a:ext cx="2565831" cy="803361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7625C39-1ADA-3C42-B577-2A70EDBF93C4}"/>
              </a:ext>
            </a:extLst>
          </p:cNvPr>
          <p:cNvSpPr txBox="1"/>
          <p:nvPr/>
        </p:nvSpPr>
        <p:spPr>
          <a:xfrm>
            <a:off x="8735231" y="286597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Aside: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D3A940-035C-E147-A992-CC30CC59F954}"/>
                  </a:ext>
                </a:extLst>
              </p:cNvPr>
              <p:cNvSpPr txBox="1"/>
              <p:nvPr/>
            </p:nvSpPr>
            <p:spPr>
              <a:xfrm>
                <a:off x="2872616" y="2533228"/>
                <a:ext cx="542943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𝐴𝑠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D3A940-035C-E147-A992-CC30CC59F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16" y="2533228"/>
                <a:ext cx="5429435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981F32-6DF6-E044-902F-D7E322A79742}"/>
                  </a:ext>
                </a:extLst>
              </p:cNvPr>
              <p:cNvSpPr txBox="1"/>
              <p:nvPr/>
            </p:nvSpPr>
            <p:spPr>
              <a:xfrm>
                <a:off x="2872616" y="2533228"/>
                <a:ext cx="542943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981F32-6DF6-E044-902F-D7E322A79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16" y="2533228"/>
                <a:ext cx="5429435" cy="1017523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139584-8418-C940-A16B-FBC3F264EBB5}"/>
                  </a:ext>
                </a:extLst>
              </p:cNvPr>
              <p:cNvSpPr txBox="1"/>
              <p:nvPr/>
            </p:nvSpPr>
            <p:spPr>
              <a:xfrm>
                <a:off x="2872616" y="2533228"/>
                <a:ext cx="542943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139584-8418-C940-A16B-FBC3F264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16" y="2533228"/>
                <a:ext cx="5429435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838482-0DDC-4B4F-BCA9-EFE2B1E1D1EB}"/>
                  </a:ext>
                </a:extLst>
              </p:cNvPr>
              <p:cNvSpPr txBox="1"/>
              <p:nvPr/>
            </p:nvSpPr>
            <p:spPr>
              <a:xfrm>
                <a:off x="2732570" y="3861518"/>
                <a:ext cx="4694811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838482-0DDC-4B4F-BCA9-EFE2B1E1D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570" y="3861518"/>
                <a:ext cx="4694811" cy="1027974"/>
              </a:xfrm>
              <a:prstGeom prst="rect">
                <a:avLst/>
              </a:prstGeom>
              <a:blipFill>
                <a:blip r:embed="rId1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95F099-9158-C24E-AAC2-EAEB3240F6E8}"/>
                  </a:ext>
                </a:extLst>
              </p:cNvPr>
              <p:cNvSpPr txBox="1"/>
              <p:nvPr/>
            </p:nvSpPr>
            <p:spPr>
              <a:xfrm>
                <a:off x="1385951" y="5513201"/>
                <a:ext cx="3421129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95F099-9158-C24E-AAC2-EAEB3240F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51" y="5513201"/>
                <a:ext cx="3421129" cy="1017523"/>
              </a:xfrm>
              <a:prstGeom prst="rect">
                <a:avLst/>
              </a:prstGeom>
              <a:blipFill>
                <a:blip r:embed="rId1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03783-616F-4C4A-9066-5B6A4A857327}"/>
                  </a:ext>
                </a:extLst>
              </p:cNvPr>
              <p:cNvSpPr txBox="1"/>
              <p:nvPr/>
            </p:nvSpPr>
            <p:spPr>
              <a:xfrm>
                <a:off x="188708" y="1844565"/>
                <a:ext cx="75087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Consider function of the form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03783-616F-4C4A-9066-5B6A4A857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1844565"/>
                <a:ext cx="7508722" cy="584775"/>
              </a:xfrm>
              <a:prstGeom prst="rect">
                <a:avLst/>
              </a:prstGeom>
              <a:blipFill>
                <a:blip r:embed="rId14"/>
                <a:stretch>
                  <a:fillRect l="-2024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C194B8-4243-A04F-997C-476063A15E89}"/>
                  </a:ext>
                </a:extLst>
              </p:cNvPr>
              <p:cNvSpPr txBox="1"/>
              <p:nvPr/>
            </p:nvSpPr>
            <p:spPr>
              <a:xfrm>
                <a:off x="203672" y="3524008"/>
                <a:ext cx="2892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Factor out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C194B8-4243-A04F-997C-476063A15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72" y="3524008"/>
                <a:ext cx="2892843" cy="584775"/>
              </a:xfrm>
              <a:prstGeom prst="rect">
                <a:avLst/>
              </a:prstGeom>
              <a:blipFill>
                <a:blip r:embed="rId15"/>
                <a:stretch>
                  <a:fillRect l="-5240" t="-12766" r="-436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CCF1AE-ACEF-224D-A5BF-DFDFE741B0CA}"/>
                  </a:ext>
                </a:extLst>
              </p:cNvPr>
              <p:cNvSpPr txBox="1"/>
              <p:nvPr/>
            </p:nvSpPr>
            <p:spPr>
              <a:xfrm>
                <a:off x="7340578" y="3714792"/>
                <a:ext cx="492243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Circuit voltage not zero</a:t>
                </a:r>
                <a:r>
                  <a:rPr lang="en-US" sz="2800" dirty="0">
                    <a:solidFill>
                      <a:schemeClr val="bg1"/>
                    </a:solidFill>
                  </a:rPr>
                  <a:t>, so can’t </a:t>
                </a:r>
                <a:br>
                  <a:rPr lang="en-US" sz="2800" dirty="0">
                    <a:solidFill>
                      <a:schemeClr val="bg1"/>
                    </a:solidFill>
                  </a:rPr>
                </a:br>
                <a:r>
                  <a:rPr lang="en-US" sz="2800" dirty="0">
                    <a:solidFill>
                      <a:schemeClr val="bg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to zero.  Expression in </a:t>
                </a:r>
                <a:br>
                  <a:rPr lang="en-US" sz="2800" dirty="0">
                    <a:solidFill>
                      <a:schemeClr val="bg1"/>
                    </a:solidFill>
                  </a:rPr>
                </a:br>
                <a:r>
                  <a:rPr lang="en-US" sz="2800" dirty="0">
                    <a:solidFill>
                      <a:schemeClr val="bg1"/>
                    </a:solidFill>
                  </a:rPr>
                  <a:t>parentheses must be zero.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CCF1AE-ACEF-224D-A5BF-DFDFE741B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78" y="3714792"/>
                <a:ext cx="4922438" cy="1384995"/>
              </a:xfrm>
              <a:prstGeom prst="rect">
                <a:avLst/>
              </a:prstGeom>
              <a:blipFill>
                <a:blip r:embed="rId16"/>
                <a:stretch>
                  <a:fillRect l="-2571" t="-4545" r="-1799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A03F77A-4372-F04B-B666-794382FBB0C1}"/>
              </a:ext>
            </a:extLst>
          </p:cNvPr>
          <p:cNvCxnSpPr>
            <a:cxnSpLocks/>
          </p:cNvCxnSpPr>
          <p:nvPr/>
        </p:nvCxnSpPr>
        <p:spPr>
          <a:xfrm flipV="1">
            <a:off x="11346873" y="3267842"/>
            <a:ext cx="0" cy="21915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15D5213-FAF1-FB46-B381-063EFCC026D7}"/>
              </a:ext>
            </a:extLst>
          </p:cNvPr>
          <p:cNvSpPr txBox="1"/>
          <p:nvPr/>
        </p:nvSpPr>
        <p:spPr>
          <a:xfrm>
            <a:off x="10731744" y="3409603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scale factor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ED25EC-7C4F-324A-2031-79EB5FAAABAC}"/>
              </a:ext>
            </a:extLst>
          </p:cNvPr>
          <p:cNvGrpSpPr/>
          <p:nvPr/>
        </p:nvGrpSpPr>
        <p:grpSpPr>
          <a:xfrm>
            <a:off x="9967823" y="2583899"/>
            <a:ext cx="1375695" cy="374961"/>
            <a:chOff x="10577779" y="2640483"/>
            <a:chExt cx="1248314" cy="37496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CD5EBA6-357B-1908-6236-CD73C36E6901}"/>
                </a:ext>
              </a:extLst>
            </p:cNvPr>
            <p:cNvCxnSpPr>
              <a:cxnSpLocks/>
            </p:cNvCxnSpPr>
            <p:nvPr/>
          </p:nvCxnSpPr>
          <p:spPr>
            <a:xfrm>
              <a:off x="10577779" y="2640483"/>
              <a:ext cx="0" cy="15930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8F8A561-7EE5-A9E8-3959-227D1968F49C}"/>
                </a:ext>
              </a:extLst>
            </p:cNvPr>
            <p:cNvCxnSpPr>
              <a:cxnSpLocks/>
            </p:cNvCxnSpPr>
            <p:nvPr/>
          </p:nvCxnSpPr>
          <p:spPr>
            <a:xfrm>
              <a:off x="11826093" y="2640483"/>
              <a:ext cx="0" cy="37496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546CD0F-5FE2-2B58-E1B3-CC24A92E3C20}"/>
                </a:ext>
              </a:extLst>
            </p:cNvPr>
            <p:cNvCxnSpPr>
              <a:cxnSpLocks/>
            </p:cNvCxnSpPr>
            <p:nvPr/>
          </p:nvCxnSpPr>
          <p:spPr>
            <a:xfrm>
              <a:off x="10577779" y="2640483"/>
              <a:ext cx="1248314" cy="0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473DFE6-BA06-0B79-952D-3F5B806C4DD2}"/>
              </a:ext>
            </a:extLst>
          </p:cNvPr>
          <p:cNvSpPr txBox="1"/>
          <p:nvPr/>
        </p:nvSpPr>
        <p:spPr>
          <a:xfrm>
            <a:off x="10296301" y="2231636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same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F60B36-4D33-C8BA-EDC5-91DF49844BDD}"/>
              </a:ext>
            </a:extLst>
          </p:cNvPr>
          <p:cNvSpPr/>
          <p:nvPr/>
        </p:nvSpPr>
        <p:spPr>
          <a:xfrm>
            <a:off x="2836934" y="4108783"/>
            <a:ext cx="903793" cy="536636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CF35D9-23A8-02A6-52D2-355000CF13C3}"/>
              </a:ext>
            </a:extLst>
          </p:cNvPr>
          <p:cNvSpPr txBox="1"/>
          <p:nvPr/>
        </p:nvSpPr>
        <p:spPr>
          <a:xfrm>
            <a:off x="1506120" y="3952367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Original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function!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4A65AE-AE04-3055-FEBF-67B20EF99E46}"/>
                  </a:ext>
                </a:extLst>
              </p:cNvPr>
              <p:cNvSpPr txBox="1"/>
              <p:nvPr/>
            </p:nvSpPr>
            <p:spPr>
              <a:xfrm>
                <a:off x="7340578" y="3714792"/>
                <a:ext cx="492243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Circuit voltage not zero, so can’t </a:t>
                </a:r>
                <a:br>
                  <a:rPr lang="en-US" sz="2800" dirty="0"/>
                </a:br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800" dirty="0"/>
                  <a:t> to zero.  </a:t>
                </a:r>
                <a:r>
                  <a:rPr lang="en-US" sz="2800" dirty="0">
                    <a:solidFill>
                      <a:schemeClr val="bg1"/>
                    </a:solidFill>
                  </a:rPr>
                  <a:t>Expression in </a:t>
                </a:r>
                <a:br>
                  <a:rPr lang="en-US" sz="2800" dirty="0">
                    <a:solidFill>
                      <a:schemeClr val="bg1"/>
                    </a:solidFill>
                  </a:rPr>
                </a:br>
                <a:r>
                  <a:rPr lang="en-US" sz="2800" dirty="0">
                    <a:solidFill>
                      <a:schemeClr val="bg1"/>
                    </a:solidFill>
                  </a:rPr>
                  <a:t>parentheses must be zero.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4A65AE-AE04-3055-FEBF-67B20EF99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78" y="3714792"/>
                <a:ext cx="4922438" cy="1384995"/>
              </a:xfrm>
              <a:prstGeom prst="rect">
                <a:avLst/>
              </a:prstGeom>
              <a:blipFill>
                <a:blip r:embed="rId17"/>
                <a:stretch>
                  <a:fillRect l="-2571" t="-4545" r="-1799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9D5691F-6476-6356-573F-1FE65F793DFD}"/>
                  </a:ext>
                </a:extLst>
              </p:cNvPr>
              <p:cNvSpPr txBox="1"/>
              <p:nvPr/>
            </p:nvSpPr>
            <p:spPr>
              <a:xfrm>
                <a:off x="7340578" y="3714792"/>
                <a:ext cx="492243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Circuit voltage not zero, so can’t </a:t>
                </a:r>
                <a:br>
                  <a:rPr lang="en-US" sz="2800" dirty="0"/>
                </a:br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800" dirty="0"/>
                  <a:t> to zero.  Expression in </a:t>
                </a:r>
                <a:br>
                  <a:rPr lang="en-US" sz="2800" dirty="0"/>
                </a:br>
                <a:r>
                  <a:rPr lang="en-US" sz="2800" dirty="0"/>
                  <a:t>parentheses must be zero.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9D5691F-6476-6356-573F-1FE65F793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78" y="3714792"/>
                <a:ext cx="4922438" cy="1384995"/>
              </a:xfrm>
              <a:prstGeom prst="rect">
                <a:avLst/>
              </a:prstGeom>
              <a:blipFill>
                <a:blip r:embed="rId18"/>
                <a:stretch>
                  <a:fillRect l="-2571" t="-4545" r="-1799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4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2" grpId="0"/>
      <p:bldP spid="11" grpId="0"/>
      <p:bldP spid="12" grpId="0" animBg="1"/>
      <p:bldP spid="5" grpId="0"/>
      <p:bldP spid="7" grpId="0" build="allAtOnce"/>
      <p:bldP spid="9" grpId="0"/>
      <p:bldP spid="13" grpId="0"/>
      <p:bldP spid="17" grpId="0"/>
      <p:bldP spid="18" grpId="0"/>
      <p:bldP spid="19" grpId="0"/>
      <p:bldP spid="20" grpId="0"/>
      <p:bldP spid="21" grpId="0"/>
      <p:bldP spid="15" grpId="0"/>
      <p:bldP spid="16" grpId="0"/>
      <p:bldP spid="40" grpId="0"/>
      <p:bldP spid="39" grpId="0"/>
      <p:bldP spid="6" grpId="0" animBg="1"/>
      <p:bldP spid="29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418BD-A91E-7147-8390-F0763635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0" y="338404"/>
            <a:ext cx="4221873" cy="18388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F43499-1478-274A-BFBF-24B73B2B8FBC}"/>
              </a:ext>
            </a:extLst>
          </p:cNvPr>
          <p:cNvSpPr txBox="1"/>
          <p:nvPr/>
        </p:nvSpPr>
        <p:spPr>
          <a:xfrm>
            <a:off x="5562929" y="493278"/>
            <a:ext cx="58376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/>
              <a:t>Parallel combination now hooked</a:t>
            </a:r>
            <a:br>
              <a:rPr lang="en-US" sz="3200" i="1"/>
            </a:br>
            <a:r>
              <a:rPr lang="en-US" sz="3200" i="1"/>
              <a:t>up to additional circuitry </a:t>
            </a:r>
            <a:r>
              <a:rPr lang="en-US" sz="3200"/>
              <a:t>(creating</a:t>
            </a:r>
            <a:br>
              <a:rPr lang="en-US" sz="3200"/>
            </a:br>
            <a:r>
              <a:rPr lang="en-US" sz="3200"/>
              <a:t>new valid circuit)</a:t>
            </a:r>
            <a:r>
              <a:rPr lang="en-US" sz="3200" i="1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E5700-2401-8845-9300-A6A9D74EC9DD}"/>
              </a:ext>
            </a:extLst>
          </p:cNvPr>
          <p:cNvSpPr txBox="1"/>
          <p:nvPr/>
        </p:nvSpPr>
        <p:spPr>
          <a:xfrm>
            <a:off x="267127" y="2243145"/>
            <a:ext cx="910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Can current through resistor change instantaneously?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D216E-86E5-944E-8C7C-6A394710B728}"/>
              </a:ext>
            </a:extLst>
          </p:cNvPr>
          <p:cNvSpPr txBox="1"/>
          <p:nvPr/>
        </p:nvSpPr>
        <p:spPr>
          <a:xfrm>
            <a:off x="9549479" y="2243145"/>
            <a:ext cx="2375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   B) 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D991F-60E2-FB46-BB87-6FD8C511A32C}"/>
              </a:ext>
            </a:extLst>
          </p:cNvPr>
          <p:cNvSpPr txBox="1"/>
          <p:nvPr/>
        </p:nvSpPr>
        <p:spPr>
          <a:xfrm>
            <a:off x="267127" y="3174166"/>
            <a:ext cx="880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Can voltage across resistor change instantaneously?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9BBA34-5BAA-FA45-ABFE-3958D339D7D2}"/>
              </a:ext>
            </a:extLst>
          </p:cNvPr>
          <p:cNvSpPr txBox="1"/>
          <p:nvPr/>
        </p:nvSpPr>
        <p:spPr>
          <a:xfrm>
            <a:off x="9549479" y="3174166"/>
            <a:ext cx="2375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   B) 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824A07-0E25-764A-9D46-AFF7940260AB}"/>
              </a:ext>
            </a:extLst>
          </p:cNvPr>
          <p:cNvSpPr/>
          <p:nvPr/>
        </p:nvSpPr>
        <p:spPr>
          <a:xfrm>
            <a:off x="10822390" y="2324446"/>
            <a:ext cx="1051681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82A1B4-CBC4-CC40-A861-75A4F37B702E}"/>
              </a:ext>
            </a:extLst>
          </p:cNvPr>
          <p:cNvSpPr/>
          <p:nvPr/>
        </p:nvSpPr>
        <p:spPr>
          <a:xfrm>
            <a:off x="10822390" y="3254810"/>
            <a:ext cx="1051681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E5CEB5-EA3C-1343-8139-D8B95878A8C6}"/>
              </a:ext>
            </a:extLst>
          </p:cNvPr>
          <p:cNvGrpSpPr/>
          <p:nvPr/>
        </p:nvGrpSpPr>
        <p:grpSpPr>
          <a:xfrm>
            <a:off x="4574055" y="1997223"/>
            <a:ext cx="681182" cy="66040"/>
            <a:chOff x="4753615" y="2045158"/>
            <a:chExt cx="681182" cy="660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4A3795E-CE10-BC44-BA59-1E6B91CE41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3615" y="2045158"/>
              <a:ext cx="66040" cy="66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CE4462B-686E-8A4E-8787-7808BC4E46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1186" y="2045158"/>
              <a:ext cx="66040" cy="66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884767-6DF6-4243-9235-CB5E23B39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8757" y="2045158"/>
              <a:ext cx="66040" cy="66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CC1DD6-FF48-7C44-935F-4EA3FA5507A9}"/>
              </a:ext>
            </a:extLst>
          </p:cNvPr>
          <p:cNvGrpSpPr/>
          <p:nvPr/>
        </p:nvGrpSpPr>
        <p:grpSpPr>
          <a:xfrm>
            <a:off x="4574055" y="360668"/>
            <a:ext cx="681182" cy="66040"/>
            <a:chOff x="4753615" y="2045158"/>
            <a:chExt cx="681182" cy="660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296E33-B2F1-CB49-BAFE-D50E33FAE4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3615" y="2045158"/>
              <a:ext cx="66040" cy="66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4CEDCCA-5650-2040-A9BB-7ADCDC4922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1186" y="2045158"/>
              <a:ext cx="66040" cy="66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2161A0-ECBF-3047-8B03-C0B48882B3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8757" y="2045158"/>
              <a:ext cx="66040" cy="66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3AAF09-A003-E74B-8F0A-FE34665E6341}"/>
              </a:ext>
            </a:extLst>
          </p:cNvPr>
          <p:cNvCxnSpPr>
            <a:cxnSpLocks/>
          </p:cNvCxnSpPr>
          <p:nvPr/>
        </p:nvCxnSpPr>
        <p:spPr>
          <a:xfrm flipH="1">
            <a:off x="4529946" y="574497"/>
            <a:ext cx="639027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6EF46F-E6EC-CB42-B4A5-8466BB484998}"/>
                  </a:ext>
                </a:extLst>
              </p:cNvPr>
              <p:cNvSpPr txBox="1"/>
              <p:nvPr/>
            </p:nvSpPr>
            <p:spPr>
              <a:xfrm>
                <a:off x="4580139" y="551060"/>
                <a:ext cx="577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6EF46F-E6EC-CB42-B4A5-8466BB484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39" y="551060"/>
                <a:ext cx="577338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FEDBC1A-B1E3-E242-B3AD-B4CF45E19E84}"/>
              </a:ext>
            </a:extLst>
          </p:cNvPr>
          <p:cNvSpPr txBox="1"/>
          <p:nvPr/>
        </p:nvSpPr>
        <p:spPr>
          <a:xfrm>
            <a:off x="267127" y="3865911"/>
            <a:ext cx="114571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/>
              <a:t>Resistor is in parallel with capacitor (whose voltage </a:t>
            </a:r>
            <a:r>
              <a:rPr lang="en-US" sz="2600" i="1"/>
              <a:t>cannot</a:t>
            </a:r>
            <a:r>
              <a:rPr lang="en-US" sz="2600"/>
              <a:t> change instantaneously).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D947EC-38DA-6F64-5154-68C237164CA2}"/>
                  </a:ext>
                </a:extLst>
              </p:cNvPr>
              <p:cNvSpPr txBox="1"/>
              <p:nvPr/>
            </p:nvSpPr>
            <p:spPr>
              <a:xfrm>
                <a:off x="10694975" y="1848254"/>
                <a:ext cx="13120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D947EC-38DA-6F64-5154-68C237164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975" y="1848254"/>
                <a:ext cx="1312090" cy="461665"/>
              </a:xfrm>
              <a:prstGeom prst="rect">
                <a:avLst/>
              </a:prstGeom>
              <a:blipFill>
                <a:blip r:embed="rId4"/>
                <a:stretch>
                  <a:fillRect t="-127027" r="-4762" b="-19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D09D31B-897B-D602-63E5-C09EC07B1913}"/>
              </a:ext>
            </a:extLst>
          </p:cNvPr>
          <p:cNvSpPr txBox="1"/>
          <p:nvPr/>
        </p:nvSpPr>
        <p:spPr>
          <a:xfrm>
            <a:off x="267127" y="4518223"/>
            <a:ext cx="11219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Can current into this parallel combination change instantaneously?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6F0D4A-47AF-C713-B657-9DA527A348E3}"/>
              </a:ext>
            </a:extLst>
          </p:cNvPr>
          <p:cNvSpPr txBox="1"/>
          <p:nvPr/>
        </p:nvSpPr>
        <p:spPr>
          <a:xfrm>
            <a:off x="9549479" y="5093727"/>
            <a:ext cx="2375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   B) 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24C052-A6E4-89AD-FB2B-51BAD28423BC}"/>
              </a:ext>
            </a:extLst>
          </p:cNvPr>
          <p:cNvSpPr/>
          <p:nvPr/>
        </p:nvSpPr>
        <p:spPr>
          <a:xfrm>
            <a:off x="9549479" y="5172826"/>
            <a:ext cx="1160854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9FA32C-F1A4-E641-1E8D-A9C102FB089C}"/>
              </a:ext>
            </a:extLst>
          </p:cNvPr>
          <p:cNvSpPr txBox="1"/>
          <p:nvPr/>
        </p:nvSpPr>
        <p:spPr>
          <a:xfrm>
            <a:off x="303066" y="5665203"/>
            <a:ext cx="11147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Here, current through inductor and resistor </a:t>
            </a:r>
            <a:r>
              <a:rPr lang="en-US" sz="2800" i="1"/>
              <a:t>cannot</a:t>
            </a:r>
            <a:r>
              <a:rPr lang="en-US" sz="2800"/>
              <a:t> change instantaneously</a:t>
            </a:r>
            <a:r>
              <a:rPr lang="en-US" sz="2800">
                <a:solidFill>
                  <a:schemeClr val="bg1"/>
                </a:solidFill>
              </a:rPr>
              <a:t>,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but current through capacitor </a:t>
            </a:r>
            <a:r>
              <a:rPr lang="en-US" sz="2800" i="1">
                <a:solidFill>
                  <a:schemeClr val="bg1"/>
                </a:solidFill>
              </a:rPr>
              <a:t>can</a:t>
            </a:r>
            <a:r>
              <a:rPr lang="en-US" sz="2800">
                <a:solidFill>
                  <a:schemeClr val="bg1"/>
                </a:solidFill>
              </a:rPr>
              <a:t> change instantaneously.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50D4DF-4F61-AC1D-BC25-DB9CFCB045B7}"/>
              </a:ext>
            </a:extLst>
          </p:cNvPr>
          <p:cNvSpPr txBox="1"/>
          <p:nvPr/>
        </p:nvSpPr>
        <p:spPr>
          <a:xfrm>
            <a:off x="303066" y="5665203"/>
            <a:ext cx="11147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Here, current through inductor and resistor </a:t>
            </a:r>
            <a:r>
              <a:rPr lang="en-US" sz="2800" i="1"/>
              <a:t>cannot</a:t>
            </a:r>
            <a:r>
              <a:rPr lang="en-US" sz="2800"/>
              <a:t> change instantaneously,</a:t>
            </a:r>
            <a:br>
              <a:rPr lang="en-US" sz="2800"/>
            </a:br>
            <a:r>
              <a:rPr lang="en-US" sz="2800"/>
              <a:t>but current through capacitor </a:t>
            </a:r>
            <a:r>
              <a:rPr lang="en-US" sz="2800" i="1"/>
              <a:t>can</a:t>
            </a:r>
            <a:r>
              <a:rPr lang="en-US" sz="2800"/>
              <a:t> change instantaneously.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A32771-B98B-3B21-E45D-938A6C6A909C}"/>
              </a:ext>
            </a:extLst>
          </p:cNvPr>
          <p:cNvSpPr txBox="1"/>
          <p:nvPr/>
        </p:nvSpPr>
        <p:spPr>
          <a:xfrm>
            <a:off x="987094" y="2667631"/>
            <a:ext cx="7921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(Better to say a resistor’s current and voltage </a:t>
            </a:r>
            <a:r>
              <a:rPr lang="en-US" sz="2000" i="1" dirty="0">
                <a:solidFill>
                  <a:schemeClr val="accent1"/>
                </a:solidFill>
              </a:rPr>
              <a:t>may</a:t>
            </a:r>
            <a:r>
              <a:rPr lang="en-US" sz="2000" dirty="0">
                <a:solidFill>
                  <a:schemeClr val="accent1"/>
                </a:solidFill>
              </a:rPr>
              <a:t> change instantaneously,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but that doesn’t mean it </a:t>
            </a:r>
            <a:r>
              <a:rPr lang="en-US" sz="2000" i="1" dirty="0">
                <a:solidFill>
                  <a:schemeClr val="accent1"/>
                </a:solidFill>
              </a:rPr>
              <a:t>can</a:t>
            </a:r>
            <a:r>
              <a:rPr lang="en-US" sz="2000" dirty="0">
                <a:solidFill>
                  <a:schemeClr val="accent1"/>
                </a:solidFill>
              </a:rPr>
              <a:t> change instantaneously in a given circuit.)</a:t>
            </a:r>
          </a:p>
        </p:txBody>
      </p:sp>
    </p:spTree>
    <p:extLst>
      <p:ext uri="{BB962C8B-B14F-4D97-AF65-F5344CB8AC3E}">
        <p14:creationId xmlns:p14="http://schemas.microsoft.com/office/powerpoint/2010/main" val="32840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13" grpId="0" animBg="1"/>
      <p:bldP spid="14" grpId="0" animBg="1"/>
      <p:bldP spid="10" grpId="0"/>
      <p:bldP spid="17" grpId="0"/>
      <p:bldP spid="16" grpId="0"/>
      <p:bldP spid="9" grpId="0"/>
      <p:bldP spid="11" grpId="0"/>
      <p:bldP spid="12" grpId="0" animBg="1"/>
      <p:bldP spid="15" grpId="0"/>
      <p:bldP spid="18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16271</TotalTime>
  <Words>1350</Words>
  <Application>Microsoft Macintosh PowerPoint</Application>
  <PresentationFormat>Widescreen</PresentationFormat>
  <Paragraphs>162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241</cp:revision>
  <cp:lastPrinted>2021-03-24T20:05:08Z</cp:lastPrinted>
  <dcterms:created xsi:type="dcterms:W3CDTF">2020-01-15T03:07:09Z</dcterms:created>
  <dcterms:modified xsi:type="dcterms:W3CDTF">2025-03-28T21:26:29Z</dcterms:modified>
</cp:coreProperties>
</file>