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678" r:id="rId3"/>
    <p:sldId id="629" r:id="rId4"/>
    <p:sldId id="673" r:id="rId5"/>
    <p:sldId id="674" r:id="rId6"/>
    <p:sldId id="683" r:id="rId7"/>
    <p:sldId id="672" r:id="rId8"/>
    <p:sldId id="638" r:id="rId9"/>
    <p:sldId id="711" r:id="rId10"/>
    <p:sldId id="686" r:id="rId11"/>
    <p:sldId id="647" r:id="rId12"/>
    <p:sldId id="7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/>
    <p:restoredTop sz="94659"/>
  </p:normalViewPr>
  <p:slideViewPr>
    <p:cSldViewPr snapToGrid="0">
      <p:cViewPr varScale="1">
        <p:scale>
          <a:sx n="182" d="100"/>
          <a:sy n="182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B00D6442-DDA3-4141-A514-3472DC1E6620}"/>
    <pc:docChg chg="undo custSel addSld delSld modSld sldOrd">
      <pc:chgData name="Schneider, John Brand" userId="0a27f970-e9e3-4a42-989b-114aef573237" providerId="ADAL" clId="{B00D6442-DDA3-4141-A514-3472DC1E6620}" dt="2021-11-07T05:27:12.409" v="3745" actId="20577"/>
      <pc:docMkLst>
        <pc:docMk/>
      </pc:docMkLst>
      <pc:sldChg chg="addSp delSp modSp mod delAnim modAnim">
        <pc:chgData name="Schneider, John Brand" userId="0a27f970-e9e3-4a42-989b-114aef573237" providerId="ADAL" clId="{B00D6442-DDA3-4141-A514-3472DC1E6620}" dt="2021-11-04T23:42:42.931" v="3108" actId="12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2140020752" sldId="348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1371145907" sldId="481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3719439920" sldId="608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898330510" sldId="626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1795522642" sldId="627"/>
        </pc:sldMkLst>
      </pc:sldChg>
      <pc:sldChg chg="addSp delSp modSp add mod delAnim modAnim">
        <pc:chgData name="Schneider, John Brand" userId="0a27f970-e9e3-4a42-989b-114aef573237" providerId="ADAL" clId="{B00D6442-DDA3-4141-A514-3472DC1E6620}" dt="2021-11-04T23:48:16.650" v="3198"/>
        <pc:sldMkLst>
          <pc:docMk/>
          <pc:sldMk cId="3541414911" sldId="628"/>
        </pc:sldMkLst>
      </pc:sldChg>
      <pc:sldChg chg="modSp add mod">
        <pc:chgData name="Schneider, John Brand" userId="0a27f970-e9e3-4a42-989b-114aef573237" providerId="ADAL" clId="{B00D6442-DDA3-4141-A514-3472DC1E6620}" dt="2021-11-05T00:10:41.798" v="3587" actId="1076"/>
        <pc:sldMkLst>
          <pc:docMk/>
          <pc:sldMk cId="1461182747" sldId="629"/>
        </pc:sldMkLst>
      </pc:sldChg>
      <pc:sldChg chg="addSp delSp modSp add mod delAnim modAnim">
        <pc:chgData name="Schneider, John Brand" userId="0a27f970-e9e3-4a42-989b-114aef573237" providerId="ADAL" clId="{B00D6442-DDA3-4141-A514-3472DC1E6620}" dt="2021-11-05T00:20:07.936" v="3715"/>
        <pc:sldMkLst>
          <pc:docMk/>
          <pc:sldMk cId="4005911964" sldId="630"/>
        </pc:sldMkLst>
      </pc:sldChg>
      <pc:sldChg chg="addSp delSp modSp add mod addAnim delAnim modAnim">
        <pc:chgData name="Schneider, John Brand" userId="0a27f970-e9e3-4a42-989b-114aef573237" providerId="ADAL" clId="{B00D6442-DDA3-4141-A514-3472DC1E6620}" dt="2021-11-04T20:53:08.095" v="2611" actId="20577"/>
        <pc:sldMkLst>
          <pc:docMk/>
          <pc:sldMk cId="3141480644" sldId="638"/>
        </pc:sldMkLst>
      </pc:sldChg>
      <pc:sldChg chg="addSp delSp modSp add del mod delAnim modAnim">
        <pc:chgData name="Schneider, John Brand" userId="0a27f970-e9e3-4a42-989b-114aef573237" providerId="ADAL" clId="{B00D6442-DDA3-4141-A514-3472DC1E6620}" dt="2021-11-04T02:07:56.321" v="1068" actId="2696"/>
        <pc:sldMkLst>
          <pc:docMk/>
          <pc:sldMk cId="2969284071" sldId="641"/>
        </pc:sldMkLst>
      </pc:sldChg>
      <pc:sldChg chg="addSp delSp modSp add mod delAnim modAnim">
        <pc:chgData name="Schneider, John Brand" userId="0a27f970-e9e3-4a42-989b-114aef573237" providerId="ADAL" clId="{B00D6442-DDA3-4141-A514-3472DC1E6620}" dt="2021-11-07T05:27:12.409" v="3745" actId="20577"/>
        <pc:sldMkLst>
          <pc:docMk/>
          <pc:sldMk cId="995203097" sldId="646"/>
        </pc:sldMkLst>
      </pc:sldChg>
      <pc:sldChg chg="addSp delSp modSp add mod delAnim modAnim">
        <pc:chgData name="Schneider, John Brand" userId="0a27f970-e9e3-4a42-989b-114aef573237" providerId="ADAL" clId="{B00D6442-DDA3-4141-A514-3472DC1E6620}" dt="2021-11-04T22:50:08.032" v="3057"/>
        <pc:sldMkLst>
          <pc:docMk/>
          <pc:sldMk cId="3750836919" sldId="647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290346886" sldId="648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3467149871" sldId="649"/>
        </pc:sldMkLst>
      </pc:sldChg>
      <pc:sldChg chg="del">
        <pc:chgData name="Schneider, John Brand" userId="0a27f970-e9e3-4a42-989b-114aef573237" providerId="ADAL" clId="{B00D6442-DDA3-4141-A514-3472DC1E6620}" dt="2021-11-04T00:27:39.254" v="71" actId="2696"/>
        <pc:sldMkLst>
          <pc:docMk/>
          <pc:sldMk cId="2728766674" sldId="650"/>
        </pc:sldMkLst>
      </pc:sldChg>
      <pc:sldChg chg="addSp delSp modSp add mod modAnim">
        <pc:chgData name="Schneider, John Brand" userId="0a27f970-e9e3-4a42-989b-114aef573237" providerId="ADAL" clId="{B00D6442-DDA3-4141-A514-3472DC1E6620}" dt="2021-11-05T16:47:02.819" v="3726" actId="114"/>
        <pc:sldMkLst>
          <pc:docMk/>
          <pc:sldMk cId="3284067534" sldId="672"/>
        </pc:sldMkLst>
      </pc:sldChg>
      <pc:sldChg chg="add del">
        <pc:chgData name="Schneider, John Brand" userId="0a27f970-e9e3-4a42-989b-114aef573237" providerId="ADAL" clId="{B00D6442-DDA3-4141-A514-3472DC1E6620}" dt="2021-11-04T00:35:46.577" v="257" actId="2696"/>
        <pc:sldMkLst>
          <pc:docMk/>
          <pc:sldMk cId="1188891999" sldId="673"/>
        </pc:sldMkLst>
      </pc:sldChg>
      <pc:sldChg chg="addSp delSp modSp add mod ord delAnim modAnim">
        <pc:chgData name="Schneider, John Brand" userId="0a27f970-e9e3-4a42-989b-114aef573237" providerId="ADAL" clId="{B00D6442-DDA3-4141-A514-3472DC1E6620}" dt="2021-11-04T02:27:06.710" v="1326" actId="20577"/>
        <pc:sldMkLst>
          <pc:docMk/>
          <pc:sldMk cId="2482238707" sldId="673"/>
        </pc:sldMkLst>
      </pc:sldChg>
      <pc:sldChg chg="addSp delSp modSp new del mod modAnim">
        <pc:chgData name="Schneider, John Brand" userId="0a27f970-e9e3-4a42-989b-114aef573237" providerId="ADAL" clId="{B00D6442-DDA3-4141-A514-3472DC1E6620}" dt="2021-11-04T01:51:47" v="1058" actId="2696"/>
        <pc:sldMkLst>
          <pc:docMk/>
          <pc:sldMk cId="2660254772" sldId="673"/>
        </pc:sldMkLst>
      </pc:sldChg>
      <pc:sldChg chg="addSp delSp modSp add mod addAnim delAnim modAnim">
        <pc:chgData name="Schneider, John Brand" userId="0a27f970-e9e3-4a42-989b-114aef573237" providerId="ADAL" clId="{B00D6442-DDA3-4141-A514-3472DC1E6620}" dt="2021-11-07T05:27:08.402" v="3744" actId="20577"/>
        <pc:sldMkLst>
          <pc:docMk/>
          <pc:sldMk cId="2044927447" sldId="674"/>
        </pc:sldMkLst>
      </pc:sldChg>
      <pc:sldChg chg="add del">
        <pc:chgData name="Schneider, John Brand" userId="0a27f970-e9e3-4a42-989b-114aef573237" providerId="ADAL" clId="{B00D6442-DDA3-4141-A514-3472DC1E6620}" dt="2021-11-04T00:35:53.029" v="258" actId="2696"/>
        <pc:sldMkLst>
          <pc:docMk/>
          <pc:sldMk cId="4057238989" sldId="674"/>
        </pc:sldMkLst>
      </pc:sldChg>
      <pc:sldChg chg="addSp delSp modSp new mod modAnim">
        <pc:chgData name="Schneider, John Brand" userId="0a27f970-e9e3-4a42-989b-114aef573237" providerId="ADAL" clId="{B00D6442-DDA3-4141-A514-3472DC1E6620}" dt="2021-11-04T23:45:39.164" v="3189" actId="20577"/>
        <pc:sldMkLst>
          <pc:docMk/>
          <pc:sldMk cId="1398602928" sldId="675"/>
        </pc:sldMkLst>
      </pc:sldChg>
      <pc:sldChg chg="addSp delSp modSp new del mod modAnim">
        <pc:chgData name="Schneider, John Brand" userId="0a27f970-e9e3-4a42-989b-114aef573237" providerId="ADAL" clId="{B00D6442-DDA3-4141-A514-3472DC1E6620}" dt="2021-11-05T00:24:35.444" v="3725" actId="2696"/>
        <pc:sldMkLst>
          <pc:docMk/>
          <pc:sldMk cId="1016474971" sldId="676"/>
        </pc:sldMkLst>
      </pc:sldChg>
      <pc:sldChg chg="addSp delSp modSp add mod delAnim modAnim">
        <pc:chgData name="Schneider, John Brand" userId="0a27f970-e9e3-4a42-989b-114aef573237" providerId="ADAL" clId="{B00D6442-DDA3-4141-A514-3472DC1E6620}" dt="2021-11-05T00:19:30.208" v="3708" actId="1036"/>
        <pc:sldMkLst>
          <pc:docMk/>
          <pc:sldMk cId="2014236161" sldId="677"/>
        </pc:sldMkLst>
      </pc:sldChg>
      <pc:sldChg chg="add del">
        <pc:chgData name="Schneider, John Brand" userId="0a27f970-e9e3-4a42-989b-114aef573237" providerId="ADAL" clId="{B00D6442-DDA3-4141-A514-3472DC1E6620}" dt="2021-11-04T22:45:29.318" v="3024"/>
        <pc:sldMkLst>
          <pc:docMk/>
          <pc:sldMk cId="3870067653" sldId="677"/>
        </pc:sldMkLst>
      </pc:sldChg>
    </pc:docChg>
  </pc:docChgLst>
  <pc:docChgLst>
    <pc:chgData name="Schneider, John Brand" userId="0a27f970-e9e3-4a42-989b-114aef573237" providerId="ADAL" clId="{4CC51BCD-AA1B-8E48-BF21-52A41DEA5664}"/>
    <pc:docChg chg="undo custSel addSld delSld modSld sldOrd">
      <pc:chgData name="Schneider, John Brand" userId="0a27f970-e9e3-4a42-989b-114aef573237" providerId="ADAL" clId="{4CC51BCD-AA1B-8E48-BF21-52A41DEA5664}" dt="2022-04-04T22:23:29.435" v="775" actId="2696"/>
      <pc:docMkLst>
        <pc:docMk/>
      </pc:docMkLst>
      <pc:sldChg chg="del">
        <pc:chgData name="Schneider, John Brand" userId="0a27f970-e9e3-4a42-989b-114aef573237" providerId="ADAL" clId="{4CC51BCD-AA1B-8E48-BF21-52A41DEA5664}" dt="2022-04-04T04:14:30.167" v="11" actId="2696"/>
        <pc:sldMkLst>
          <pc:docMk/>
          <pc:sldMk cId="3541414911" sldId="628"/>
        </pc:sldMkLst>
      </pc:sldChg>
      <pc:sldChg chg="del">
        <pc:chgData name="Schneider, John Brand" userId="0a27f970-e9e3-4a42-989b-114aef573237" providerId="ADAL" clId="{4CC51BCD-AA1B-8E48-BF21-52A41DEA5664}" dt="2022-04-04T04:14:30.167" v="11" actId="2696"/>
        <pc:sldMkLst>
          <pc:docMk/>
          <pc:sldMk cId="1461182747" sldId="629"/>
        </pc:sldMkLst>
      </pc:sldChg>
      <pc:sldChg chg="del">
        <pc:chgData name="Schneider, John Brand" userId="0a27f970-e9e3-4a42-989b-114aef573237" providerId="ADAL" clId="{4CC51BCD-AA1B-8E48-BF21-52A41DEA5664}" dt="2022-04-04T04:36:17.097" v="318" actId="2696"/>
        <pc:sldMkLst>
          <pc:docMk/>
          <pc:sldMk cId="4005911964" sldId="630"/>
        </pc:sldMkLst>
      </pc:sldChg>
      <pc:sldChg chg="addSp modSp mod modAnim">
        <pc:chgData name="Schneider, John Brand" userId="0a27f970-e9e3-4a42-989b-114aef573237" providerId="ADAL" clId="{4CC51BCD-AA1B-8E48-BF21-52A41DEA5664}" dt="2022-04-04T04:40:19.014" v="362"/>
        <pc:sldMkLst>
          <pc:docMk/>
          <pc:sldMk cId="995203097" sldId="646"/>
        </pc:sldMkLst>
      </pc:sldChg>
      <pc:sldChg chg="addSp delSp modSp add mod">
        <pc:chgData name="Schneider, John Brand" userId="0a27f970-e9e3-4a42-989b-114aef573237" providerId="ADAL" clId="{4CC51BCD-AA1B-8E48-BF21-52A41DEA5664}" dt="2022-04-04T19:28:48.716" v="773"/>
        <pc:sldMkLst>
          <pc:docMk/>
          <pc:sldMk cId="9171667" sldId="651"/>
        </pc:sldMkLst>
      </pc:sldChg>
      <pc:sldChg chg="add del">
        <pc:chgData name="Schneider, John Brand" userId="0a27f970-e9e3-4a42-989b-114aef573237" providerId="ADAL" clId="{4CC51BCD-AA1B-8E48-BF21-52A41DEA5664}" dt="2022-04-04T22:23:27.082" v="774" actId="2696"/>
        <pc:sldMkLst>
          <pc:docMk/>
          <pc:sldMk cId="1564471981" sldId="652"/>
        </pc:sldMkLst>
      </pc:sldChg>
      <pc:sldChg chg="add del">
        <pc:chgData name="Schneider, John Brand" userId="0a27f970-e9e3-4a42-989b-114aef573237" providerId="ADAL" clId="{4CC51BCD-AA1B-8E48-BF21-52A41DEA5664}" dt="2022-04-04T22:23:27.082" v="774" actId="2696"/>
        <pc:sldMkLst>
          <pc:docMk/>
          <pc:sldMk cId="2838562313" sldId="653"/>
        </pc:sldMkLst>
      </pc:sldChg>
      <pc:sldChg chg="addSp modSp add mod ord modAnim">
        <pc:chgData name="Schneider, John Brand" userId="0a27f970-e9e3-4a42-989b-114aef573237" providerId="ADAL" clId="{4CC51BCD-AA1B-8E48-BF21-52A41DEA5664}" dt="2022-04-04T19:22:25.626" v="769" actId="20577"/>
        <pc:sldMkLst>
          <pc:docMk/>
          <pc:sldMk cId="3166235459" sldId="672"/>
        </pc:sldMkLst>
      </pc:sldChg>
      <pc:sldChg chg="del">
        <pc:chgData name="Schneider, John Brand" userId="0a27f970-e9e3-4a42-989b-114aef573237" providerId="ADAL" clId="{4CC51BCD-AA1B-8E48-BF21-52A41DEA5664}" dt="2022-04-04T04:14:30.167" v="11" actId="2696"/>
        <pc:sldMkLst>
          <pc:docMk/>
          <pc:sldMk cId="3284067534" sldId="672"/>
        </pc:sldMkLst>
      </pc:sldChg>
      <pc:sldChg chg="del">
        <pc:chgData name="Schneider, John Brand" userId="0a27f970-e9e3-4a42-989b-114aef573237" providerId="ADAL" clId="{4CC51BCD-AA1B-8E48-BF21-52A41DEA5664}" dt="2022-04-04T04:14:30.167" v="11" actId="2696"/>
        <pc:sldMkLst>
          <pc:docMk/>
          <pc:sldMk cId="2482238707" sldId="673"/>
        </pc:sldMkLst>
      </pc:sldChg>
      <pc:sldChg chg="add del">
        <pc:chgData name="Schneider, John Brand" userId="0a27f970-e9e3-4a42-989b-114aef573237" providerId="ADAL" clId="{4CC51BCD-AA1B-8E48-BF21-52A41DEA5664}" dt="2022-04-04T19:27:06.502" v="770" actId="2696"/>
        <pc:sldMkLst>
          <pc:docMk/>
          <pc:sldMk cId="2044927447" sldId="674"/>
        </pc:sldMkLst>
      </pc:sldChg>
      <pc:sldChg chg="del">
        <pc:chgData name="Schneider, John Brand" userId="0a27f970-e9e3-4a42-989b-114aef573237" providerId="ADAL" clId="{4CC51BCD-AA1B-8E48-BF21-52A41DEA5664}" dt="2022-04-04T04:11:01.418" v="9" actId="2696"/>
        <pc:sldMkLst>
          <pc:docMk/>
          <pc:sldMk cId="1398602928" sldId="675"/>
        </pc:sldMkLst>
      </pc:sldChg>
      <pc:sldChg chg="del">
        <pc:chgData name="Schneider, John Brand" userId="0a27f970-e9e3-4a42-989b-114aef573237" providerId="ADAL" clId="{4CC51BCD-AA1B-8E48-BF21-52A41DEA5664}" dt="2022-04-04T04:36:17.097" v="318" actId="2696"/>
        <pc:sldMkLst>
          <pc:docMk/>
          <pc:sldMk cId="2014236161" sldId="677"/>
        </pc:sldMkLst>
      </pc:sldChg>
      <pc:sldChg chg="addSp delSp modSp add mod delAnim modAnim">
        <pc:chgData name="Schneider, John Brand" userId="0a27f970-e9e3-4a42-989b-114aef573237" providerId="ADAL" clId="{4CC51BCD-AA1B-8E48-BF21-52A41DEA5664}" dt="2022-04-04T04:29:20.838" v="266"/>
        <pc:sldMkLst>
          <pc:docMk/>
          <pc:sldMk cId="3145638037" sldId="678"/>
        </pc:sldMkLst>
      </pc:sldChg>
      <pc:sldChg chg="add del">
        <pc:chgData name="Schneider, John Brand" userId="0a27f970-e9e3-4a42-989b-114aef573237" providerId="ADAL" clId="{4CC51BCD-AA1B-8E48-BF21-52A41DEA5664}" dt="2022-04-04T04:21:33.677" v="90" actId="2696"/>
        <pc:sldMkLst>
          <pc:docMk/>
          <pc:sldMk cId="860545197" sldId="679"/>
        </pc:sldMkLst>
      </pc:sldChg>
      <pc:sldChg chg="add del">
        <pc:chgData name="Schneider, John Brand" userId="0a27f970-e9e3-4a42-989b-114aef573237" providerId="ADAL" clId="{4CC51BCD-AA1B-8E48-BF21-52A41DEA5664}" dt="2022-04-04T04:21:40.850" v="91" actId="2696"/>
        <pc:sldMkLst>
          <pc:docMk/>
          <pc:sldMk cId="711619147" sldId="680"/>
        </pc:sldMkLst>
      </pc:sldChg>
      <pc:sldChg chg="add del">
        <pc:chgData name="Schneider, John Brand" userId="0a27f970-e9e3-4a42-989b-114aef573237" providerId="ADAL" clId="{4CC51BCD-AA1B-8E48-BF21-52A41DEA5664}" dt="2022-04-04T04:21:43.119" v="92" actId="2696"/>
        <pc:sldMkLst>
          <pc:docMk/>
          <pc:sldMk cId="1329373150" sldId="681"/>
        </pc:sldMkLst>
      </pc:sldChg>
      <pc:sldChg chg="addSp delSp modSp add mod delAnim modAnim">
        <pc:chgData name="Schneider, John Brand" userId="0a27f970-e9e3-4a42-989b-114aef573237" providerId="ADAL" clId="{4CC51BCD-AA1B-8E48-BF21-52A41DEA5664}" dt="2022-04-04T19:05:53.006" v="554" actId="20577"/>
        <pc:sldMkLst>
          <pc:docMk/>
          <pc:sldMk cId="4092719665" sldId="682"/>
        </pc:sldMkLst>
      </pc:sldChg>
      <pc:sldChg chg="addSp delSp modSp new del mod modAnim">
        <pc:chgData name="Schneider, John Brand" userId="0a27f970-e9e3-4a42-989b-114aef573237" providerId="ADAL" clId="{4CC51BCD-AA1B-8E48-BF21-52A41DEA5664}" dt="2022-04-04T19:08:09.523" v="555" actId="2696"/>
        <pc:sldMkLst>
          <pc:docMk/>
          <pc:sldMk cId="671104046" sldId="683"/>
        </pc:sldMkLst>
      </pc:sldChg>
      <pc:sldChg chg="del">
        <pc:chgData name="Schneider, John Brand" userId="0a27f970-e9e3-4a42-989b-114aef573237" providerId="ADAL" clId="{4CC51BCD-AA1B-8E48-BF21-52A41DEA5664}" dt="2022-04-04T22:23:29.435" v="775" actId="2696"/>
        <pc:sldMkLst>
          <pc:docMk/>
          <pc:sldMk cId="1434496070" sldId="683"/>
        </pc:sldMkLst>
      </pc:sldChg>
    </pc:docChg>
  </pc:docChgLst>
  <pc:docChgLst>
    <pc:chgData name="Schneider, John Brand" userId="0a27f970-e9e3-4a42-989b-114aef573237" providerId="ADAL" clId="{D7A52DAF-EC17-F047-A688-49A7A80B5CC7}"/>
    <pc:docChg chg="undo custSel addSld delSld modSld">
      <pc:chgData name="Schneider, John Brand" userId="0a27f970-e9e3-4a42-989b-114aef573237" providerId="ADAL" clId="{D7A52DAF-EC17-F047-A688-49A7A80B5CC7}" dt="2024-11-01T19:01:29.243" v="565" actId="20577"/>
      <pc:docMkLst>
        <pc:docMk/>
      </pc:docMkLst>
      <pc:sldChg chg="addSp delSp modSp mod delAnim modAnim">
        <pc:chgData name="Schneider, John Brand" userId="0a27f970-e9e3-4a42-989b-114aef573237" providerId="ADAL" clId="{D7A52DAF-EC17-F047-A688-49A7A80B5CC7}" dt="2024-11-01T04:25:56.282" v="505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D7A52DAF-EC17-F047-A688-49A7A80B5CC7}" dt="2024-11-01T04:12:49.208" v="426"/>
        <pc:sldMkLst>
          <pc:docMk/>
          <pc:sldMk cId="1461182747" sldId="629"/>
        </pc:sldMkLst>
      </pc:sldChg>
      <pc:sldChg chg="addSp modSp mod modAnim">
        <pc:chgData name="Schneider, John Brand" userId="0a27f970-e9e3-4a42-989b-114aef573237" providerId="ADAL" clId="{D7A52DAF-EC17-F047-A688-49A7A80B5CC7}" dt="2024-11-01T04:24:23.450" v="504" actId="1076"/>
        <pc:sldMkLst>
          <pc:docMk/>
          <pc:sldMk cId="3141480644" sldId="638"/>
        </pc:sldMkLst>
      </pc:sldChg>
      <pc:sldChg chg="add del">
        <pc:chgData name="Schneider, John Brand" userId="0a27f970-e9e3-4a42-989b-114aef573237" providerId="ADAL" clId="{D7A52DAF-EC17-F047-A688-49A7A80B5CC7}" dt="2024-11-01T04:27:50.727" v="507" actId="2696"/>
        <pc:sldMkLst>
          <pc:docMk/>
          <pc:sldMk cId="995203097" sldId="646"/>
        </pc:sldMkLst>
      </pc:sldChg>
      <pc:sldChg chg="add modTransition">
        <pc:chgData name="Schneider, John Brand" userId="0a27f970-e9e3-4a42-989b-114aef573237" providerId="ADAL" clId="{D7A52DAF-EC17-F047-A688-49A7A80B5CC7}" dt="2024-11-01T04:31:24.941" v="509"/>
        <pc:sldMkLst>
          <pc:docMk/>
          <pc:sldMk cId="3750836919" sldId="647"/>
        </pc:sldMkLst>
      </pc:sldChg>
      <pc:sldChg chg="modSp">
        <pc:chgData name="Schneider, John Brand" userId="0a27f970-e9e3-4a42-989b-114aef573237" providerId="ADAL" clId="{D7A52DAF-EC17-F047-A688-49A7A80B5CC7}" dt="2024-11-01T04:17:03.384" v="434" actId="20577"/>
        <pc:sldMkLst>
          <pc:docMk/>
          <pc:sldMk cId="3166235459" sldId="672"/>
        </pc:sldMkLst>
      </pc:sldChg>
      <pc:sldChg chg="addSp modSp mod modAnim">
        <pc:chgData name="Schneider, John Brand" userId="0a27f970-e9e3-4a42-989b-114aef573237" providerId="ADAL" clId="{D7A52DAF-EC17-F047-A688-49A7A80B5CC7}" dt="2024-11-01T03:57:30.341" v="206"/>
        <pc:sldMkLst>
          <pc:docMk/>
          <pc:sldMk cId="3145638037" sldId="678"/>
        </pc:sldMkLst>
      </pc:sldChg>
      <pc:sldChg chg="del">
        <pc:chgData name="Schneider, John Brand" userId="0a27f970-e9e3-4a42-989b-114aef573237" providerId="ADAL" clId="{D7A52DAF-EC17-F047-A688-49A7A80B5CC7}" dt="2024-11-01T03:52:32.297" v="1" actId="2696"/>
        <pc:sldMkLst>
          <pc:docMk/>
          <pc:sldMk cId="3284067534" sldId="684"/>
        </pc:sldMkLst>
      </pc:sldChg>
      <pc:sldChg chg="del">
        <pc:chgData name="Schneider, John Brand" userId="0a27f970-e9e3-4a42-989b-114aef573237" providerId="ADAL" clId="{D7A52DAF-EC17-F047-A688-49A7A80B5CC7}" dt="2024-11-01T03:52:14.630" v="0" actId="2696"/>
        <pc:sldMkLst>
          <pc:docMk/>
          <pc:sldMk cId="2550068636" sldId="685"/>
        </pc:sldMkLst>
      </pc:sldChg>
      <pc:sldChg chg="addSp modSp mod modTransition modAnim">
        <pc:chgData name="Schneider, John Brand" userId="0a27f970-e9e3-4a42-989b-114aef573237" providerId="ADAL" clId="{D7A52DAF-EC17-F047-A688-49A7A80B5CC7}" dt="2024-11-01T04:34:00.619" v="550"/>
        <pc:sldMkLst>
          <pc:docMk/>
          <pc:sldMk cId="623350244" sldId="686"/>
        </pc:sldMkLst>
      </pc:sldChg>
      <pc:sldChg chg="add">
        <pc:chgData name="Schneider, John Brand" userId="0a27f970-e9e3-4a42-989b-114aef573237" providerId="ADAL" clId="{D7A52DAF-EC17-F047-A688-49A7A80B5CC7}" dt="2024-11-01T04:27:29.123" v="506"/>
        <pc:sldMkLst>
          <pc:docMk/>
          <pc:sldMk cId="1199475445" sldId="709"/>
        </pc:sldMkLst>
      </pc:sldChg>
      <pc:sldChg chg="add">
        <pc:chgData name="Schneider, John Brand" userId="0a27f970-e9e3-4a42-989b-114aef573237" providerId="ADAL" clId="{D7A52DAF-EC17-F047-A688-49A7A80B5CC7}" dt="2024-11-01T04:27:29.123" v="506"/>
        <pc:sldMkLst>
          <pc:docMk/>
          <pc:sldMk cId="1349621069" sldId="710"/>
        </pc:sldMkLst>
      </pc:sldChg>
      <pc:sldChg chg="addSp delSp modSp new mod">
        <pc:chgData name="Schneider, John Brand" userId="0a27f970-e9e3-4a42-989b-114aef573237" providerId="ADAL" clId="{D7A52DAF-EC17-F047-A688-49A7A80B5CC7}" dt="2024-11-01T19:01:29.243" v="565" actId="20577"/>
        <pc:sldMkLst>
          <pc:docMk/>
          <pc:sldMk cId="1758337450" sldId="712"/>
        </pc:sldMkLst>
      </pc:sldChg>
    </pc:docChg>
  </pc:docChgLst>
  <pc:docChgLst>
    <pc:chgData name="Schneider, John Brand" userId="0a27f970-e9e3-4a42-989b-114aef573237" providerId="ADAL" clId="{8F7A6734-7A0B-8440-A174-BEE3BEE47982}"/>
    <pc:docChg chg="undo custSel addSld delSld modSld">
      <pc:chgData name="Schneider, John Brand" userId="0a27f970-e9e3-4a42-989b-114aef573237" providerId="ADAL" clId="{8F7A6734-7A0B-8440-A174-BEE3BEE47982}" dt="2024-04-03T22:54:08.798" v="297" actId="167"/>
      <pc:docMkLst>
        <pc:docMk/>
      </pc:docMkLst>
      <pc:sldChg chg="modSp mod modAnim">
        <pc:chgData name="Schneider, John Brand" userId="0a27f970-e9e3-4a42-989b-114aef573237" providerId="ADAL" clId="{8F7A6734-7A0B-8440-A174-BEE3BEE47982}" dt="2024-04-03T22:48:36.595" v="291" actId="20577"/>
        <pc:sldMkLst>
          <pc:docMk/>
          <pc:sldMk cId="1602654446" sldId="256"/>
        </pc:sldMkLst>
      </pc:sldChg>
      <pc:sldChg chg="add">
        <pc:chgData name="Schneider, John Brand" userId="0a27f970-e9e3-4a42-989b-114aef573237" providerId="ADAL" clId="{8F7A6734-7A0B-8440-A174-BEE3BEE47982}" dt="2024-04-01T19:23:20.981" v="243"/>
        <pc:sldMkLst>
          <pc:docMk/>
          <pc:sldMk cId="1461182747" sldId="629"/>
        </pc:sldMkLst>
      </pc:sldChg>
      <pc:sldChg chg="del">
        <pc:chgData name="Schneider, John Brand" userId="0a27f970-e9e3-4a42-989b-114aef573237" providerId="ADAL" clId="{8F7A6734-7A0B-8440-A174-BEE3BEE47982}" dt="2024-04-01T19:31:00.696" v="245" actId="2696"/>
        <pc:sldMkLst>
          <pc:docMk/>
          <pc:sldMk cId="995203097" sldId="646"/>
        </pc:sldMkLst>
      </pc:sldChg>
      <pc:sldChg chg="add del">
        <pc:chgData name="Schneider, John Brand" userId="0a27f970-e9e3-4a42-989b-114aef573237" providerId="ADAL" clId="{8F7A6734-7A0B-8440-A174-BEE3BEE47982}" dt="2024-04-01T21:45:41.755" v="246" actId="2696"/>
        <pc:sldMkLst>
          <pc:docMk/>
          <pc:sldMk cId="3750836919" sldId="647"/>
        </pc:sldMkLst>
      </pc:sldChg>
      <pc:sldChg chg="modTransition">
        <pc:chgData name="Schneider, John Brand" userId="0a27f970-e9e3-4a42-989b-114aef573237" providerId="ADAL" clId="{8F7A6734-7A0B-8440-A174-BEE3BEE47982}" dt="2024-04-01T19:25:10.922" v="244"/>
        <pc:sldMkLst>
          <pc:docMk/>
          <pc:sldMk cId="2044927447" sldId="674"/>
        </pc:sldMkLst>
      </pc:sldChg>
      <pc:sldChg chg="modSp mod modAnim">
        <pc:chgData name="Schneider, John Brand" userId="0a27f970-e9e3-4a42-989b-114aef573237" providerId="ADAL" clId="{8F7A6734-7A0B-8440-A174-BEE3BEE47982}" dt="2024-04-01T04:44:15.350" v="237"/>
        <pc:sldMkLst>
          <pc:docMk/>
          <pc:sldMk cId="3284067534" sldId="684"/>
        </pc:sldMkLst>
      </pc:sldChg>
      <pc:sldChg chg="addSp delSp modSp mod delAnim modAnim">
        <pc:chgData name="Schneider, John Brand" userId="0a27f970-e9e3-4a42-989b-114aef573237" providerId="ADAL" clId="{8F7A6734-7A0B-8440-A174-BEE3BEE47982}" dt="2024-04-03T22:54:08.798" v="297" actId="167"/>
        <pc:sldMkLst>
          <pc:docMk/>
          <pc:sldMk cId="2550068636" sldId="685"/>
        </pc:sldMkLst>
      </pc:sldChg>
      <pc:sldChg chg="add">
        <pc:chgData name="Schneider, John Brand" userId="0a27f970-e9e3-4a42-989b-114aef573237" providerId="ADAL" clId="{8F7A6734-7A0B-8440-A174-BEE3BEE47982}" dt="2024-04-01T04:54:53.818" v="238"/>
        <pc:sldMkLst>
          <pc:docMk/>
          <pc:sldMk cId="623350244" sldId="686"/>
        </pc:sldMkLst>
      </pc:sldChg>
      <pc:sldChg chg="add del">
        <pc:chgData name="Schneider, John Brand" userId="0a27f970-e9e3-4a42-989b-114aef573237" providerId="ADAL" clId="{8F7A6734-7A0B-8440-A174-BEE3BEE47982}" dt="2024-04-01T21:45:42.528" v="248" actId="2696"/>
        <pc:sldMkLst>
          <pc:docMk/>
          <pc:sldMk cId="1199475445" sldId="709"/>
        </pc:sldMkLst>
      </pc:sldChg>
      <pc:sldChg chg="modSp add del mod">
        <pc:chgData name="Schneider, John Brand" userId="0a27f970-e9e3-4a42-989b-114aef573237" providerId="ADAL" clId="{8F7A6734-7A0B-8440-A174-BEE3BEE47982}" dt="2024-04-01T21:45:42.126" v="247" actId="2696"/>
        <pc:sldMkLst>
          <pc:docMk/>
          <pc:sldMk cId="1349621069" sldId="710"/>
        </pc:sldMkLst>
      </pc:sldChg>
    </pc:docChg>
  </pc:docChgLst>
  <pc:docChgLst>
    <pc:chgData name="Schneider, John Brand" userId="0a27f970-e9e3-4a42-989b-114aef573237" providerId="ADAL" clId="{76F3B39F-F45A-994C-B592-445C5803CF8B}"/>
    <pc:docChg chg="undo custSel addSld modSld">
      <pc:chgData name="Schneider, John Brand" userId="0a27f970-e9e3-4a42-989b-114aef573237" providerId="ADAL" clId="{76F3B39F-F45A-994C-B592-445C5803CF8B}" dt="2023-04-03T02:29:15.002" v="215" actId="1038"/>
      <pc:docMkLst>
        <pc:docMk/>
      </pc:docMkLst>
      <pc:sldChg chg="modSp mod modAnim">
        <pc:chgData name="Schneider, John Brand" userId="0a27f970-e9e3-4a42-989b-114aef573237" providerId="ADAL" clId="{76F3B39F-F45A-994C-B592-445C5803CF8B}" dt="2023-04-03T02:00:47.486" v="73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76F3B39F-F45A-994C-B592-445C5803CF8B}" dt="2023-04-03T02:25:23.817" v="191"/>
        <pc:sldMkLst>
          <pc:docMk/>
          <pc:sldMk cId="3750836919" sldId="647"/>
        </pc:sldMkLst>
      </pc:sldChg>
      <pc:sldChg chg="modSp mod">
        <pc:chgData name="Schneider, John Brand" userId="0a27f970-e9e3-4a42-989b-114aef573237" providerId="ADAL" clId="{76F3B39F-F45A-994C-B592-445C5803CF8B}" dt="2023-04-03T02:29:15.002" v="215" actId="1038"/>
        <pc:sldMkLst>
          <pc:docMk/>
          <pc:sldMk cId="9171667" sldId="651"/>
        </pc:sldMkLst>
      </pc:sldChg>
      <pc:sldChg chg="delSp modSp mod">
        <pc:chgData name="Schneider, John Brand" userId="0a27f970-e9e3-4a42-989b-114aef573237" providerId="ADAL" clId="{76F3B39F-F45A-994C-B592-445C5803CF8B}" dt="2023-04-03T02:11:30.844" v="106" actId="1035"/>
        <pc:sldMkLst>
          <pc:docMk/>
          <pc:sldMk cId="3166235459" sldId="672"/>
        </pc:sldMkLst>
      </pc:sldChg>
      <pc:sldChg chg="modSp mod">
        <pc:chgData name="Schneider, John Brand" userId="0a27f970-e9e3-4a42-989b-114aef573237" providerId="ADAL" clId="{76F3B39F-F45A-994C-B592-445C5803CF8B}" dt="2023-04-03T02:07:44.003" v="92" actId="207"/>
        <pc:sldMkLst>
          <pc:docMk/>
          <pc:sldMk cId="693637774" sldId="683"/>
        </pc:sldMkLst>
      </pc:sldChg>
      <pc:sldChg chg="modSp add mod">
        <pc:chgData name="Schneider, John Brand" userId="0a27f970-e9e3-4a42-989b-114aef573237" providerId="ADAL" clId="{76F3B39F-F45A-994C-B592-445C5803CF8B}" dt="2023-04-03T02:03:36.678" v="84" actId="20577"/>
        <pc:sldMkLst>
          <pc:docMk/>
          <pc:sldMk cId="3284067534" sldId="684"/>
        </pc:sldMkLst>
      </pc:sldChg>
    </pc:docChg>
  </pc:docChgLst>
  <pc:docChgLst>
    <pc:chgData name="Schneider, John Brand" userId="0a27f970-e9e3-4a42-989b-114aef573237" providerId="ADAL" clId="{87C67334-C3DD-5E43-9427-E45F1742A612}"/>
    <pc:docChg chg="custSel modSld">
      <pc:chgData name="Schneider, John Brand" userId="0a27f970-e9e3-4a42-989b-114aef573237" providerId="ADAL" clId="{87C67334-C3DD-5E43-9427-E45F1742A612}" dt="2022-11-05T00:47:04.723" v="8" actId="20577"/>
      <pc:docMkLst>
        <pc:docMk/>
      </pc:docMkLst>
      <pc:sldChg chg="modSp">
        <pc:chgData name="Schneider, John Brand" userId="0a27f970-e9e3-4a42-989b-114aef573237" providerId="ADAL" clId="{87C67334-C3DD-5E43-9427-E45F1742A612}" dt="2022-11-05T00:47:04.723" v="8" actId="20577"/>
        <pc:sldMkLst>
          <pc:docMk/>
          <pc:sldMk cId="1602654446" sldId="256"/>
        </pc:sldMkLst>
      </pc:sldChg>
      <pc:sldChg chg="delSp mod">
        <pc:chgData name="Schneider, John Brand" userId="0a27f970-e9e3-4a42-989b-114aef573237" providerId="ADAL" clId="{87C67334-C3DD-5E43-9427-E45F1742A612}" dt="2022-11-05T00:46:27.022" v="3" actId="478"/>
        <pc:sldMkLst>
          <pc:docMk/>
          <pc:sldMk cId="3141480644" sldId="638"/>
        </pc:sldMkLst>
      </pc:sldChg>
      <pc:sldChg chg="delSp mod">
        <pc:chgData name="Schneider, John Brand" userId="0a27f970-e9e3-4a42-989b-114aef573237" providerId="ADAL" clId="{87C67334-C3DD-5E43-9427-E45F1742A612}" dt="2022-11-05T00:46:15.255" v="1" actId="478"/>
        <pc:sldMkLst>
          <pc:docMk/>
          <pc:sldMk cId="2044927447" sldId="674"/>
        </pc:sldMkLst>
      </pc:sldChg>
      <pc:sldChg chg="delSp mod">
        <pc:chgData name="Schneider, John Brand" userId="0a27f970-e9e3-4a42-989b-114aef573237" providerId="ADAL" clId="{87C67334-C3DD-5E43-9427-E45F1742A612}" dt="2022-11-05T00:46:06.881" v="0" actId="478"/>
        <pc:sldMkLst>
          <pc:docMk/>
          <pc:sldMk cId="3145638037" sldId="678"/>
        </pc:sldMkLst>
      </pc:sldChg>
      <pc:sldChg chg="delSp mod">
        <pc:chgData name="Schneider, John Brand" userId="0a27f970-e9e3-4a42-989b-114aef573237" providerId="ADAL" clId="{87C67334-C3DD-5E43-9427-E45F1742A612}" dt="2022-11-05T00:46:21.133" v="2" actId="478"/>
        <pc:sldMkLst>
          <pc:docMk/>
          <pc:sldMk cId="693637774" sldId="683"/>
        </pc:sldMkLst>
      </pc:sldChg>
    </pc:docChg>
  </pc:docChgLst>
  <pc:docChgLst>
    <pc:chgData name="Schneider, John Brand" userId="0a27f970-e9e3-4a42-989b-114aef573237" providerId="ADAL" clId="{CF41B456-D471-6542-AC0C-6DD147290506}"/>
    <pc:docChg chg="undo custSel addSld delSld modSld">
      <pc:chgData name="Schneider, John Brand" userId="0a27f970-e9e3-4a42-989b-114aef573237" providerId="ADAL" clId="{CF41B456-D471-6542-AC0C-6DD147290506}" dt="2023-11-03T22:03:01.698" v="530" actId="2696"/>
      <pc:docMkLst>
        <pc:docMk/>
      </pc:docMkLst>
      <pc:sldChg chg="modSp mod modAnim">
        <pc:chgData name="Schneider, John Brand" userId="0a27f970-e9e3-4a42-989b-114aef573237" providerId="ADAL" clId="{CF41B456-D471-6542-AC0C-6DD147290506}" dt="2023-11-03T17:17:53.980" v="431" actId="1076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CF41B456-D471-6542-AC0C-6DD147290506}" dt="2023-10-31T00:14:37.997" v="336"/>
        <pc:sldMkLst>
          <pc:docMk/>
          <pc:sldMk cId="995203097" sldId="646"/>
        </pc:sldMkLst>
      </pc:sldChg>
      <pc:sldChg chg="del">
        <pc:chgData name="Schneider, John Brand" userId="0a27f970-e9e3-4a42-989b-114aef573237" providerId="ADAL" clId="{CF41B456-D471-6542-AC0C-6DD147290506}" dt="2023-11-03T22:03:00.492" v="526" actId="2696"/>
        <pc:sldMkLst>
          <pc:docMk/>
          <pc:sldMk cId="3750836919" sldId="647"/>
        </pc:sldMkLst>
      </pc:sldChg>
      <pc:sldChg chg="add del">
        <pc:chgData name="Schneider, John Brand" userId="0a27f970-e9e3-4a42-989b-114aef573237" providerId="ADAL" clId="{CF41B456-D471-6542-AC0C-6DD147290506}" dt="2023-11-03T22:03:01.698" v="530" actId="2696"/>
        <pc:sldMkLst>
          <pc:docMk/>
          <pc:sldMk cId="9171667" sldId="651"/>
        </pc:sldMkLst>
      </pc:sldChg>
      <pc:sldChg chg="add del">
        <pc:chgData name="Schneider, John Brand" userId="0a27f970-e9e3-4a42-989b-114aef573237" providerId="ADAL" clId="{CF41B456-D471-6542-AC0C-6DD147290506}" dt="2023-11-03T22:03:01.284" v="529" actId="2696"/>
        <pc:sldMkLst>
          <pc:docMk/>
          <pc:sldMk cId="1564471981" sldId="652"/>
        </pc:sldMkLst>
      </pc:sldChg>
      <pc:sldChg chg="add del">
        <pc:chgData name="Schneider, John Brand" userId="0a27f970-e9e3-4a42-989b-114aef573237" providerId="ADAL" clId="{CF41B456-D471-6542-AC0C-6DD147290506}" dt="2023-11-03T22:03:00.637" v="527" actId="2696"/>
        <pc:sldMkLst>
          <pc:docMk/>
          <pc:sldMk cId="2838562313" sldId="653"/>
        </pc:sldMkLst>
      </pc:sldChg>
      <pc:sldChg chg="addSp modSp mod modAnim">
        <pc:chgData name="Schneider, John Brand" userId="0a27f970-e9e3-4a42-989b-114aef573237" providerId="ADAL" clId="{CF41B456-D471-6542-AC0C-6DD147290506}" dt="2023-11-03T17:34:53.262" v="525" actId="20577"/>
        <pc:sldMkLst>
          <pc:docMk/>
          <pc:sldMk cId="3166235459" sldId="672"/>
        </pc:sldMkLst>
      </pc:sldChg>
      <pc:sldChg chg="modSp mod">
        <pc:chgData name="Schneider, John Brand" userId="0a27f970-e9e3-4a42-989b-114aef573237" providerId="ADAL" clId="{CF41B456-D471-6542-AC0C-6DD147290506}" dt="2023-10-30T23:46:04.443" v="114" actId="1038"/>
        <pc:sldMkLst>
          <pc:docMk/>
          <pc:sldMk cId="2482238707" sldId="673"/>
        </pc:sldMkLst>
      </pc:sldChg>
      <pc:sldChg chg="addSp delSp modSp mod modAnim">
        <pc:chgData name="Schneider, John Brand" userId="0a27f970-e9e3-4a42-989b-114aef573237" providerId="ADAL" clId="{CF41B456-D471-6542-AC0C-6DD147290506}" dt="2023-11-03T17:31:41.681" v="524" actId="1036"/>
        <pc:sldMkLst>
          <pc:docMk/>
          <pc:sldMk cId="2044927447" sldId="674"/>
        </pc:sldMkLst>
      </pc:sldChg>
      <pc:sldChg chg="add del">
        <pc:chgData name="Schneider, John Brand" userId="0a27f970-e9e3-4a42-989b-114aef573237" providerId="ADAL" clId="{CF41B456-D471-6542-AC0C-6DD147290506}" dt="2023-11-03T22:03:00.892" v="528" actId="2696"/>
        <pc:sldMkLst>
          <pc:docMk/>
          <pc:sldMk cId="1782934341" sldId="675"/>
        </pc:sldMkLst>
      </pc:sldChg>
      <pc:sldChg chg="modSp mod">
        <pc:chgData name="Schneider, John Brand" userId="0a27f970-e9e3-4a42-989b-114aef573237" providerId="ADAL" clId="{CF41B456-D471-6542-AC0C-6DD147290506}" dt="2023-11-03T17:25:04.756" v="452" actId="1036"/>
        <pc:sldMkLst>
          <pc:docMk/>
          <pc:sldMk cId="3284067534" sldId="684"/>
        </pc:sldMkLst>
      </pc:sldChg>
    </pc:docChg>
  </pc:docChgLst>
  <pc:docChgLst>
    <pc:chgData name="Schneider, John Brand" userId="0a27f970-e9e3-4a42-989b-114aef573237" providerId="ADAL" clId="{CA9007F7-F46C-8849-9295-F8B401DF8D21}"/>
    <pc:docChg chg="undo custSel addSld delSld modSld sldOrd">
      <pc:chgData name="Schneider, John Brand" userId="0a27f970-e9e3-4a42-989b-114aef573237" providerId="ADAL" clId="{CA9007F7-F46C-8849-9295-F8B401DF8D21}" dt="2025-03-31T22:01:59.899" v="439" actId="2696"/>
      <pc:docMkLst>
        <pc:docMk/>
      </pc:docMkLst>
      <pc:sldChg chg="addSp modSp mod modAnim">
        <pc:chgData name="Schneider, John Brand" userId="0a27f970-e9e3-4a42-989b-114aef573237" providerId="ADAL" clId="{CA9007F7-F46C-8849-9295-F8B401DF8D21}" dt="2025-03-31T19:12:46.970" v="247" actId="1037"/>
        <pc:sldMkLst>
          <pc:docMk/>
          <pc:sldMk cId="1602654446" sldId="256"/>
        </pc:sldMkLst>
        <pc:spChg chg="mod">
          <ac:chgData name="Schneider, John Brand" userId="0a27f970-e9e3-4a42-989b-114aef573237" providerId="ADAL" clId="{CA9007F7-F46C-8849-9295-F8B401DF8D21}" dt="2025-03-31T19:12:46.970" v="247" actId="1037"/>
          <ac:spMkLst>
            <pc:docMk/>
            <pc:sldMk cId="1602654446" sldId="256"/>
            <ac:spMk id="2" creationId="{D1F64E4C-1903-E6F2-4B3E-6C736CAE22C7}"/>
          </ac:spMkLst>
        </pc:spChg>
        <pc:spChg chg="add mod">
          <ac:chgData name="Schneider, John Brand" userId="0a27f970-e9e3-4a42-989b-114aef573237" providerId="ADAL" clId="{CA9007F7-F46C-8849-9295-F8B401DF8D21}" dt="2025-03-30T22:46:50.375" v="88" actId="1036"/>
          <ac:spMkLst>
            <pc:docMk/>
            <pc:sldMk cId="1602654446" sldId="256"/>
            <ac:spMk id="3" creationId="{2FBC4FB4-EC39-ABC8-A9E8-9C2AA3E32988}"/>
          </ac:spMkLst>
        </pc:spChg>
        <pc:spChg chg="mod">
          <ac:chgData name="Schneider, John Brand" userId="0a27f970-e9e3-4a42-989b-114aef573237" providerId="ADAL" clId="{CA9007F7-F46C-8849-9295-F8B401DF8D21}" dt="2025-03-30T22:53:50.405" v="90" actId="20577"/>
          <ac:spMkLst>
            <pc:docMk/>
            <pc:sldMk cId="1602654446" sldId="256"/>
            <ac:spMk id="4" creationId="{FE883BDC-93FB-0B4F-A2FD-142C2FECBEE8}"/>
          </ac:spMkLst>
        </pc:spChg>
        <pc:spChg chg="mod">
          <ac:chgData name="Schneider, John Brand" userId="0a27f970-e9e3-4a42-989b-114aef573237" providerId="ADAL" clId="{CA9007F7-F46C-8849-9295-F8B401DF8D21}" dt="2025-03-30T22:46:45.712" v="84" actId="1076"/>
          <ac:spMkLst>
            <pc:docMk/>
            <pc:sldMk cId="1602654446" sldId="256"/>
            <ac:spMk id="6" creationId="{7A967452-73AE-7D50-9548-78BB0ADE1F20}"/>
          </ac:spMkLst>
        </pc:spChg>
      </pc:sldChg>
      <pc:sldChg chg="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1461182747" sldId="629"/>
        </pc:sldMkLst>
      </pc:sldChg>
      <pc:sldChg chg="addSp delSp modSp mod modTransition">
        <pc:chgData name="Schneider, John Brand" userId="0a27f970-e9e3-4a42-989b-114aef573237" providerId="ADAL" clId="{CA9007F7-F46C-8849-9295-F8B401DF8D21}" dt="2025-03-31T19:27:11.086" v="347" actId="1037"/>
        <pc:sldMkLst>
          <pc:docMk/>
          <pc:sldMk cId="3141480644" sldId="638"/>
        </pc:sldMkLst>
        <pc:spChg chg="del mod">
          <ac:chgData name="Schneider, John Brand" userId="0a27f970-e9e3-4a42-989b-114aef573237" providerId="ADAL" clId="{CA9007F7-F46C-8849-9295-F8B401DF8D21}" dt="2025-03-31T19:25:19.551" v="324" actId="478"/>
          <ac:spMkLst>
            <pc:docMk/>
            <pc:sldMk cId="3141480644" sldId="638"/>
            <ac:spMk id="3" creationId="{404F1F7F-A4FB-3C4D-B57D-8831F450DDF1}"/>
          </ac:spMkLst>
        </pc:spChg>
        <pc:spChg chg="mod">
          <ac:chgData name="Schneider, John Brand" userId="0a27f970-e9e3-4a42-989b-114aef573237" providerId="ADAL" clId="{CA9007F7-F46C-8849-9295-F8B401DF8D21}" dt="2025-03-31T19:27:11.086" v="347" actId="1037"/>
          <ac:spMkLst>
            <pc:docMk/>
            <pc:sldMk cId="3141480644" sldId="638"/>
            <ac:spMk id="8" creationId="{57830A07-0603-9604-140D-A84BE4D53593}"/>
          </ac:spMkLst>
        </pc:spChg>
        <pc:spChg chg="mod">
          <ac:chgData name="Schneider, John Brand" userId="0a27f970-e9e3-4a42-989b-114aef573237" providerId="ADAL" clId="{CA9007F7-F46C-8849-9295-F8B401DF8D21}" dt="2025-03-31T19:27:11.086" v="347" actId="1037"/>
          <ac:spMkLst>
            <pc:docMk/>
            <pc:sldMk cId="3141480644" sldId="638"/>
            <ac:spMk id="11" creationId="{B490C3BE-A237-E907-3E55-CE178FFE805B}"/>
          </ac:spMkLst>
        </pc:spChg>
        <pc:spChg chg="add mod">
          <ac:chgData name="Schneider, John Brand" userId="0a27f970-e9e3-4a42-989b-114aef573237" providerId="ADAL" clId="{CA9007F7-F46C-8849-9295-F8B401DF8D21}" dt="2025-03-31T19:25:27.197" v="325"/>
          <ac:spMkLst>
            <pc:docMk/>
            <pc:sldMk cId="3141480644" sldId="638"/>
            <ac:spMk id="14" creationId="{BC0ADDFA-6E02-E07E-288C-92D04BA0D22F}"/>
          </ac:spMkLst>
        </pc:spChg>
      </pc:sldChg>
      <pc:sldChg chg="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3750836919" sldId="647"/>
        </pc:sldMkLst>
      </pc:sldChg>
      <pc:sldChg chg="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3166235459" sldId="672"/>
        </pc:sldMkLst>
      </pc:sldChg>
      <pc:sldChg chg="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2482238707" sldId="673"/>
        </pc:sldMkLst>
      </pc:sldChg>
      <pc:sldChg chg="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2044927447" sldId="674"/>
        </pc:sldMkLst>
      </pc:sldChg>
      <pc:sldChg chg="modSp mod 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3145638037" sldId="678"/>
        </pc:sldMkLst>
        <pc:spChg chg="mod">
          <ac:chgData name="Schneider, John Brand" userId="0a27f970-e9e3-4a42-989b-114aef573237" providerId="ADAL" clId="{CA9007F7-F46C-8849-9295-F8B401DF8D21}" dt="2025-03-30T22:55:10.364" v="138" actId="1038"/>
          <ac:spMkLst>
            <pc:docMk/>
            <pc:sldMk cId="3145638037" sldId="678"/>
            <ac:spMk id="6" creationId="{FEB47630-3B88-3245-5AE5-1A8FC00BDC32}"/>
          </ac:spMkLst>
        </pc:spChg>
      </pc:sldChg>
      <pc:sldChg chg="addSp modSp mod modTransition modAnim">
        <pc:chgData name="Schneider, John Brand" userId="0a27f970-e9e3-4a42-989b-114aef573237" providerId="ADAL" clId="{CA9007F7-F46C-8849-9295-F8B401DF8D21}" dt="2025-03-31T19:20:24.150" v="322" actId="1035"/>
        <pc:sldMkLst>
          <pc:docMk/>
          <pc:sldMk cId="693637774" sldId="683"/>
        </pc:sldMkLst>
        <pc:spChg chg="mod">
          <ac:chgData name="Schneider, John Brand" userId="0a27f970-e9e3-4a42-989b-114aef573237" providerId="ADAL" clId="{CA9007F7-F46C-8849-9295-F8B401DF8D21}" dt="2025-03-31T19:19:49.530" v="311" actId="1036"/>
          <ac:spMkLst>
            <pc:docMk/>
            <pc:sldMk cId="693637774" sldId="683"/>
            <ac:spMk id="9" creationId="{37028D8D-44E1-8244-97E5-69E99A883E54}"/>
          </ac:spMkLst>
        </pc:spChg>
        <pc:spChg chg="add mod">
          <ac:chgData name="Schneider, John Brand" userId="0a27f970-e9e3-4a42-989b-114aef573237" providerId="ADAL" clId="{CA9007F7-F46C-8849-9295-F8B401DF8D21}" dt="2025-03-30T23:01:13.695" v="161" actId="1036"/>
          <ac:spMkLst>
            <pc:docMk/>
            <pc:sldMk cId="693637774" sldId="683"/>
            <ac:spMk id="13" creationId="{A8AFCA53-6E66-2383-0FD5-B51C55FD34CC}"/>
          </ac:spMkLst>
        </pc:spChg>
        <pc:spChg chg="add mod">
          <ac:chgData name="Schneider, John Brand" userId="0a27f970-e9e3-4a42-989b-114aef573237" providerId="ADAL" clId="{CA9007F7-F46C-8849-9295-F8B401DF8D21}" dt="2025-03-30T23:05:03.610" v="215" actId="14100"/>
          <ac:spMkLst>
            <pc:docMk/>
            <pc:sldMk cId="693637774" sldId="683"/>
            <ac:spMk id="22" creationId="{0858E8BA-CB26-07BF-74A0-B17796F6E2D9}"/>
          </ac:spMkLst>
        </pc:spChg>
        <pc:spChg chg="add mod">
          <ac:chgData name="Schneider, John Brand" userId="0a27f970-e9e3-4a42-989b-114aef573237" providerId="ADAL" clId="{CA9007F7-F46C-8849-9295-F8B401DF8D21}" dt="2025-03-30T23:04:47.064" v="213" actId="14100"/>
          <ac:spMkLst>
            <pc:docMk/>
            <pc:sldMk cId="693637774" sldId="683"/>
            <ac:spMk id="26" creationId="{01200555-434A-6471-5C00-9407288C1981}"/>
          </ac:spMkLst>
        </pc:spChg>
        <pc:spChg chg="mod">
          <ac:chgData name="Schneider, John Brand" userId="0a27f970-e9e3-4a42-989b-114aef573237" providerId="ADAL" clId="{CA9007F7-F46C-8849-9295-F8B401DF8D21}" dt="2025-03-30T23:03:39.719" v="187" actId="1035"/>
          <ac:spMkLst>
            <pc:docMk/>
            <pc:sldMk cId="693637774" sldId="683"/>
            <ac:spMk id="27" creationId="{4CE36C13-3963-484A-9BD3-B1267F3193AE}"/>
          </ac:spMkLst>
        </pc:spChg>
        <pc:spChg chg="mod">
          <ac:chgData name="Schneider, John Brand" userId="0a27f970-e9e3-4a42-989b-114aef573237" providerId="ADAL" clId="{CA9007F7-F46C-8849-9295-F8B401DF8D21}" dt="2025-03-31T19:19:53.123" v="316" actId="1035"/>
          <ac:spMkLst>
            <pc:docMk/>
            <pc:sldMk cId="693637774" sldId="683"/>
            <ac:spMk id="35" creationId="{C82D99D1-D1FA-6045-87BB-4E7A90787F84}"/>
          </ac:spMkLst>
        </pc:spChg>
        <pc:spChg chg="add mod">
          <ac:chgData name="Schneider, John Brand" userId="0a27f970-e9e3-4a42-989b-114aef573237" providerId="ADAL" clId="{CA9007F7-F46C-8849-9295-F8B401DF8D21}" dt="2025-03-31T19:19:45.382" v="305" actId="1076"/>
          <ac:spMkLst>
            <pc:docMk/>
            <pc:sldMk cId="693637774" sldId="683"/>
            <ac:spMk id="37" creationId="{ECC95EFA-95ED-BE11-AE57-21642FD0306D}"/>
          </ac:spMkLst>
        </pc:spChg>
        <pc:cxnChg chg="mod">
          <ac:chgData name="Schneider, John Brand" userId="0a27f970-e9e3-4a42-989b-114aef573237" providerId="ADAL" clId="{CA9007F7-F46C-8849-9295-F8B401DF8D21}" dt="2025-03-31T19:20:24.150" v="322" actId="1035"/>
          <ac:cxnSpMkLst>
            <pc:docMk/>
            <pc:sldMk cId="693637774" sldId="683"/>
            <ac:cxnSpMk id="23" creationId="{837446F5-528D-B447-8D9E-79BCBB269DA0}"/>
          </ac:cxnSpMkLst>
        </pc:cxnChg>
        <pc:cxnChg chg="mod">
          <ac:chgData name="Schneider, John Brand" userId="0a27f970-e9e3-4a42-989b-114aef573237" providerId="ADAL" clId="{CA9007F7-F46C-8849-9295-F8B401DF8D21}" dt="2025-03-30T23:04:16.125" v="207" actId="1035"/>
          <ac:cxnSpMkLst>
            <pc:docMk/>
            <pc:sldMk cId="693637774" sldId="683"/>
            <ac:cxnSpMk id="25" creationId="{3EC41474-0253-ED40-8934-F102645084BA}"/>
          </ac:cxnSpMkLst>
        </pc:cxnChg>
        <pc:cxnChg chg="mod">
          <ac:chgData name="Schneider, John Brand" userId="0a27f970-e9e3-4a42-989b-114aef573237" providerId="ADAL" clId="{CA9007F7-F46C-8849-9295-F8B401DF8D21}" dt="2025-03-30T23:03:51.852" v="202" actId="1036"/>
          <ac:cxnSpMkLst>
            <pc:docMk/>
            <pc:sldMk cId="693637774" sldId="683"/>
            <ac:cxnSpMk id="28" creationId="{94096561-DE04-3B41-93C0-042C95EE638E}"/>
          </ac:cxnSpMkLst>
        </pc:cxnChg>
        <pc:cxnChg chg="mod">
          <ac:chgData name="Schneider, John Brand" userId="0a27f970-e9e3-4a42-989b-114aef573237" providerId="ADAL" clId="{CA9007F7-F46C-8849-9295-F8B401DF8D21}" dt="2025-03-30T23:04:10.295" v="204" actId="1036"/>
          <ac:cxnSpMkLst>
            <pc:docMk/>
            <pc:sldMk cId="693637774" sldId="683"/>
            <ac:cxnSpMk id="46" creationId="{FF8BB828-1B34-8F4C-8987-886EAB51BF0D}"/>
          </ac:cxnSpMkLst>
        </pc:cxnChg>
      </pc:sldChg>
      <pc:sldChg chg="modTransition modAnim">
        <pc:chgData name="Schneider, John Brand" userId="0a27f970-e9e3-4a42-989b-114aef573237" providerId="ADAL" clId="{CA9007F7-F46C-8849-9295-F8B401DF8D21}" dt="2025-03-31T19:34:59.932" v="438"/>
        <pc:sldMkLst>
          <pc:docMk/>
          <pc:sldMk cId="623350244" sldId="686"/>
        </pc:sldMkLst>
      </pc:sldChg>
      <pc:sldChg chg="add modTransition">
        <pc:chgData name="Schneider, John Brand" userId="0a27f970-e9e3-4a42-989b-114aef573237" providerId="ADAL" clId="{CA9007F7-F46C-8849-9295-F8B401DF8D21}" dt="2025-03-31T19:15:48.112" v="248"/>
        <pc:sldMkLst>
          <pc:docMk/>
          <pc:sldMk cId="1199475445" sldId="709"/>
        </pc:sldMkLst>
      </pc:sldChg>
      <pc:sldChg chg="add del modTransition">
        <pc:chgData name="Schneider, John Brand" userId="0a27f970-e9e3-4a42-989b-114aef573237" providerId="ADAL" clId="{CA9007F7-F46C-8849-9295-F8B401DF8D21}" dt="2025-03-31T22:01:59.899" v="439" actId="2696"/>
        <pc:sldMkLst>
          <pc:docMk/>
          <pc:sldMk cId="1349621069" sldId="710"/>
        </pc:sldMkLst>
      </pc:sldChg>
      <pc:sldChg chg="addSp delSp modSp add mod ord delAnim modAnim">
        <pc:chgData name="Schneider, John Brand" userId="0a27f970-e9e3-4a42-989b-114aef573237" providerId="ADAL" clId="{CA9007F7-F46C-8849-9295-F8B401DF8D21}" dt="2025-03-31T19:34:44.999" v="437" actId="478"/>
        <pc:sldMkLst>
          <pc:docMk/>
          <pc:sldMk cId="1250845371" sldId="711"/>
        </pc:sldMkLst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5" creationId="{B67F8728-770F-5D43-F423-AC2A507B2D33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7" creationId="{804FF4FE-394C-88C9-4C31-3DCE3C19AAD3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10" creationId="{E0B47BEB-2590-3DB6-F8EF-9B62DABDCEA4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11" creationId="{11BA7B68-9CAE-B6E3-D764-DDCBB9C6F362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15" creationId="{D2F638FE-33F7-843B-0E39-9AFA4ADA2DAB}"/>
          </ac:spMkLst>
        </pc:spChg>
        <pc:spChg chg="add mod">
          <ac:chgData name="Schneider, John Brand" userId="0a27f970-e9e3-4a42-989b-114aef573237" providerId="ADAL" clId="{CA9007F7-F46C-8849-9295-F8B401DF8D21}" dt="2025-03-31T19:31:17.016" v="381" actId="1035"/>
          <ac:spMkLst>
            <pc:docMk/>
            <pc:sldMk cId="1250845371" sldId="711"/>
            <ac:spMk id="16" creationId="{3E29659E-BEC2-A248-BD8E-BB1DE3A0F43D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17" creationId="{07F286B4-DF27-F91B-D981-11F25AB1DDB8}"/>
          </ac:spMkLst>
        </pc:spChg>
        <pc:spChg chg="add mod">
          <ac:chgData name="Schneider, John Brand" userId="0a27f970-e9e3-4a42-989b-114aef573237" providerId="ADAL" clId="{CA9007F7-F46C-8849-9295-F8B401DF8D21}" dt="2025-03-31T19:32:02.080" v="389" actId="692"/>
          <ac:spMkLst>
            <pc:docMk/>
            <pc:sldMk cId="1250845371" sldId="711"/>
            <ac:spMk id="19" creationId="{E7271507-D989-4AE5-1254-561F78B5CB69}"/>
          </ac:spMkLst>
        </pc:spChg>
        <pc:spChg chg="add mod">
          <ac:chgData name="Schneider, John Brand" userId="0a27f970-e9e3-4a42-989b-114aef573237" providerId="ADAL" clId="{CA9007F7-F46C-8849-9295-F8B401DF8D21}" dt="2025-03-31T19:31:39.918" v="387" actId="1037"/>
          <ac:spMkLst>
            <pc:docMk/>
            <pc:sldMk cId="1250845371" sldId="711"/>
            <ac:spMk id="21" creationId="{47ACB020-3ED0-8913-E10F-3EBFCECBF4C3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22" creationId="{AFD30CD8-4DF4-ADE8-B053-C25C78BFF945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23" creationId="{B87ACF8E-84ED-F2E5-DEFC-3865D556EE6E}"/>
          </ac:spMkLst>
        </pc:spChg>
        <pc:spChg chg="add mod">
          <ac:chgData name="Schneider, John Brand" userId="0a27f970-e9e3-4a42-989b-114aef573237" providerId="ADAL" clId="{CA9007F7-F46C-8849-9295-F8B401DF8D21}" dt="2025-03-31T19:33:47.955" v="431" actId="14100"/>
          <ac:spMkLst>
            <pc:docMk/>
            <pc:sldMk cId="1250845371" sldId="711"/>
            <ac:spMk id="26" creationId="{F062CE70-FE25-6101-692A-42C8A4D3D085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27" creationId="{2995BE41-C852-855F-802C-40D7375DD5CF}"/>
          </ac:spMkLst>
        </pc:spChg>
        <pc:spChg chg="del">
          <ac:chgData name="Schneider, John Brand" userId="0a27f970-e9e3-4a42-989b-114aef573237" providerId="ADAL" clId="{CA9007F7-F46C-8849-9295-F8B401DF8D21}" dt="2025-03-31T19:34:44.999" v="437" actId="478"/>
          <ac:spMkLst>
            <pc:docMk/>
            <pc:sldMk cId="1250845371" sldId="711"/>
            <ac:spMk id="28" creationId="{B36D4085-E91A-D4C1-539D-90BAA00BC284}"/>
          </ac:spMkLst>
        </pc:spChg>
        <pc:cxnChg chg="del">
          <ac:chgData name="Schneider, John Brand" userId="0a27f970-e9e3-4a42-989b-114aef573237" providerId="ADAL" clId="{CA9007F7-F46C-8849-9295-F8B401DF8D21}" dt="2025-03-31T19:34:30.761" v="433" actId="478"/>
          <ac:cxnSpMkLst>
            <pc:docMk/>
            <pc:sldMk cId="1250845371" sldId="711"/>
            <ac:cxnSpMk id="18" creationId="{D405AF91-8C5F-2E54-AD5F-DDC23643D0CA}"/>
          </ac:cxnSpMkLst>
        </pc:cxnChg>
        <pc:cxnChg chg="del">
          <ac:chgData name="Schneider, John Brand" userId="0a27f970-e9e3-4a42-989b-114aef573237" providerId="ADAL" clId="{CA9007F7-F46C-8849-9295-F8B401DF8D21}" dt="2025-03-31T19:34:34.623" v="435" actId="478"/>
          <ac:cxnSpMkLst>
            <pc:docMk/>
            <pc:sldMk cId="1250845371" sldId="711"/>
            <ac:cxnSpMk id="20" creationId="{3616934D-40BB-2D64-EFC3-5D4495812F2D}"/>
          </ac:cxnSpMkLst>
        </pc:cxnChg>
        <pc:cxnChg chg="del">
          <ac:chgData name="Schneider, John Brand" userId="0a27f970-e9e3-4a42-989b-114aef573237" providerId="ADAL" clId="{CA9007F7-F46C-8849-9295-F8B401DF8D21}" dt="2025-03-31T19:34:32.696" v="434" actId="478"/>
          <ac:cxnSpMkLst>
            <pc:docMk/>
            <pc:sldMk cId="1250845371" sldId="711"/>
            <ac:cxnSpMk id="24" creationId="{1ECC7D62-24D7-7396-FA2C-9A34E07030D5}"/>
          </ac:cxnSpMkLst>
        </pc:cxnChg>
        <pc:cxnChg chg="del">
          <ac:chgData name="Schneider, John Brand" userId="0a27f970-e9e3-4a42-989b-114aef573237" providerId="ADAL" clId="{CA9007F7-F46C-8849-9295-F8B401DF8D21}" dt="2025-03-31T19:34:38.670" v="436" actId="478"/>
          <ac:cxnSpMkLst>
            <pc:docMk/>
            <pc:sldMk cId="1250845371" sldId="711"/>
            <ac:cxnSpMk id="25" creationId="{984003BE-1F26-8AC0-AF3F-06C51E143073}"/>
          </ac:cxnSpMkLst>
        </pc:cxnChg>
      </pc:sldChg>
      <pc:sldChg chg="del">
        <pc:chgData name="Schneider, John Brand" userId="0a27f970-e9e3-4a42-989b-114aef573237" providerId="ADAL" clId="{CA9007F7-F46C-8849-9295-F8B401DF8D21}" dt="2025-03-30T22:42:10.128" v="40" actId="2696"/>
        <pc:sldMkLst>
          <pc:docMk/>
          <pc:sldMk cId="2337733315" sldId="711"/>
        </pc:sldMkLst>
      </pc:sldChg>
    </pc:docChg>
  </pc:docChgLst>
  <pc:docChgLst>
    <pc:chgData name="Schneider, John Brand" userId="0a27f970-e9e3-4a42-989b-114aef573237" providerId="ADAL" clId="{43AC9230-2E89-1347-BA44-471C0D279777}"/>
    <pc:docChg chg="custSel addSld delSld modSld">
      <pc:chgData name="Schneider, John Brand" userId="0a27f970-e9e3-4a42-989b-114aef573237" providerId="ADAL" clId="{43AC9230-2E89-1347-BA44-471C0D279777}" dt="2024-11-01T19:24:31.774" v="264" actId="20577"/>
      <pc:docMkLst>
        <pc:docMk/>
      </pc:docMkLst>
      <pc:sldChg chg="addSp modSp mod modAnim">
        <pc:chgData name="Schneider, John Brand" userId="0a27f970-e9e3-4a42-989b-114aef573237" providerId="ADAL" clId="{43AC9230-2E89-1347-BA44-471C0D279777}" dt="2024-11-01T19:24:31.774" v="264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43AC9230-2E89-1347-BA44-471C0D279777}" dt="2024-11-01T17:43:32.445" v="234" actId="1036"/>
        <pc:sldMkLst>
          <pc:docMk/>
          <pc:sldMk cId="3166235459" sldId="672"/>
        </pc:sldMkLst>
      </pc:sldChg>
      <pc:sldChg chg="addSp modSp mod modAnim">
        <pc:chgData name="Schneider, John Brand" userId="0a27f970-e9e3-4a42-989b-114aef573237" providerId="ADAL" clId="{43AC9230-2E89-1347-BA44-471C0D279777}" dt="2024-11-01T17:29:09.013" v="135"/>
        <pc:sldMkLst>
          <pc:docMk/>
          <pc:sldMk cId="3145638037" sldId="678"/>
        </pc:sldMkLst>
      </pc:sldChg>
      <pc:sldChg chg="addSp modSp mod modAnim">
        <pc:chgData name="Schneider, John Brand" userId="0a27f970-e9e3-4a42-989b-114aef573237" providerId="ADAL" clId="{43AC9230-2E89-1347-BA44-471C0D279777}" dt="2024-11-01T17:36:39.242" v="162"/>
        <pc:sldMkLst>
          <pc:docMk/>
          <pc:sldMk cId="693637774" sldId="683"/>
        </pc:sldMkLst>
      </pc:sldChg>
      <pc:sldChg chg="del">
        <pc:chgData name="Schneider, John Brand" userId="0a27f970-e9e3-4a42-989b-114aef573237" providerId="ADAL" clId="{43AC9230-2E89-1347-BA44-471C0D279777}" dt="2024-11-01T19:24:08.548" v="236" actId="2696"/>
        <pc:sldMkLst>
          <pc:docMk/>
          <pc:sldMk cId="1199475445" sldId="709"/>
        </pc:sldMkLst>
      </pc:sldChg>
      <pc:sldChg chg="del">
        <pc:chgData name="Schneider, John Brand" userId="0a27f970-e9e3-4a42-989b-114aef573237" providerId="ADAL" clId="{43AC9230-2E89-1347-BA44-471C0D279777}" dt="2024-11-01T19:24:09.119" v="237" actId="2696"/>
        <pc:sldMkLst>
          <pc:docMk/>
          <pc:sldMk cId="1349621069" sldId="710"/>
        </pc:sldMkLst>
      </pc:sldChg>
      <pc:sldChg chg="addSp delSp modSp new mod">
        <pc:chgData name="Schneider, John Brand" userId="0a27f970-e9e3-4a42-989b-114aef573237" providerId="ADAL" clId="{43AC9230-2E89-1347-BA44-471C0D279777}" dt="2024-11-01T17:23:45.178" v="24"/>
        <pc:sldMkLst>
          <pc:docMk/>
          <pc:sldMk cId="2337733315" sldId="711"/>
        </pc:sldMkLst>
      </pc:sldChg>
      <pc:sldChg chg="del">
        <pc:chgData name="Schneider, John Brand" userId="0a27f970-e9e3-4a42-989b-114aef573237" providerId="ADAL" clId="{43AC9230-2E89-1347-BA44-471C0D279777}" dt="2024-11-01T19:24:08.093" v="235" actId="2696"/>
        <pc:sldMkLst>
          <pc:docMk/>
          <pc:sldMk cId="1758337450" sldId="712"/>
        </pc:sldMkLst>
      </pc:sldChg>
    </pc:docChg>
  </pc:docChgLst>
  <pc:docChgLst>
    <pc:chgData name="Schneider, John Brand" userId="0a27f970-e9e3-4a42-989b-114aef573237" providerId="ADAL" clId="{273604DE-C590-2748-B80C-4CA635F8FA74}"/>
    <pc:docChg chg="delSld">
      <pc:chgData name="Schneider, John Brand" userId="0a27f970-e9e3-4a42-989b-114aef573237" providerId="ADAL" clId="{273604DE-C590-2748-B80C-4CA635F8FA74}" dt="2023-04-03T23:36:29.289" v="0" actId="2696"/>
      <pc:docMkLst>
        <pc:docMk/>
      </pc:docMkLst>
      <pc:sldChg chg="del">
        <pc:chgData name="Schneider, John Brand" userId="0a27f970-e9e3-4a42-989b-114aef573237" providerId="ADAL" clId="{273604DE-C590-2748-B80C-4CA635F8FA74}" dt="2023-04-03T23:36:29.289" v="0" actId="2696"/>
        <pc:sldMkLst>
          <pc:docMk/>
          <pc:sldMk cId="9171667" sldId="651"/>
        </pc:sldMkLst>
      </pc:sldChg>
      <pc:sldChg chg="del">
        <pc:chgData name="Schneider, John Brand" userId="0a27f970-e9e3-4a42-989b-114aef573237" providerId="ADAL" clId="{273604DE-C590-2748-B80C-4CA635F8FA74}" dt="2023-04-03T23:36:29.289" v="0" actId="2696"/>
        <pc:sldMkLst>
          <pc:docMk/>
          <pc:sldMk cId="1564471981" sldId="652"/>
        </pc:sldMkLst>
      </pc:sldChg>
      <pc:sldChg chg="del">
        <pc:chgData name="Schneider, John Brand" userId="0a27f970-e9e3-4a42-989b-114aef573237" providerId="ADAL" clId="{273604DE-C590-2748-B80C-4CA635F8FA74}" dt="2023-04-03T23:36:29.289" v="0" actId="2696"/>
        <pc:sldMkLst>
          <pc:docMk/>
          <pc:sldMk cId="2838562313" sldId="653"/>
        </pc:sldMkLst>
      </pc:sldChg>
      <pc:sldChg chg="del">
        <pc:chgData name="Schneider, John Brand" userId="0a27f970-e9e3-4a42-989b-114aef573237" providerId="ADAL" clId="{273604DE-C590-2748-B80C-4CA635F8FA74}" dt="2023-04-03T23:36:29.289" v="0" actId="2696"/>
        <pc:sldMkLst>
          <pc:docMk/>
          <pc:sldMk cId="2314633953" sldId="685"/>
        </pc:sldMkLst>
      </pc:sldChg>
    </pc:docChg>
  </pc:docChgLst>
  <pc:docChgLst>
    <pc:chgData name="Schneider, John Brand" userId="0a27f970-e9e3-4a42-989b-114aef573237" providerId="ADAL" clId="{8AA0F209-470E-5F44-B8C6-77D5C85C2B54}"/>
    <pc:docChg chg="custSel addSld modSld">
      <pc:chgData name="Schneider, John Brand" userId="0a27f970-e9e3-4a42-989b-114aef573237" providerId="ADAL" clId="{8AA0F209-470E-5F44-B8C6-77D5C85C2B54}" dt="2023-04-03T21:03:37.988" v="14" actId="20577"/>
      <pc:docMkLst>
        <pc:docMk/>
      </pc:docMkLst>
      <pc:sldChg chg="addSp delSp modSp new mod">
        <pc:chgData name="Schneider, John Brand" userId="0a27f970-e9e3-4a42-989b-114aef573237" providerId="ADAL" clId="{8AA0F209-470E-5F44-B8C6-77D5C85C2B54}" dt="2023-04-03T21:03:37.988" v="14" actId="20577"/>
        <pc:sldMkLst>
          <pc:docMk/>
          <pc:sldMk cId="2314633953" sldId="685"/>
        </pc:sldMkLst>
      </pc:sldChg>
    </pc:docChg>
  </pc:docChgLst>
  <pc:docChgLst>
    <pc:chgData name="Schneider, John Brand" userId="0a27f970-e9e3-4a42-989b-114aef573237" providerId="ADAL" clId="{46EC57CA-452A-EB48-AEF6-83EBA2BD5645}"/>
    <pc:docChg chg="custSel addSld modSld">
      <pc:chgData name="Schneider, John Brand" userId="0a27f970-e9e3-4a42-989b-114aef573237" providerId="ADAL" clId="{46EC57CA-452A-EB48-AEF6-83EBA2BD5645}" dt="2022-04-04T21:15:40.328" v="25" actId="20577"/>
      <pc:docMkLst>
        <pc:docMk/>
      </pc:docMkLst>
      <pc:sldChg chg="addSp delSp modSp new mod">
        <pc:chgData name="Schneider, John Brand" userId="0a27f970-e9e3-4a42-989b-114aef573237" providerId="ADAL" clId="{46EC57CA-452A-EB48-AEF6-83EBA2BD5645}" dt="2022-04-04T21:15:40.328" v="25" actId="20577"/>
        <pc:sldMkLst>
          <pc:docMk/>
          <pc:sldMk cId="1434496070" sldId="683"/>
        </pc:sldMkLst>
      </pc:sldChg>
    </pc:docChg>
  </pc:docChgLst>
  <pc:docChgLst>
    <pc:chgData name="Schneider, John Brand" userId="0a27f970-e9e3-4a42-989b-114aef573237" providerId="ADAL" clId="{BDC30312-4617-0841-91E5-316F2CB0BB88}"/>
    <pc:docChg chg="modSld">
      <pc:chgData name="Schneider, John Brand" userId="0a27f970-e9e3-4a42-989b-114aef573237" providerId="ADAL" clId="{BDC30312-4617-0841-91E5-316F2CB0BB88}" dt="2022-11-04T23:46:04.173" v="25"/>
      <pc:docMkLst>
        <pc:docMk/>
      </pc:docMkLst>
      <pc:sldChg chg="modSp mod">
        <pc:chgData name="Schneider, John Brand" userId="0a27f970-e9e3-4a42-989b-114aef573237" providerId="ADAL" clId="{BDC30312-4617-0841-91E5-316F2CB0BB88}" dt="2022-11-04T19:25:26.857" v="23" actId="1037"/>
        <pc:sldMkLst>
          <pc:docMk/>
          <pc:sldMk cId="1602654446" sldId="256"/>
        </pc:sldMkLst>
      </pc:sldChg>
      <pc:sldChg chg="addSp">
        <pc:chgData name="Schneider, John Brand" userId="0a27f970-e9e3-4a42-989b-114aef573237" providerId="ADAL" clId="{BDC30312-4617-0841-91E5-316F2CB0BB88}" dt="2022-11-04T23:46:04.173" v="25"/>
        <pc:sldMkLst>
          <pc:docMk/>
          <pc:sldMk cId="3141480644" sldId="638"/>
        </pc:sldMkLst>
      </pc:sldChg>
      <pc:sldChg chg="addSp">
        <pc:chgData name="Schneider, John Brand" userId="0a27f970-e9e3-4a42-989b-114aef573237" providerId="ADAL" clId="{BDC30312-4617-0841-91E5-316F2CB0BB88}" dt="2022-11-04T22:40:28.621" v="24"/>
        <pc:sldMkLst>
          <pc:docMk/>
          <pc:sldMk cId="3166235459" sldId="672"/>
        </pc:sldMkLst>
      </pc:sldChg>
      <pc:sldChg chg="addSp">
        <pc:chgData name="Schneider, John Brand" userId="0a27f970-e9e3-4a42-989b-114aef573237" providerId="ADAL" clId="{BDC30312-4617-0841-91E5-316F2CB0BB88}" dt="2022-11-04T22:40:28.621" v="24"/>
        <pc:sldMkLst>
          <pc:docMk/>
          <pc:sldMk cId="2044927447" sldId="674"/>
        </pc:sldMkLst>
      </pc:sldChg>
      <pc:sldChg chg="addSp">
        <pc:chgData name="Schneider, John Brand" userId="0a27f970-e9e3-4a42-989b-114aef573237" providerId="ADAL" clId="{BDC30312-4617-0841-91E5-316F2CB0BB88}" dt="2022-11-04T22:40:28.621" v="24"/>
        <pc:sldMkLst>
          <pc:docMk/>
          <pc:sldMk cId="3145638037" sldId="678"/>
        </pc:sldMkLst>
      </pc:sldChg>
      <pc:sldChg chg="addSp">
        <pc:chgData name="Schneider, John Brand" userId="0a27f970-e9e3-4a42-989b-114aef573237" providerId="ADAL" clId="{BDC30312-4617-0841-91E5-316F2CB0BB88}" dt="2022-11-04T22:40:28.621" v="24"/>
        <pc:sldMkLst>
          <pc:docMk/>
          <pc:sldMk cId="693637774" sldId="6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1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8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1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33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0639A-F95B-664D-B6A3-F5EE1CCF61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9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3/31/25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10.png"/><Relationship Id="rId21" Type="http://schemas.openxmlformats.org/officeDocument/2006/relationships/image" Target="../media/image127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0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08.png"/><Relationship Id="rId10" Type="http://schemas.openxmlformats.org/officeDocument/2006/relationships/image" Target="../media/image117.png"/><Relationship Id="rId19" Type="http://schemas.openxmlformats.org/officeDocument/2006/relationships/image" Target="../media/image125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71.png"/><Relationship Id="rId3" Type="http://schemas.openxmlformats.org/officeDocument/2006/relationships/image" Target="../media/image1500.png"/><Relationship Id="rId7" Type="http://schemas.openxmlformats.org/officeDocument/2006/relationships/image" Target="../media/image192.png"/><Relationship Id="rId12" Type="http://schemas.openxmlformats.org/officeDocument/2006/relationships/image" Target="../media/image262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1.png"/><Relationship Id="rId5" Type="http://schemas.openxmlformats.org/officeDocument/2006/relationships/image" Target="../media/image1700.png"/><Relationship Id="rId15" Type="http://schemas.openxmlformats.org/officeDocument/2006/relationships/image" Target="../media/image1.png"/><Relationship Id="rId10" Type="http://schemas.openxmlformats.org/officeDocument/2006/relationships/image" Target="../media/image221.png"/><Relationship Id="rId4" Type="http://schemas.openxmlformats.org/officeDocument/2006/relationships/image" Target="../media/image1600.png"/><Relationship Id="rId9" Type="http://schemas.openxmlformats.org/officeDocument/2006/relationships/image" Target="../media/image212.png"/><Relationship Id="rId14" Type="http://schemas.openxmlformats.org/officeDocument/2006/relationships/image" Target="../media/image2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8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0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2.png"/><Relationship Id="rId21" Type="http://schemas.openxmlformats.org/officeDocument/2006/relationships/image" Target="../media/image69.pn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image" Target="../media/image6.png"/><Relationship Id="rId19" Type="http://schemas.openxmlformats.org/officeDocument/2006/relationships/image" Target="../media/image67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7.png"/><Relationship Id="rId7" Type="http://schemas.openxmlformats.org/officeDocument/2006/relationships/image" Target="../media/image8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8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97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85.png"/><Relationship Id="rId2" Type="http://schemas.openxmlformats.org/officeDocument/2006/relationships/image" Target="../media/image1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81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1418087" y="190292"/>
            <a:ext cx="9355895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30</a:t>
            </a:r>
          </a:p>
          <a:p>
            <a:endParaRPr lang="en-US" sz="3200" dirty="0"/>
          </a:p>
          <a:p>
            <a:r>
              <a:rPr lang="en-US" sz="32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200" dirty="0"/>
              <a:t>Types of natural responses for parallel RLC circuits:</a:t>
            </a:r>
          </a:p>
          <a:p>
            <a:pPr marL="1200150" lvl="1" indent="-742950">
              <a:buFont typeface="Courier New" panose="02070309020205020404" pitchFamily="49" charset="0"/>
              <a:buChar char="o"/>
            </a:pPr>
            <a:r>
              <a:rPr lang="en-US" sz="3200" dirty="0"/>
              <a:t>Overdamped response</a:t>
            </a:r>
          </a:p>
          <a:p>
            <a:pPr marL="1200150" lvl="1" indent="-742950">
              <a:buFont typeface="Courier New" panose="02070309020205020404" pitchFamily="49" charset="0"/>
              <a:buChar char="o"/>
            </a:pPr>
            <a:r>
              <a:rPr lang="en-US" sz="3200" dirty="0"/>
              <a:t>Underdamped response</a:t>
            </a:r>
          </a:p>
          <a:p>
            <a:pPr marL="1200150" lvl="1" indent="-742950">
              <a:buFont typeface="Courier New" panose="02070309020205020404" pitchFamily="49" charset="0"/>
              <a:buChar char="o"/>
            </a:pPr>
            <a:r>
              <a:rPr lang="en-US" sz="3200" dirty="0"/>
              <a:t>Critically damped response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67452-73AE-7D50-9548-78BB0ADE1F20}"/>
              </a:ext>
            </a:extLst>
          </p:cNvPr>
          <p:cNvSpPr txBox="1"/>
          <p:nvPr/>
        </p:nvSpPr>
        <p:spPr>
          <a:xfrm>
            <a:off x="176049" y="4373744"/>
            <a:ext cx="1042298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Announcements: </a:t>
            </a:r>
            <a:endParaRPr lang="en-US" sz="3200" dirty="0">
              <a:highlight>
                <a:srgbClr val="FFFF00"/>
              </a:highlight>
            </a:endParaRPr>
          </a:p>
          <a:p>
            <a:r>
              <a:rPr lang="en-US" sz="3200" dirty="0"/>
              <a:t>    Homework 10 posted.  Due Apr. 2</a:t>
            </a:r>
            <a:r>
              <a:rPr lang="en-US" sz="3200" baseline="30000" dirty="0"/>
              <a:t>nd</a:t>
            </a:r>
            <a:r>
              <a:rPr lang="en-US" sz="3200" dirty="0"/>
              <a:t> </a:t>
            </a:r>
            <a:r>
              <a:rPr lang="en-US" sz="2000" dirty="0"/>
              <a:t>(handwritten)</a:t>
            </a:r>
            <a:r>
              <a:rPr lang="en-US" sz="3200" dirty="0"/>
              <a:t> &amp; 3</a:t>
            </a:r>
            <a:r>
              <a:rPr lang="en-US" sz="3200" baseline="30000" dirty="0"/>
              <a:t>rd</a:t>
            </a:r>
            <a:r>
              <a:rPr lang="en-US" sz="3200" dirty="0"/>
              <a:t> </a:t>
            </a:r>
            <a:r>
              <a:rPr lang="en-US" sz="2000" dirty="0"/>
              <a:t>(Mastering)</a:t>
            </a:r>
            <a:r>
              <a:rPr lang="en-US" sz="3200" dirty="0"/>
              <a:t>.</a:t>
            </a:r>
          </a:p>
          <a:p>
            <a:r>
              <a:rPr lang="en-US" sz="3200" dirty="0"/>
              <a:t>    Test 3 next Friday, Apr. 4</a:t>
            </a:r>
            <a:r>
              <a:rPr lang="en-US" sz="3200" baseline="30000" dirty="0"/>
              <a:t>th</a:t>
            </a:r>
            <a:r>
              <a:rPr lang="en-US" sz="3200" dirty="0"/>
              <a:t>.  </a:t>
            </a:r>
            <a:r>
              <a:rPr lang="en-US" sz="3200" b="1" i="1" dirty="0"/>
              <a:t>Spark G45 at 7:00 p.m.</a:t>
            </a:r>
          </a:p>
          <a:p>
            <a:r>
              <a:rPr lang="en-US" sz="3200" b="1" i="1" dirty="0"/>
              <a:t>    </a:t>
            </a:r>
            <a:r>
              <a:rPr lang="en-US" sz="3200" dirty="0"/>
              <a:t>(Optional) Review session Apr. 4</a:t>
            </a:r>
            <a:r>
              <a:rPr lang="en-US" sz="3200" baseline="30000" dirty="0"/>
              <a:t>th</a:t>
            </a:r>
            <a:r>
              <a:rPr lang="en-US" sz="3200" dirty="0"/>
              <a:t> at regular lecture time.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F64E4C-1903-E6F2-4B3E-6C736CAE22C7}"/>
              </a:ext>
            </a:extLst>
          </p:cNvPr>
          <p:cNvSpPr txBox="1"/>
          <p:nvPr/>
        </p:nvSpPr>
        <p:spPr>
          <a:xfrm>
            <a:off x="3815470" y="1505108"/>
            <a:ext cx="518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And for all stable second-order systems!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C4FB4-EC39-ABC8-A9E8-9C2AA3E32988}"/>
              </a:ext>
            </a:extLst>
          </p:cNvPr>
          <p:cNvSpPr txBox="1"/>
          <p:nvPr/>
        </p:nvSpPr>
        <p:spPr>
          <a:xfrm>
            <a:off x="9156068" y="69218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ED3C41-1C76-1244-8B92-5C07F5886AE7}"/>
                  </a:ext>
                </a:extLst>
              </p:cNvPr>
              <p:cNvSpPr txBox="1"/>
              <p:nvPr/>
            </p:nvSpPr>
            <p:spPr>
              <a:xfrm>
                <a:off x="702087" y="2181736"/>
                <a:ext cx="1160740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ED3C41-1C76-1244-8B92-5C07F58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7" y="2181736"/>
                <a:ext cx="11607408" cy="569387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AFB98E4-DBF3-7440-9E43-49F531CE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F1F7F-A4FB-3C4D-B57D-8831F450DDF1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Underdamped System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; i.e.,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F1F7F-A4FB-3C4D-B57D-8831F45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blipFill>
                <a:blip r:embed="rId4"/>
                <a:stretch>
                  <a:fillRect l="-1983" t="-68085" r="-165" b="-1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F408DF-5B7B-B143-9163-31181F0B23E8}"/>
              </a:ext>
            </a:extLst>
          </p:cNvPr>
          <p:cNvSpPr txBox="1"/>
          <p:nvPr/>
        </p:nvSpPr>
        <p:spPr>
          <a:xfrm>
            <a:off x="188708" y="679368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Complex conjugate roots.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1132C6-CDE7-4A4B-96A1-927BD2BD1E8A}"/>
              </a:ext>
            </a:extLst>
          </p:cNvPr>
          <p:cNvSpPr/>
          <p:nvPr/>
        </p:nvSpPr>
        <p:spPr>
          <a:xfrm flipV="1">
            <a:off x="190028" y="5111403"/>
            <a:ext cx="7185627" cy="68341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894FA-FF42-E245-92B0-5627CB8FCA78}"/>
                  </a:ext>
                </a:extLst>
              </p:cNvPr>
              <p:cNvSpPr txBox="1"/>
              <p:nvPr/>
            </p:nvSpPr>
            <p:spPr>
              <a:xfrm>
                <a:off x="7544236" y="4559020"/>
                <a:ext cx="4536177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3200"/>
                  <a:t> dictated by </a:t>
                </a:r>
                <a:br>
                  <a:rPr lang="en-US" sz="3200"/>
                </a:br>
                <a:r>
                  <a:rPr lang="en-US" sz="3200"/>
                  <a:t>circuit (R, L, and C values).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0894FA-FF42-E245-92B0-5627CB8FC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236" y="4559020"/>
                <a:ext cx="4536177" cy="1077218"/>
              </a:xfrm>
              <a:prstGeom prst="rect">
                <a:avLst/>
              </a:prstGeom>
              <a:blipFill>
                <a:blip r:embed="rId5"/>
                <a:stretch>
                  <a:fillRect l="-3073" t="-8140" r="-2793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1274B-199B-D24A-967F-F99D594897CC}"/>
                  </a:ext>
                </a:extLst>
              </p:cNvPr>
              <p:cNvSpPr txBox="1"/>
              <p:nvPr/>
            </p:nvSpPr>
            <p:spPr>
              <a:xfrm>
                <a:off x="17756" y="1336478"/>
                <a:ext cx="6047361" cy="63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1274B-199B-D24A-967F-F99D5948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" y="1336478"/>
                <a:ext cx="6047361" cy="630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138642-E7D8-F848-9A08-925D5A630C93}"/>
                  </a:ext>
                </a:extLst>
              </p:cNvPr>
              <p:cNvSpPr txBox="1"/>
              <p:nvPr/>
            </p:nvSpPr>
            <p:spPr>
              <a:xfrm>
                <a:off x="899544" y="2965568"/>
                <a:ext cx="854188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B138642-E7D8-F848-9A08-925D5A63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44" y="2965568"/>
                <a:ext cx="8541889" cy="553998"/>
              </a:xfrm>
              <a:prstGeom prst="rect">
                <a:avLst/>
              </a:prstGeom>
              <a:blipFill>
                <a:blip r:embed="rId7"/>
                <a:stretch>
                  <a:fillRect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E4A4DDD-089C-6E48-9543-75C02090F49B}"/>
              </a:ext>
            </a:extLst>
          </p:cNvPr>
          <p:cNvSpPr txBox="1"/>
          <p:nvPr/>
        </p:nvSpPr>
        <p:spPr>
          <a:xfrm>
            <a:off x="2002240" y="3890176"/>
            <a:ext cx="2409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Arbitrary number.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E7910F-05A3-934A-8CD2-54394EC29731}"/>
              </a:ext>
            </a:extLst>
          </p:cNvPr>
          <p:cNvSpPr txBox="1"/>
          <p:nvPr/>
        </p:nvSpPr>
        <p:spPr>
          <a:xfrm>
            <a:off x="5608902" y="3927096"/>
            <a:ext cx="2498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Arbitrary number.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0D8B5F-D98B-F948-8352-6721B6B8DCB6}"/>
                  </a:ext>
                </a:extLst>
              </p:cNvPr>
              <p:cNvSpPr txBox="1"/>
              <p:nvPr/>
            </p:nvSpPr>
            <p:spPr>
              <a:xfrm>
                <a:off x="790106" y="4407023"/>
                <a:ext cx="633609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0D8B5F-D98B-F948-8352-6721B6B8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06" y="4407023"/>
                <a:ext cx="6336094" cy="553998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26DA05-9E97-2942-B8F2-F98EE735BA41}"/>
                  </a:ext>
                </a:extLst>
              </p:cNvPr>
              <p:cNvSpPr txBox="1"/>
              <p:nvPr/>
            </p:nvSpPr>
            <p:spPr>
              <a:xfrm>
                <a:off x="111587" y="5172806"/>
                <a:ext cx="7333354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326DA05-9E97-2942-B8F2-F98EE735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7" y="5172806"/>
                <a:ext cx="7333354" cy="553998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03ABA-D83B-B540-A767-DE06F3672FC7}"/>
                  </a:ext>
                </a:extLst>
              </p:cNvPr>
              <p:cNvSpPr txBox="1"/>
              <p:nvPr/>
            </p:nvSpPr>
            <p:spPr>
              <a:xfrm>
                <a:off x="7905007" y="5540124"/>
                <a:ext cx="381463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</a:t>
                </a:r>
                <a:br>
                  <a:rPr lang="en-US" sz="3200"/>
                </a:br>
                <a:r>
                  <a:rPr lang="en-US" sz="3200"/>
                  <a:t>initial conditions.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03ABA-D83B-B540-A767-DE06F3672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007" y="5540124"/>
                <a:ext cx="3814634" cy="1077218"/>
              </a:xfrm>
              <a:prstGeom prst="rect">
                <a:avLst/>
              </a:prstGeom>
              <a:blipFill>
                <a:blip r:embed="rId10"/>
                <a:stretch>
                  <a:fillRect l="-662" t="-6977" r="-331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FD375A3-5396-5443-B0D8-17AF3A4B58C8}"/>
              </a:ext>
            </a:extLst>
          </p:cNvPr>
          <p:cNvSpPr txBox="1"/>
          <p:nvPr/>
        </p:nvSpPr>
        <p:spPr>
          <a:xfrm>
            <a:off x="5941021" y="1233324"/>
            <a:ext cx="156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Use Euler’s</a:t>
            </a:r>
            <a:br>
              <a:rPr lang="en-US" sz="2400"/>
            </a:br>
            <a:r>
              <a:rPr lang="en-US" sz="2400"/>
              <a:t>formula.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886B7E-3803-884B-9FE0-66DD26C4FBDC}"/>
              </a:ext>
            </a:extLst>
          </p:cNvPr>
          <p:cNvCxnSpPr>
            <a:cxnSpLocks/>
          </p:cNvCxnSpPr>
          <p:nvPr/>
        </p:nvCxnSpPr>
        <p:spPr>
          <a:xfrm>
            <a:off x="2296556" y="2751123"/>
            <a:ext cx="202823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D1F93D-21CC-6D4F-B803-BD858D8D6BB3}"/>
              </a:ext>
            </a:extLst>
          </p:cNvPr>
          <p:cNvCxnSpPr>
            <a:cxnSpLocks/>
          </p:cNvCxnSpPr>
          <p:nvPr/>
        </p:nvCxnSpPr>
        <p:spPr>
          <a:xfrm>
            <a:off x="7217661" y="2751123"/>
            <a:ext cx="2028235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C88544-97C8-3442-BC47-6F70330269CB}"/>
              </a:ext>
            </a:extLst>
          </p:cNvPr>
          <p:cNvCxnSpPr>
            <a:cxnSpLocks/>
          </p:cNvCxnSpPr>
          <p:nvPr/>
        </p:nvCxnSpPr>
        <p:spPr>
          <a:xfrm>
            <a:off x="4799797" y="2754130"/>
            <a:ext cx="202823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3DB19-9677-734A-AE9C-EFD3A5162DE3}"/>
              </a:ext>
            </a:extLst>
          </p:cNvPr>
          <p:cNvCxnSpPr>
            <a:cxnSpLocks/>
          </p:cNvCxnSpPr>
          <p:nvPr/>
        </p:nvCxnSpPr>
        <p:spPr>
          <a:xfrm>
            <a:off x="9720902" y="2754130"/>
            <a:ext cx="202823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11CA5B-9CA6-938A-665F-179CE8AB6E52}"/>
              </a:ext>
            </a:extLst>
          </p:cNvPr>
          <p:cNvCxnSpPr>
            <a:cxnSpLocks/>
          </p:cNvCxnSpPr>
          <p:nvPr/>
        </p:nvCxnSpPr>
        <p:spPr>
          <a:xfrm>
            <a:off x="2384948" y="3515297"/>
            <a:ext cx="301915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477BB7-3899-89E2-403A-946BB80CCEC5}"/>
              </a:ext>
            </a:extLst>
          </p:cNvPr>
          <p:cNvCxnSpPr>
            <a:cxnSpLocks/>
          </p:cNvCxnSpPr>
          <p:nvPr/>
        </p:nvCxnSpPr>
        <p:spPr>
          <a:xfrm>
            <a:off x="5878786" y="3515297"/>
            <a:ext cx="3173774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957F9C-A873-B0A7-DDB2-55B988119F0D}"/>
              </a:ext>
            </a:extLst>
          </p:cNvPr>
          <p:cNvSpPr txBox="1"/>
          <p:nvPr/>
        </p:nvSpPr>
        <p:spPr>
          <a:xfrm rot="16200000">
            <a:off x="2467763" y="2796777"/>
            <a:ext cx="923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>
                <a:latin typeface="Symbol" pitchFamily="2" charset="2"/>
              </a:rPr>
              <a:t>{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16F96D-4611-79C4-7C6A-19C0E01421A3}"/>
              </a:ext>
            </a:extLst>
          </p:cNvPr>
          <p:cNvSpPr txBox="1"/>
          <p:nvPr/>
        </p:nvSpPr>
        <p:spPr>
          <a:xfrm rot="16200000">
            <a:off x="5983318" y="2617018"/>
            <a:ext cx="1077539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>
                <a:latin typeface="Symbol" pitchFamily="2" charset="2"/>
              </a:rPr>
              <a:t>{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C2997-5AC7-0F4B-4826-99E832EACB73}"/>
                  </a:ext>
                </a:extLst>
              </p:cNvPr>
              <p:cNvSpPr txBox="1"/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C2997-5AC7-0F4B-4826-99E832EA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6F0E568-259F-4241-9CF3-3392CD15C426}"/>
              </a:ext>
            </a:extLst>
          </p:cNvPr>
          <p:cNvSpPr txBox="1"/>
          <p:nvPr/>
        </p:nvSpPr>
        <p:spPr>
          <a:xfrm>
            <a:off x="2199676" y="5788207"/>
            <a:ext cx="3741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Decaying oscillations.</a:t>
            </a:r>
          </a:p>
        </p:txBody>
      </p:sp>
    </p:spTree>
    <p:extLst>
      <p:ext uri="{BB962C8B-B14F-4D97-AF65-F5344CB8AC3E}">
        <p14:creationId xmlns:p14="http://schemas.microsoft.com/office/powerpoint/2010/main" val="623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" grpId="0"/>
      <p:bldP spid="17" grpId="0"/>
      <p:bldP spid="10" grpId="0"/>
      <p:bldP spid="22" grpId="0"/>
      <p:bldP spid="23" grpId="0"/>
      <p:bldP spid="28" grpId="0"/>
      <p:bldP spid="7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3DD4B4-4F92-88C6-631D-4658D7E4542A}"/>
              </a:ext>
            </a:extLst>
          </p:cNvPr>
          <p:cNvCxnSpPr>
            <a:cxnSpLocks/>
          </p:cNvCxnSpPr>
          <p:nvPr/>
        </p:nvCxnSpPr>
        <p:spPr>
          <a:xfrm flipV="1">
            <a:off x="6830568" y="2616430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E94747-5C52-22BD-DCB1-33A2964B5534}"/>
              </a:ext>
            </a:extLst>
          </p:cNvPr>
          <p:cNvCxnSpPr>
            <a:cxnSpLocks/>
          </p:cNvCxnSpPr>
          <p:nvPr/>
        </p:nvCxnSpPr>
        <p:spPr>
          <a:xfrm flipV="1">
            <a:off x="6050818" y="2616430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CBA8F9-5C49-8C63-FEC7-5A13E31B84A3}"/>
              </a:ext>
            </a:extLst>
          </p:cNvPr>
          <p:cNvCxnSpPr>
            <a:cxnSpLocks/>
          </p:cNvCxnSpPr>
          <p:nvPr/>
        </p:nvCxnSpPr>
        <p:spPr>
          <a:xfrm flipV="1">
            <a:off x="4327625" y="2622214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B803FF-B8B7-1978-5076-9B3DC6AFCE04}"/>
              </a:ext>
            </a:extLst>
          </p:cNvPr>
          <p:cNvCxnSpPr>
            <a:cxnSpLocks/>
          </p:cNvCxnSpPr>
          <p:nvPr/>
        </p:nvCxnSpPr>
        <p:spPr>
          <a:xfrm flipV="1">
            <a:off x="3508086" y="2622214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96A42-72D4-0565-B9DC-4DC933D2CE52}"/>
                  </a:ext>
                </a:extLst>
              </p:cNvPr>
              <p:cNvSpPr txBox="1"/>
              <p:nvPr/>
            </p:nvSpPr>
            <p:spPr>
              <a:xfrm>
                <a:off x="6583425" y="21904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96A42-72D4-0565-B9DC-4DC933D2C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425" y="2190403"/>
                <a:ext cx="46519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6AA962-2A65-0444-4CA4-ABCBBFE2A82A}"/>
                  </a:ext>
                </a:extLst>
              </p:cNvPr>
              <p:cNvSpPr txBox="1"/>
              <p:nvPr/>
            </p:nvSpPr>
            <p:spPr>
              <a:xfrm>
                <a:off x="7312182" y="219040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6AA962-2A65-0444-4CA4-ABCBBFE2A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182" y="2190403"/>
                <a:ext cx="4651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C2DD8-FE1F-4A64-02CB-0C8EBBCF6FE4}"/>
                  </a:ext>
                </a:extLst>
              </p:cNvPr>
              <p:cNvSpPr txBox="1"/>
              <p:nvPr/>
            </p:nvSpPr>
            <p:spPr>
              <a:xfrm>
                <a:off x="4026756" y="218582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BC2DD8-FE1F-4A64-02CB-0C8EBBCF6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56" y="2185829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DDF104-B5D0-1751-4E27-54A1D86681E9}"/>
                  </a:ext>
                </a:extLst>
              </p:cNvPr>
              <p:cNvSpPr txBox="1"/>
              <p:nvPr/>
            </p:nvSpPr>
            <p:spPr>
              <a:xfrm>
                <a:off x="4810377" y="2185829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EDDF104-B5D0-1751-4E27-54A1D8668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377" y="2185829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DC4CC-BAFC-DB4B-ACFC-B23BC90FC318}"/>
                  </a:ext>
                </a:extLst>
              </p:cNvPr>
              <p:cNvSpPr txBox="1"/>
              <p:nvPr/>
            </p:nvSpPr>
            <p:spPr>
              <a:xfrm>
                <a:off x="5011027" y="3161585"/>
                <a:ext cx="429919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3DC4CC-BAFC-DB4B-ACFC-B23BC90FC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27" y="3161585"/>
                <a:ext cx="4299190" cy="1027333"/>
              </a:xfrm>
              <a:prstGeom prst="rect">
                <a:avLst/>
              </a:prstGeom>
              <a:blipFill>
                <a:blip r:embed="rId6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53F01E-9801-7A4D-8387-1ADAD8400480}"/>
                  </a:ext>
                </a:extLst>
              </p:cNvPr>
              <p:cNvSpPr txBox="1"/>
              <p:nvPr/>
            </p:nvSpPr>
            <p:spPr>
              <a:xfrm>
                <a:off x="2927001" y="6139239"/>
                <a:ext cx="6845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653F01E-9801-7A4D-8387-1ADAD8400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1" y="6139239"/>
                <a:ext cx="6845784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3F9264-FA6C-8C45-A570-FA5DB3C74885}"/>
                  </a:ext>
                </a:extLst>
              </p:cNvPr>
              <p:cNvSpPr txBox="1"/>
              <p:nvPr/>
            </p:nvSpPr>
            <p:spPr>
              <a:xfrm>
                <a:off x="401658" y="5299657"/>
                <a:ext cx="8004948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B3F9264-FA6C-8C45-A570-FA5DB3C74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8" y="5299657"/>
                <a:ext cx="8004948" cy="928524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7EAE7-5510-7A49-B3E7-F8CA5BFD4CC1}"/>
                  </a:ext>
                </a:extLst>
              </p:cNvPr>
              <p:cNvSpPr txBox="1"/>
              <p:nvPr/>
            </p:nvSpPr>
            <p:spPr>
              <a:xfrm>
                <a:off x="246636" y="4063672"/>
                <a:ext cx="8409290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0F7EAE7-5510-7A49-B3E7-F8CA5BFD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6" y="4063672"/>
                <a:ext cx="8409290" cy="13651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8BE563-2DC2-B346-B489-617CDE1B4150}"/>
                  </a:ext>
                </a:extLst>
              </p:cNvPr>
              <p:cNvSpPr txBox="1"/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8BE563-2DC2-B346-B489-617CDE1B4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58796-5780-4E4D-A40B-DF2A0B237176}"/>
                  </a:ext>
                </a:extLst>
              </p:cNvPr>
              <p:cNvSpPr txBox="1"/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B58796-5780-4E4D-A40B-DF2A0B237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8A9D0-B622-4545-A8EE-A922314D9175}"/>
                  </a:ext>
                </a:extLst>
              </p:cNvPr>
              <p:cNvSpPr txBox="1"/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8A9D0-B622-4545-A8EE-A922314D9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83" y="2619010"/>
                <a:ext cx="8675452" cy="584775"/>
              </a:xfrm>
              <a:prstGeom prst="rect">
                <a:avLst/>
              </a:prstGeom>
              <a:blipFill>
                <a:blip r:embed="rId1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AFB98E4-DBF3-7440-9E43-49F531CE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25AF54-F5C5-F143-8DD5-1AA3CFA0788B}"/>
                  </a:ext>
                </a:extLst>
              </p:cNvPr>
              <p:cNvSpPr txBox="1"/>
              <p:nvPr/>
            </p:nvSpPr>
            <p:spPr>
              <a:xfrm>
                <a:off x="232980" y="1968753"/>
                <a:ext cx="25779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/>
                  <a:t> 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425AF54-F5C5-F143-8DD5-1AA3CFA07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80" y="1968753"/>
                <a:ext cx="2577950" cy="584775"/>
              </a:xfrm>
              <a:prstGeom prst="rect">
                <a:avLst/>
              </a:prstGeom>
              <a:blipFill>
                <a:blip r:embed="rId14"/>
                <a:stretch>
                  <a:fillRect l="-1961" t="-14894" r="-490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314614-915E-0B41-B0A8-D1EEDD58E796}"/>
                  </a:ext>
                </a:extLst>
              </p:cNvPr>
              <p:cNvSpPr txBox="1"/>
              <p:nvPr/>
            </p:nvSpPr>
            <p:spPr>
              <a:xfrm>
                <a:off x="9460961" y="4453875"/>
                <a:ext cx="227741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314614-915E-0B41-B0A8-D1EEDD58E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961" y="4453875"/>
                <a:ext cx="2277418" cy="584775"/>
              </a:xfrm>
              <a:prstGeom prst="rect">
                <a:avLst/>
              </a:prstGeom>
              <a:blipFill>
                <a:blip r:embed="rId15"/>
                <a:stretch>
                  <a:fillRect l="-6630" t="-12766" r="-552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80B783-31A9-DA4C-8DC9-1556B76507FE}"/>
                  </a:ext>
                </a:extLst>
              </p:cNvPr>
              <p:cNvSpPr txBox="1"/>
              <p:nvPr/>
            </p:nvSpPr>
            <p:spPr>
              <a:xfrm>
                <a:off x="165528" y="1318495"/>
                <a:ext cx="78066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480B783-31A9-DA4C-8DC9-1556B7650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28" y="1318495"/>
                <a:ext cx="7806689" cy="584775"/>
              </a:xfrm>
              <a:prstGeom prst="rect">
                <a:avLst/>
              </a:prstGeom>
              <a:blipFill>
                <a:blip r:embed="rId1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>
            <a:extLst>
              <a:ext uri="{FF2B5EF4-FFF2-40B4-BE49-F238E27FC236}">
                <a16:creationId xmlns:a16="http://schemas.microsoft.com/office/drawing/2014/main" id="{AA0959A8-2CFA-A846-912A-4D11FC10A9F1}"/>
              </a:ext>
            </a:extLst>
          </p:cNvPr>
          <p:cNvSpPr/>
          <p:nvPr/>
        </p:nvSpPr>
        <p:spPr>
          <a:xfrm>
            <a:off x="370674" y="3505782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9C0B11-80B1-194E-99B5-2C1D7F4B04AC}"/>
                  </a:ext>
                </a:extLst>
              </p:cNvPr>
              <p:cNvSpPr txBox="1"/>
              <p:nvPr/>
            </p:nvSpPr>
            <p:spPr>
              <a:xfrm>
                <a:off x="919986" y="3413464"/>
                <a:ext cx="224221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F9C0B11-80B1-194E-99B5-2C1D7F4B0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86" y="3413464"/>
                <a:ext cx="2242216" cy="584775"/>
              </a:xfrm>
              <a:prstGeom prst="rect">
                <a:avLst/>
              </a:prstGeom>
              <a:blipFill>
                <a:blip r:embed="rId1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6CB472-CE41-9942-8405-0C9A8F90D192}"/>
                  </a:ext>
                </a:extLst>
              </p:cNvPr>
              <p:cNvSpPr txBox="1"/>
              <p:nvPr/>
            </p:nvSpPr>
            <p:spPr>
              <a:xfrm>
                <a:off x="246636" y="4063672"/>
                <a:ext cx="8409290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F6CB472-CE41-9942-8405-0C9A8F90D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6" y="4063672"/>
                <a:ext cx="8409290" cy="13651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ight Arrow 24">
            <a:extLst>
              <a:ext uri="{FF2B5EF4-FFF2-40B4-BE49-F238E27FC236}">
                <a16:creationId xmlns:a16="http://schemas.microsoft.com/office/drawing/2014/main" id="{B4135784-9DCB-B74F-A38F-01DA52C13F04}"/>
              </a:ext>
            </a:extLst>
          </p:cNvPr>
          <p:cNvSpPr/>
          <p:nvPr/>
        </p:nvSpPr>
        <p:spPr>
          <a:xfrm rot="10800000">
            <a:off x="8825676" y="456132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C25C5E-B4F1-1148-89FE-F213559A7955}"/>
                  </a:ext>
                </a:extLst>
              </p:cNvPr>
              <p:cNvSpPr txBox="1"/>
              <p:nvPr/>
            </p:nvSpPr>
            <p:spPr>
              <a:xfrm>
                <a:off x="401658" y="5299657"/>
                <a:ext cx="8004948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C25C5E-B4F1-1148-89FE-F213559A7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58" y="5299657"/>
                <a:ext cx="8004948" cy="928524"/>
              </a:xfrm>
              <a:prstGeom prst="rect">
                <a:avLst/>
              </a:prstGeom>
              <a:blipFill>
                <a:blip r:embed="rId1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2286D4-3626-FD4E-A07D-537327867E7C}"/>
                  </a:ext>
                </a:extLst>
              </p:cNvPr>
              <p:cNvSpPr txBox="1"/>
              <p:nvPr/>
            </p:nvSpPr>
            <p:spPr>
              <a:xfrm>
                <a:off x="2927001" y="6139239"/>
                <a:ext cx="6845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2286D4-3626-FD4E-A07D-53732786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1" y="6139239"/>
                <a:ext cx="6845784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8124D0-37B9-7F45-AC83-1AB8716AC320}"/>
              </a:ext>
            </a:extLst>
          </p:cNvPr>
          <p:cNvCxnSpPr>
            <a:cxnSpLocks/>
          </p:cNvCxnSpPr>
          <p:nvPr/>
        </p:nvCxnSpPr>
        <p:spPr>
          <a:xfrm>
            <a:off x="9575186" y="6045693"/>
            <a:ext cx="0" cy="727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55B5D3-FF6A-8A40-AB22-FFEC588C599D}"/>
                  </a:ext>
                </a:extLst>
              </p:cNvPr>
              <p:cNvSpPr txBox="1"/>
              <p:nvPr/>
            </p:nvSpPr>
            <p:spPr>
              <a:xfrm>
                <a:off x="9507985" y="6506794"/>
                <a:ext cx="827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55B5D3-FF6A-8A40-AB22-FFEC588C5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985" y="6506794"/>
                <a:ext cx="827150" cy="40011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5B82CA1C-4BA2-1246-A8B9-8C7D0233ABA4}"/>
              </a:ext>
            </a:extLst>
          </p:cNvPr>
          <p:cNvSpPr txBox="1"/>
          <p:nvPr/>
        </p:nvSpPr>
        <p:spPr>
          <a:xfrm>
            <a:off x="3822914" y="3419434"/>
            <a:ext cx="1270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D33A0-5719-6A4C-9780-ED35F7B48815}"/>
                  </a:ext>
                </a:extLst>
              </p:cNvPr>
              <p:cNvSpPr txBox="1"/>
              <p:nvPr/>
            </p:nvSpPr>
            <p:spPr>
              <a:xfrm>
                <a:off x="5011027" y="3161585"/>
                <a:ext cx="429919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5D33A0-5719-6A4C-9780-ED35F7B48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027" y="3161585"/>
                <a:ext cx="4299190" cy="1027333"/>
              </a:xfrm>
              <a:prstGeom prst="rect">
                <a:avLst/>
              </a:prstGeom>
              <a:blipFill>
                <a:blip r:embed="rId2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A131ED0D-AE78-774F-8194-B9A0F619F86C}"/>
              </a:ext>
            </a:extLst>
          </p:cNvPr>
          <p:cNvSpPr/>
          <p:nvPr/>
        </p:nvSpPr>
        <p:spPr>
          <a:xfrm>
            <a:off x="978121" y="3372631"/>
            <a:ext cx="2111308" cy="64807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118F934-C1B3-A545-852A-1A57EE024858}"/>
              </a:ext>
            </a:extLst>
          </p:cNvPr>
          <p:cNvSpPr/>
          <p:nvPr/>
        </p:nvSpPr>
        <p:spPr>
          <a:xfrm>
            <a:off x="1930042" y="4030193"/>
            <a:ext cx="6620086" cy="144924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79717D-BDCB-B2F9-A251-74A78F27779F}"/>
              </a:ext>
            </a:extLst>
          </p:cNvPr>
          <p:cNvCxnSpPr>
            <a:cxnSpLocks/>
          </p:cNvCxnSpPr>
          <p:nvPr/>
        </p:nvCxnSpPr>
        <p:spPr>
          <a:xfrm>
            <a:off x="2045208" y="1896808"/>
            <a:ext cx="76572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A0283D5-F94D-1848-1126-78264D059FC2}"/>
              </a:ext>
            </a:extLst>
          </p:cNvPr>
          <p:cNvCxnSpPr>
            <a:cxnSpLocks/>
          </p:cNvCxnSpPr>
          <p:nvPr/>
        </p:nvCxnSpPr>
        <p:spPr>
          <a:xfrm>
            <a:off x="2899569" y="1904222"/>
            <a:ext cx="1516983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DBDE413-B3FC-0DE4-44B6-7ECD25B7CA8B}"/>
              </a:ext>
            </a:extLst>
          </p:cNvPr>
          <p:cNvCxnSpPr>
            <a:cxnSpLocks/>
          </p:cNvCxnSpPr>
          <p:nvPr/>
        </p:nvCxnSpPr>
        <p:spPr>
          <a:xfrm>
            <a:off x="5431536" y="1904222"/>
            <a:ext cx="765722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1D4A33-4A34-9D1D-76D2-86CF94670A6E}"/>
              </a:ext>
            </a:extLst>
          </p:cNvPr>
          <p:cNvCxnSpPr>
            <a:cxnSpLocks/>
          </p:cNvCxnSpPr>
          <p:nvPr/>
        </p:nvCxnSpPr>
        <p:spPr>
          <a:xfrm>
            <a:off x="6291072" y="1904222"/>
            <a:ext cx="1486301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361BCB-2A61-51E0-CEB6-4589A26F8E2B}"/>
              </a:ext>
            </a:extLst>
          </p:cNvPr>
          <p:cNvCxnSpPr>
            <a:cxnSpLocks/>
          </p:cNvCxnSpPr>
          <p:nvPr/>
        </p:nvCxnSpPr>
        <p:spPr>
          <a:xfrm flipV="1">
            <a:off x="7230633" y="5557919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97489A-38AE-6233-2370-230F3600E2B7}"/>
                  </a:ext>
                </a:extLst>
              </p:cNvPr>
              <p:cNvSpPr txBox="1"/>
              <p:nvPr/>
            </p:nvSpPr>
            <p:spPr>
              <a:xfrm>
                <a:off x="7714907" y="530897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897489A-38AE-6233-2370-230F3600E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907" y="5308973"/>
                <a:ext cx="465191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F6B6801-AC57-C528-3C32-5C70BC932A1B}"/>
              </a:ext>
            </a:extLst>
          </p:cNvPr>
          <p:cNvCxnSpPr>
            <a:cxnSpLocks/>
          </p:cNvCxnSpPr>
          <p:nvPr/>
        </p:nvCxnSpPr>
        <p:spPr>
          <a:xfrm flipV="1">
            <a:off x="5148325" y="6155715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072472-E891-0AD5-E058-F6B867614CF3}"/>
                  </a:ext>
                </a:extLst>
              </p:cNvPr>
              <p:cNvSpPr txBox="1"/>
              <p:nvPr/>
            </p:nvSpPr>
            <p:spPr>
              <a:xfrm>
                <a:off x="5632977" y="5894105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7072472-E891-0AD5-E058-F6B867614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77" y="5894105"/>
                <a:ext cx="46519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58C6C85D-DD55-2BED-78F2-80820520B351}"/>
              </a:ext>
            </a:extLst>
          </p:cNvPr>
          <p:cNvSpPr/>
          <p:nvPr/>
        </p:nvSpPr>
        <p:spPr>
          <a:xfrm>
            <a:off x="1837038" y="5488203"/>
            <a:ext cx="965654" cy="71526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5E5FAC-329B-9755-3DB0-8FB069B0BFE2}"/>
              </a:ext>
            </a:extLst>
          </p:cNvPr>
          <p:cNvSpPr/>
          <p:nvPr/>
        </p:nvSpPr>
        <p:spPr>
          <a:xfrm>
            <a:off x="6462913" y="6092927"/>
            <a:ext cx="965654" cy="715264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6F42405-E11E-7ED4-72F8-654313831078}"/>
              </a:ext>
            </a:extLst>
          </p:cNvPr>
          <p:cNvCxnSpPr>
            <a:cxnSpLocks/>
          </p:cNvCxnSpPr>
          <p:nvPr/>
        </p:nvCxnSpPr>
        <p:spPr>
          <a:xfrm flipV="1">
            <a:off x="2808139" y="5569457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78F47D-3FFD-E5C3-FAA6-B288F766CCA5}"/>
                  </a:ext>
                </a:extLst>
              </p:cNvPr>
              <p:cNvSpPr txBox="1"/>
              <p:nvPr/>
            </p:nvSpPr>
            <p:spPr>
              <a:xfrm>
                <a:off x="3292413" y="532051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078F47D-3FFD-E5C3-FAA6-B288F766C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13" y="5320511"/>
                <a:ext cx="46519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7C11AA7-A975-2203-4CB7-094E0C52FCEC}"/>
              </a:ext>
            </a:extLst>
          </p:cNvPr>
          <p:cNvCxnSpPr>
            <a:cxnSpLocks/>
          </p:cNvCxnSpPr>
          <p:nvPr/>
        </p:nvCxnSpPr>
        <p:spPr>
          <a:xfrm flipV="1">
            <a:off x="3897106" y="5569457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B29460-CD1D-6F6A-A3F9-267E1B18A233}"/>
                  </a:ext>
                </a:extLst>
              </p:cNvPr>
              <p:cNvSpPr txBox="1"/>
              <p:nvPr/>
            </p:nvSpPr>
            <p:spPr>
              <a:xfrm>
                <a:off x="4381380" y="5320511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B29460-CD1D-6F6A-A3F9-267E1B18A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380" y="5320511"/>
                <a:ext cx="46519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375D91-BCC2-9B62-24E8-0CA9C67DC0E5}"/>
              </a:ext>
            </a:extLst>
          </p:cNvPr>
          <p:cNvCxnSpPr>
            <a:cxnSpLocks/>
          </p:cNvCxnSpPr>
          <p:nvPr/>
        </p:nvCxnSpPr>
        <p:spPr>
          <a:xfrm flipV="1">
            <a:off x="7440029" y="6155715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1FC8F5-37C5-0714-E99A-2855630BCC87}"/>
                  </a:ext>
                </a:extLst>
              </p:cNvPr>
              <p:cNvSpPr txBox="1"/>
              <p:nvPr/>
            </p:nvSpPr>
            <p:spPr>
              <a:xfrm>
                <a:off x="7924303" y="5906769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61FC8F5-37C5-0714-E99A-2855630B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303" y="5906769"/>
                <a:ext cx="465192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83C4612-DD4C-B2DB-F2B4-C2EB37995080}"/>
              </a:ext>
            </a:extLst>
          </p:cNvPr>
          <p:cNvCxnSpPr>
            <a:cxnSpLocks/>
          </p:cNvCxnSpPr>
          <p:nvPr/>
        </p:nvCxnSpPr>
        <p:spPr>
          <a:xfrm flipV="1">
            <a:off x="8533914" y="6159391"/>
            <a:ext cx="598149" cy="54119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DD742E-3AAC-8BDB-26D2-B1CB19B09592}"/>
                  </a:ext>
                </a:extLst>
              </p:cNvPr>
              <p:cNvSpPr txBox="1"/>
              <p:nvPr/>
            </p:nvSpPr>
            <p:spPr>
              <a:xfrm>
                <a:off x="9018188" y="5910445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4DD742E-3AAC-8BDB-26D2-B1CB19B09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8188" y="5910445"/>
                <a:ext cx="465192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A47A68-EA00-55BD-B4FE-E99FD837EEE2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Underdamped System </a:t>
                </a:r>
                <a:r>
                  <a:rPr lang="en-US" sz="220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/>
                  <a:t>; i.e.,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</m:oMath>
                </a14:m>
                <a:r>
                  <a:rPr lang="en-US" sz="220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A47A68-EA00-55BD-B4FE-E99FD837E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blipFill>
                <a:blip r:embed="rId27"/>
                <a:stretch>
                  <a:fillRect l="-1983" t="-68085" r="-165" b="-1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2F748F4-1B10-1E73-8901-0A6A42FADB3B}"/>
              </a:ext>
            </a:extLst>
          </p:cNvPr>
          <p:cNvSpPr txBox="1"/>
          <p:nvPr/>
        </p:nvSpPr>
        <p:spPr>
          <a:xfrm>
            <a:off x="188708" y="679368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Complex conjugate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12DCB7-80E4-D144-EF41-8E642DB3F032}"/>
                  </a:ext>
                </a:extLst>
              </p:cNvPr>
              <p:cNvSpPr txBox="1"/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312DCB7-80E4-D144-EF41-8E642DB3F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83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26" grpId="0"/>
      <p:bldP spid="35" grpId="0"/>
      <p:bldP spid="29" grpId="0"/>
      <p:bldP spid="28" grpId="0"/>
      <p:bldP spid="24" grpId="0"/>
      <p:bldP spid="20" grpId="0"/>
      <p:bldP spid="17" grpId="0"/>
      <p:bldP spid="16" grpId="0"/>
      <p:bldP spid="21" grpId="0" animBg="1"/>
      <p:bldP spid="22" grpId="0"/>
      <p:bldP spid="23" grpId="0"/>
      <p:bldP spid="25" grpId="0" animBg="1"/>
      <p:bldP spid="27" grpId="0"/>
      <p:bldP spid="8" grpId="0"/>
      <p:bldP spid="32" grpId="0"/>
      <p:bldP spid="33" grpId="0"/>
      <p:bldP spid="34" grpId="0"/>
      <p:bldP spid="36" grpId="0" animBg="1"/>
      <p:bldP spid="37" grpId="0" animBg="1"/>
      <p:bldP spid="38" grpId="0"/>
      <p:bldP spid="44" grpId="0"/>
      <p:bldP spid="45" grpId="0" animBg="1"/>
      <p:bldP spid="46" grpId="0" animBg="1"/>
      <p:bldP spid="48" grpId="0"/>
      <p:bldP spid="50" grpId="0"/>
      <p:bldP spid="54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69CCAB-A17F-E743-98D1-CAA311812B0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69CCAB-A17F-E743-98D1-CAA311812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279B9E-586C-424D-8DBB-30E6B360989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D279B9E-586C-424D-8DBB-30E6B3609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DA82FC-31A4-E040-B313-F08FFD72ED3F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DA82FC-31A4-E040-B313-F08FFD72E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109B66-2849-044F-B728-D908FC16A1FC}"/>
                  </a:ext>
                </a:extLst>
              </p:cNvPr>
              <p:cNvSpPr txBox="1"/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109B66-2849-044F-B728-D908FC16A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857351"/>
                <a:ext cx="10514994" cy="584775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C43A0-B087-734F-B6D4-510BADAF68DB}"/>
                  </a:ext>
                </a:extLst>
              </p:cNvPr>
              <p:cNvSpPr txBox="1"/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BC43A0-B087-734F-B6D4-510BADAF6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50C38-FBFB-6F4E-9066-7F29629C3187}"/>
                  </a:ext>
                </a:extLst>
              </p:cNvPr>
              <p:cNvSpPr txBox="1"/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50C38-FBFB-6F4E-9066-7F29629C3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7E5D77-22EB-FD4B-A2E1-E16CCCB91E75}"/>
                  </a:ext>
                </a:extLst>
              </p:cNvPr>
              <p:cNvSpPr txBox="1"/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Critically Damped System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7E5D77-22EB-FD4B-A2E1-E16CCCB91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6" y="94593"/>
                <a:ext cx="6029856" cy="584775"/>
              </a:xfrm>
              <a:prstGeom prst="rect">
                <a:avLst/>
              </a:prstGeom>
              <a:blipFill>
                <a:blip r:embed="rId8"/>
                <a:stretch>
                  <a:fillRect l="-2521" t="-12766" r="-14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77FC7C4-D515-B24B-8333-1EF8AE3604A7}"/>
              </a:ext>
            </a:extLst>
          </p:cNvPr>
          <p:cNvSpPr txBox="1"/>
          <p:nvPr/>
        </p:nvSpPr>
        <p:spPr>
          <a:xfrm>
            <a:off x="182506" y="679368"/>
            <a:ext cx="280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Repeated Roots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227BF5-A93D-174D-9E40-FA2D2715086E}"/>
                  </a:ext>
                </a:extLst>
              </p:cNvPr>
              <p:cNvSpPr txBox="1"/>
              <p:nvPr/>
            </p:nvSpPr>
            <p:spPr>
              <a:xfrm>
                <a:off x="182506" y="5554539"/>
                <a:ext cx="114378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Cannot satisfy two initial conditions 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𝑑𝑣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3200" dirty="0"/>
                  <a:t>) with this!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227BF5-A93D-174D-9E40-FA2D27150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06" y="5554539"/>
                <a:ext cx="11437811" cy="584775"/>
              </a:xfrm>
              <a:prstGeom prst="rect">
                <a:avLst/>
              </a:prstGeom>
              <a:blipFill>
                <a:blip r:embed="rId9"/>
                <a:stretch>
                  <a:fillRect l="-1332" t="-131915" r="-444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7FB9484-7092-2246-8434-B3122B00A9DB}"/>
              </a:ext>
            </a:extLst>
          </p:cNvPr>
          <p:cNvSpPr txBox="1"/>
          <p:nvPr/>
        </p:nvSpPr>
        <p:spPr>
          <a:xfrm>
            <a:off x="182506" y="6139314"/>
            <a:ext cx="438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Something needs fixing…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F29912-8DB0-244C-BA72-A791C75D3AC3}"/>
                  </a:ext>
                </a:extLst>
              </p:cNvPr>
              <p:cNvSpPr txBox="1"/>
              <p:nvPr/>
            </p:nvSpPr>
            <p:spPr>
              <a:xfrm>
                <a:off x="157792" y="1314427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CF29912-8DB0-244C-BA72-A791C75D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92" y="1314427"/>
                <a:ext cx="6079035" cy="1080489"/>
              </a:xfrm>
              <a:prstGeom prst="rect">
                <a:avLst/>
              </a:prstGeom>
              <a:blipFill>
                <a:blip r:embed="rId10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449D5-FA84-4045-94EC-AEE3403728E7}"/>
                  </a:ext>
                </a:extLst>
              </p:cNvPr>
              <p:cNvSpPr txBox="1"/>
              <p:nvPr/>
            </p:nvSpPr>
            <p:spPr>
              <a:xfrm>
                <a:off x="159992" y="2666358"/>
                <a:ext cx="5987472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1449D5-FA84-4045-94EC-AEE34037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92" y="2666358"/>
                <a:ext cx="5987472" cy="1080489"/>
              </a:xfrm>
              <a:prstGeom prst="rect">
                <a:avLst/>
              </a:prstGeom>
              <a:blipFill>
                <a:blip r:embed="rId11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A82EF-22C1-D849-AE19-344F397CBB0F}"/>
                  </a:ext>
                </a:extLst>
              </p:cNvPr>
              <p:cNvSpPr txBox="1"/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4AA82EF-22C1-D849-AE19-344F397CB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17" y="2666358"/>
                <a:ext cx="5310749" cy="10944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A3520D-6D47-1E46-B671-038A6B4B50CE}"/>
                  </a:ext>
                </a:extLst>
              </p:cNvPr>
              <p:cNvSpPr txBox="1"/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A3520D-6D47-1E46-B671-038A6B4B5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283" y="3766149"/>
                <a:ext cx="3372398" cy="584775"/>
              </a:xfrm>
              <a:prstGeom prst="rect">
                <a:avLst/>
              </a:prstGeom>
              <a:blipFill>
                <a:blip r:embed="rId1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21E63D-0802-614F-B2BC-2999A9D2ECEE}"/>
                  </a:ext>
                </a:extLst>
              </p:cNvPr>
              <p:cNvSpPr txBox="1"/>
              <p:nvPr/>
            </p:nvSpPr>
            <p:spPr>
              <a:xfrm>
                <a:off x="118802" y="4061677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21E63D-0802-614F-B2BC-2999A9D2E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2" y="4061677"/>
                <a:ext cx="4386842" cy="584775"/>
              </a:xfrm>
              <a:prstGeom prst="rect">
                <a:avLst/>
              </a:prstGeom>
              <a:blipFill>
                <a:blip r:embed="rId14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1E7F7CF-70D3-BE4E-B61F-2136453B125D}"/>
              </a:ext>
            </a:extLst>
          </p:cNvPr>
          <p:cNvSpPr txBox="1"/>
          <p:nvPr/>
        </p:nvSpPr>
        <p:spPr>
          <a:xfrm>
            <a:off x="7633150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441A5E-75C6-AF40-9EAB-C3E5ECBECF92}"/>
              </a:ext>
            </a:extLst>
          </p:cNvPr>
          <p:cNvSpPr txBox="1"/>
          <p:nvPr/>
        </p:nvSpPr>
        <p:spPr>
          <a:xfrm>
            <a:off x="9209748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B9FCF9-8A03-5243-90B5-64CB4E12B62E}"/>
              </a:ext>
            </a:extLst>
          </p:cNvPr>
          <p:cNvSpPr txBox="1"/>
          <p:nvPr/>
        </p:nvSpPr>
        <p:spPr>
          <a:xfrm>
            <a:off x="4608228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05EEA4-D8FC-A346-B4C1-87DFBB477190}"/>
              </a:ext>
            </a:extLst>
          </p:cNvPr>
          <p:cNvSpPr txBox="1"/>
          <p:nvPr/>
        </p:nvSpPr>
        <p:spPr>
          <a:xfrm>
            <a:off x="1132549" y="4647032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BE3E49D-21F2-9243-AA26-2DC71B2E57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2445" y="200840"/>
            <a:ext cx="5334531" cy="2323453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17F104DA-738B-C99B-C22E-99979A29C08C}"/>
              </a:ext>
            </a:extLst>
          </p:cNvPr>
          <p:cNvSpPr/>
          <p:nvPr/>
        </p:nvSpPr>
        <p:spPr>
          <a:xfrm>
            <a:off x="7044441" y="3902890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164BAC-EC65-165B-E620-0F8B182B5586}"/>
              </a:ext>
            </a:extLst>
          </p:cNvPr>
          <p:cNvCxnSpPr>
            <a:cxnSpLocks/>
          </p:cNvCxnSpPr>
          <p:nvPr/>
        </p:nvCxnSpPr>
        <p:spPr>
          <a:xfrm>
            <a:off x="4608228" y="664901"/>
            <a:ext cx="1386991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31" grpId="0"/>
      <p:bldP spid="27" grpId="0"/>
      <p:bldP spid="25" grpId="0"/>
      <p:bldP spid="23" grpId="0"/>
      <p:bldP spid="2" grpId="0"/>
      <p:bldP spid="8" grpId="0"/>
      <p:bldP spid="19" grpId="0"/>
      <p:bldP spid="22" grpId="0"/>
      <p:bldP spid="24" grpId="0"/>
      <p:bldP spid="26" grpId="0"/>
      <p:bldP spid="13" grpId="0"/>
      <p:bldP spid="28" grpId="0"/>
      <p:bldP spid="29" grpId="0"/>
      <p:bldP spid="30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87F6B8-EF12-78DD-2A1D-994AB892FEAF}"/>
                  </a:ext>
                </a:extLst>
              </p:cNvPr>
              <p:cNvSpPr txBox="1"/>
              <p:nvPr/>
            </p:nvSpPr>
            <p:spPr>
              <a:xfrm>
                <a:off x="233930" y="2295823"/>
                <a:ext cx="5125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Assuming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/>
                  <a:t> yields: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C87F6B8-EF12-78DD-2A1D-994AB892F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0" y="2295823"/>
                <a:ext cx="5125634" cy="584775"/>
              </a:xfrm>
              <a:prstGeom prst="rect">
                <a:avLst/>
              </a:prstGeom>
              <a:blipFill>
                <a:blip r:embed="rId3"/>
                <a:stretch>
                  <a:fillRect l="-2970" t="-12500" r="-2228" b="-2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/>
              <p:nvPr/>
            </p:nvSpPr>
            <p:spPr>
              <a:xfrm>
                <a:off x="5213111" y="5189765"/>
                <a:ext cx="6936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initial conditions.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11" y="5189765"/>
                <a:ext cx="6936130" cy="584775"/>
              </a:xfrm>
              <a:prstGeom prst="rect">
                <a:avLst/>
              </a:prstGeom>
              <a:blipFill>
                <a:blip r:embed="rId4"/>
                <a:stretch>
                  <a:fillRect l="-731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/>
              <p:nvPr/>
            </p:nvSpPr>
            <p:spPr>
              <a:xfrm>
                <a:off x="319979" y="5189765"/>
                <a:ext cx="50395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circuit.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9" y="5189765"/>
                <a:ext cx="5039585" cy="584775"/>
              </a:xfrm>
              <a:prstGeom prst="rect">
                <a:avLst/>
              </a:prstGeom>
              <a:blipFill>
                <a:blip r:embed="rId5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B1FA1D-DAE9-2E41-874C-E4DB4C015785}"/>
              </a:ext>
            </a:extLst>
          </p:cNvPr>
          <p:cNvSpPr txBox="1"/>
          <p:nvPr/>
        </p:nvSpPr>
        <p:spPr>
          <a:xfrm>
            <a:off x="226031" y="3838172"/>
            <a:ext cx="3050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/>
              <p:nvPr/>
            </p:nvSpPr>
            <p:spPr>
              <a:xfrm>
                <a:off x="855957" y="4486118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57" y="4486118"/>
                <a:ext cx="4386842" cy="584775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CD9B2BD-6E5B-6742-BA7C-D7FC18406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CA0D56-FA99-9B42-9BAF-0E16A09D7BC2}"/>
                  </a:ext>
                </a:extLst>
              </p:cNvPr>
              <p:cNvSpPr txBox="1"/>
              <p:nvPr/>
            </p:nvSpPr>
            <p:spPr>
              <a:xfrm>
                <a:off x="226031" y="73454"/>
                <a:ext cx="64389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Recall parallel RLC circuit (want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/>
                  <a:t>):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DCA0D56-FA99-9B42-9BAF-0E16A09D7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31" y="73454"/>
                <a:ext cx="6438942" cy="584775"/>
              </a:xfrm>
              <a:prstGeom prst="rect">
                <a:avLst/>
              </a:prstGeom>
              <a:blipFill>
                <a:blip r:embed="rId8"/>
                <a:stretch>
                  <a:fillRect l="-2362" t="-12766" r="-137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B0B71-0CA4-5F4F-9D02-ABC509FC731A}"/>
                  </a:ext>
                </a:extLst>
              </p:cNvPr>
              <p:cNvSpPr txBox="1"/>
              <p:nvPr/>
            </p:nvSpPr>
            <p:spPr>
              <a:xfrm>
                <a:off x="317614" y="5830609"/>
                <a:ext cx="70635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Would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/>
                  <a:t>(i.e.,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B0B71-0CA4-5F4F-9D02-ABC509FC7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4" y="5830609"/>
                <a:ext cx="7063537" cy="584775"/>
              </a:xfrm>
              <a:prstGeom prst="rect">
                <a:avLst/>
              </a:prstGeom>
              <a:blipFill>
                <a:blip r:embed="rId9"/>
                <a:stretch>
                  <a:fillRect l="-2151" t="-10638" r="-53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72C906B-8134-001C-6777-ED376F519646}"/>
              </a:ext>
            </a:extLst>
          </p:cNvPr>
          <p:cNvCxnSpPr>
            <a:cxnSpLocks/>
          </p:cNvCxnSpPr>
          <p:nvPr/>
        </p:nvCxnSpPr>
        <p:spPr>
          <a:xfrm>
            <a:off x="5590886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4C5BC-0E0C-7F9D-1D39-332959B3DB21}"/>
                  </a:ext>
                </a:extLst>
              </p:cNvPr>
              <p:cNvSpPr txBox="1"/>
              <p:nvPr/>
            </p:nvSpPr>
            <p:spPr>
              <a:xfrm>
                <a:off x="1272111" y="1165642"/>
                <a:ext cx="6079035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44C5BC-0E0C-7F9D-1D39-332959B3D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11" y="1165642"/>
                <a:ext cx="6079035" cy="1080489"/>
              </a:xfrm>
              <a:prstGeom prst="rect">
                <a:avLst/>
              </a:prstGeom>
              <a:blipFill>
                <a:blip r:embed="rId10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D2340-23A1-6436-138A-7CEB3E4099A0}"/>
                  </a:ext>
                </a:extLst>
              </p:cNvPr>
              <p:cNvSpPr txBox="1"/>
              <p:nvPr/>
            </p:nvSpPr>
            <p:spPr>
              <a:xfrm>
                <a:off x="1636455" y="2957309"/>
                <a:ext cx="542943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D2340-23A1-6436-138A-7CEB3E40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455" y="2957309"/>
                <a:ext cx="5429435" cy="1017523"/>
              </a:xfrm>
              <a:prstGeom prst="rect">
                <a:avLst/>
              </a:prstGeom>
              <a:blipFill>
                <a:blip r:embed="rId11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FAFDF-F3BC-90A4-06E9-44A7D3C6B337}"/>
                  </a:ext>
                </a:extLst>
              </p:cNvPr>
              <p:cNvSpPr txBox="1"/>
              <p:nvPr/>
            </p:nvSpPr>
            <p:spPr>
              <a:xfrm>
                <a:off x="8050917" y="2957309"/>
                <a:ext cx="342112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EFAFDF-F3BC-90A4-06E9-44A7D3C6B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917" y="2957309"/>
                <a:ext cx="3421129" cy="1017523"/>
              </a:xfrm>
              <a:prstGeom prst="rect">
                <a:avLst/>
              </a:prstGeom>
              <a:blipFill>
                <a:blip r:embed="rId12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DA3C850-242A-5A80-70EE-F9E752F09A36}"/>
              </a:ext>
            </a:extLst>
          </p:cNvPr>
          <p:cNvSpPr txBox="1"/>
          <p:nvPr/>
        </p:nvSpPr>
        <p:spPr>
          <a:xfrm>
            <a:off x="226031" y="632188"/>
            <a:ext cx="1933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KCL yields: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299F8E8-1B9E-CAAC-51AD-EABAA7BC53FD}"/>
              </a:ext>
            </a:extLst>
          </p:cNvPr>
          <p:cNvCxnSpPr>
            <a:cxnSpLocks/>
          </p:cNvCxnSpPr>
          <p:nvPr/>
        </p:nvCxnSpPr>
        <p:spPr>
          <a:xfrm>
            <a:off x="3771770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EBC8207-502E-7E96-9805-A0C69D40A2B5}"/>
              </a:ext>
            </a:extLst>
          </p:cNvPr>
          <p:cNvCxnSpPr>
            <a:cxnSpLocks/>
          </p:cNvCxnSpPr>
          <p:nvPr/>
        </p:nvCxnSpPr>
        <p:spPr>
          <a:xfrm>
            <a:off x="1956475" y="2349517"/>
            <a:ext cx="0" cy="576801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A686750-0DAA-A135-9DFE-213D4772D63F}"/>
              </a:ext>
            </a:extLst>
          </p:cNvPr>
          <p:cNvSpPr txBox="1"/>
          <p:nvPr/>
        </p:nvSpPr>
        <p:spPr>
          <a:xfrm>
            <a:off x="7023099" y="2295823"/>
            <a:ext cx="452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Characteristic polynomial: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1D7DB4FE-1EF8-8981-A828-CB60A0A92CAF}"/>
              </a:ext>
            </a:extLst>
          </p:cNvPr>
          <p:cNvSpPr/>
          <p:nvPr/>
        </p:nvSpPr>
        <p:spPr>
          <a:xfrm>
            <a:off x="7381151" y="337260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CF9451-BFF3-5FC7-DAD5-C4C27EF58AF1}"/>
                  </a:ext>
                </a:extLst>
              </p:cNvPr>
              <p:cNvSpPr txBox="1"/>
              <p:nvPr/>
            </p:nvSpPr>
            <p:spPr>
              <a:xfrm>
                <a:off x="5429680" y="3909383"/>
                <a:ext cx="28864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>
                    <a:solidFill>
                      <a:schemeClr val="accent1"/>
                    </a:solidFill>
                  </a:rPr>
                  <a:t>Factor out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sz="320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FCF9451-BFF3-5FC7-DAD5-C4C27EF5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680" y="3909383"/>
                <a:ext cx="2886431" cy="584775"/>
              </a:xfrm>
              <a:prstGeom prst="rect">
                <a:avLst/>
              </a:prstGeom>
              <a:blipFill>
                <a:blip r:embed="rId13"/>
                <a:stretch>
                  <a:fillRect l="-5263" t="-12766" r="-438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EB47630-3B88-3245-5AE5-1A8FC00BDC32}"/>
              </a:ext>
            </a:extLst>
          </p:cNvPr>
          <p:cNvSpPr txBox="1"/>
          <p:nvPr/>
        </p:nvSpPr>
        <p:spPr>
          <a:xfrm>
            <a:off x="7561214" y="5645942"/>
            <a:ext cx="41361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Would know or could figure out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the things that cannot change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instantaneously.</a:t>
            </a:r>
          </a:p>
        </p:txBody>
      </p:sp>
    </p:spTree>
    <p:extLst>
      <p:ext uri="{BB962C8B-B14F-4D97-AF65-F5344CB8AC3E}">
        <p14:creationId xmlns:p14="http://schemas.microsoft.com/office/powerpoint/2010/main" val="314563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  <p:bldP spid="16" grpId="0"/>
      <p:bldP spid="10" grpId="0"/>
      <p:bldP spid="19" grpId="0"/>
      <p:bldP spid="4" grpId="0"/>
      <p:bldP spid="13" grpId="0"/>
      <p:bldP spid="14" grpId="0"/>
      <p:bldP spid="17" grpId="0"/>
      <p:bldP spid="18" grpId="0"/>
      <p:bldP spid="32" grpId="0"/>
      <p:bldP spid="33" grpId="0" animBg="1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77284A-D11B-DDAF-4976-430EB8FA747D}"/>
                  </a:ext>
                </a:extLst>
              </p:cNvPr>
              <p:cNvSpPr txBox="1"/>
              <p:nvPr/>
            </p:nvSpPr>
            <p:spPr>
              <a:xfrm>
                <a:off x="4703312" y="192859"/>
                <a:ext cx="40044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177284A-D11B-DDAF-4976-430EB8FA7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2" y="192859"/>
                <a:ext cx="4004493" cy="1017523"/>
              </a:xfrm>
              <a:prstGeom prst="rect">
                <a:avLst/>
              </a:prstGeom>
              <a:blipFill>
                <a:blip r:embed="rId2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8B4C74-5644-AF45-98AF-B281FD6DDDA2}"/>
                  </a:ext>
                </a:extLst>
              </p:cNvPr>
              <p:cNvSpPr txBox="1"/>
              <p:nvPr/>
            </p:nvSpPr>
            <p:spPr>
              <a:xfrm>
                <a:off x="208127" y="4869550"/>
                <a:ext cx="43616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8B4C74-5644-AF45-98AF-B281FD6DD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27" y="4869550"/>
                <a:ext cx="4361642" cy="584775"/>
              </a:xfrm>
              <a:prstGeom prst="rect">
                <a:avLst/>
              </a:prstGeom>
              <a:blipFill>
                <a:blip r:embed="rId3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8F164E-1EF9-6144-9D1C-5CFB36006898}"/>
                  </a:ext>
                </a:extLst>
              </p:cNvPr>
              <p:cNvSpPr txBox="1"/>
              <p:nvPr/>
            </p:nvSpPr>
            <p:spPr>
              <a:xfrm>
                <a:off x="150125" y="5692235"/>
                <a:ext cx="5477140" cy="1059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F8F164E-1EF9-6144-9D1C-5CFB36006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25" y="5692235"/>
                <a:ext cx="5477140" cy="1059970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ECA800-4C6E-F640-89AE-2C7768842DE1}"/>
                  </a:ext>
                </a:extLst>
              </p:cNvPr>
              <p:cNvSpPr txBox="1"/>
              <p:nvPr/>
            </p:nvSpPr>
            <p:spPr>
              <a:xfrm>
                <a:off x="5047856" y="4869550"/>
                <a:ext cx="20765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ECA800-4C6E-F640-89AE-2C776884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56" y="4869550"/>
                <a:ext cx="2076594" cy="584775"/>
              </a:xfrm>
              <a:prstGeom prst="rect">
                <a:avLst/>
              </a:prstGeom>
              <a:blipFill>
                <a:blip r:embed="rId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F11472-8DCD-924C-8A93-FAFB34AE8738}"/>
                  </a:ext>
                </a:extLst>
              </p:cNvPr>
              <p:cNvSpPr txBox="1"/>
              <p:nvPr/>
            </p:nvSpPr>
            <p:spPr>
              <a:xfrm>
                <a:off x="5857929" y="5995737"/>
                <a:ext cx="28057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F11472-8DCD-924C-8A93-FAFB34AE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29" y="5995737"/>
                <a:ext cx="2805768" cy="58477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683006-D772-9949-BE48-FC48E3F6D442}"/>
                  </a:ext>
                </a:extLst>
              </p:cNvPr>
              <p:cNvSpPr txBox="1"/>
              <p:nvPr/>
            </p:nvSpPr>
            <p:spPr>
              <a:xfrm>
                <a:off x="224603" y="2669213"/>
                <a:ext cx="5089149" cy="1456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683006-D772-9949-BE48-FC48E3F6D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03" y="2669213"/>
                <a:ext cx="5089149" cy="14563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C93E30-8F2E-8045-9014-1B5C60DFF103}"/>
                  </a:ext>
                </a:extLst>
              </p:cNvPr>
              <p:cNvSpPr txBox="1"/>
              <p:nvPr/>
            </p:nvSpPr>
            <p:spPr>
              <a:xfrm>
                <a:off x="6478214" y="2669213"/>
                <a:ext cx="5098062" cy="1456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8C93E30-8F2E-8045-9014-1B5C60DFF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14" y="2669213"/>
                <a:ext cx="5098062" cy="14563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A5F10B-2538-7940-BB61-28C4387737B3}"/>
                  </a:ext>
                </a:extLst>
              </p:cNvPr>
              <p:cNvSpPr txBox="1"/>
              <p:nvPr/>
            </p:nvSpPr>
            <p:spPr>
              <a:xfrm>
                <a:off x="3157643" y="1302706"/>
                <a:ext cx="2955232" cy="1080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A5F10B-2538-7940-BB61-28C43877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43" y="1302706"/>
                <a:ext cx="2955232" cy="1080296"/>
              </a:xfrm>
              <a:prstGeom prst="rect">
                <a:avLst/>
              </a:prstGeom>
              <a:blipFill>
                <a:blip r:embed="rId9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A4B9D3-36BD-5A4C-8808-CC3BC7AD4238}"/>
                  </a:ext>
                </a:extLst>
              </p:cNvPr>
              <p:cNvSpPr txBox="1"/>
              <p:nvPr/>
            </p:nvSpPr>
            <p:spPr>
              <a:xfrm>
                <a:off x="6530288" y="1011094"/>
                <a:ext cx="3403176" cy="1456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A4B9D3-36BD-5A4C-8808-CC3BC7AD4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288" y="1011094"/>
                <a:ext cx="3403176" cy="1456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B94F13-C345-9447-B3BD-5B6706CBFE84}"/>
                  </a:ext>
                </a:extLst>
              </p:cNvPr>
              <p:cNvSpPr txBox="1"/>
              <p:nvPr/>
            </p:nvSpPr>
            <p:spPr>
              <a:xfrm>
                <a:off x="6013445" y="2039279"/>
                <a:ext cx="10027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B94F13-C345-9447-B3BD-5B6706CBF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445" y="2039279"/>
                <a:ext cx="10027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F9527C-46F0-4A4B-80E9-AEFE20089056}"/>
              </a:ext>
            </a:extLst>
          </p:cNvPr>
          <p:cNvCxnSpPr>
            <a:cxnSpLocks/>
          </p:cNvCxnSpPr>
          <p:nvPr/>
        </p:nvCxnSpPr>
        <p:spPr>
          <a:xfrm>
            <a:off x="6079349" y="1380085"/>
            <a:ext cx="0" cy="9030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8CB78E-81AA-9A4B-8B45-5E7EC51329CE}"/>
              </a:ext>
            </a:extLst>
          </p:cNvPr>
          <p:cNvSpPr txBox="1"/>
          <p:nvPr/>
        </p:nvSpPr>
        <p:spPr>
          <a:xfrm>
            <a:off x="188708" y="94593"/>
            <a:ext cx="4509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Characteristic Polynomial: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64C61-03C2-C647-886D-E8EADA28754C}"/>
              </a:ext>
            </a:extLst>
          </p:cNvPr>
          <p:cNvSpPr txBox="1"/>
          <p:nvPr/>
        </p:nvSpPr>
        <p:spPr>
          <a:xfrm>
            <a:off x="188708" y="2283181"/>
            <a:ext cx="3601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Yields two solutions: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9B800-3CFC-F442-A87E-631DDEC65876}"/>
              </a:ext>
            </a:extLst>
          </p:cNvPr>
          <p:cNvSpPr txBox="1"/>
          <p:nvPr/>
        </p:nvSpPr>
        <p:spPr>
          <a:xfrm>
            <a:off x="188708" y="983131"/>
            <a:ext cx="333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Quadratic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DEF0D-F1E2-EA49-A6E1-D0C785368FA5}"/>
                  </a:ext>
                </a:extLst>
              </p:cNvPr>
              <p:cNvSpPr txBox="1"/>
              <p:nvPr/>
            </p:nvSpPr>
            <p:spPr>
              <a:xfrm>
                <a:off x="8954895" y="4753239"/>
                <a:ext cx="3128613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(0)/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en-US" sz="2800"/>
                  <a:t> </a:t>
                </a:r>
                <a:br>
                  <a:rPr lang="en-US" sz="2800"/>
                </a:br>
                <a:r>
                  <a:rPr lang="en-US" sz="2800"/>
                  <a:t>are (known) initial</a:t>
                </a:r>
                <a:br>
                  <a:rPr lang="en-US" sz="2800"/>
                </a:br>
                <a:r>
                  <a:rPr lang="en-US" sz="2800"/>
                  <a:t>conditions.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DEF0D-F1E2-EA49-A6E1-D0C78536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895" y="4753239"/>
                <a:ext cx="3128613" cy="1384995"/>
              </a:xfrm>
              <a:prstGeom prst="rect">
                <a:avLst/>
              </a:prstGeom>
              <a:blipFill>
                <a:blip r:embed="rId12"/>
                <a:stretch>
                  <a:fillRect l="-4049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7CDC2-3334-C846-A0F8-FF5CF983EF08}"/>
                  </a:ext>
                </a:extLst>
              </p:cNvPr>
              <p:cNvSpPr txBox="1"/>
              <p:nvPr/>
            </p:nvSpPr>
            <p:spPr>
              <a:xfrm>
                <a:off x="8954895" y="6089895"/>
                <a:ext cx="3213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67CDC2-3334-C846-A0F8-FF5CF983E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4895" y="6089895"/>
                <a:ext cx="3213508" cy="523220"/>
              </a:xfrm>
              <a:prstGeom prst="rect">
                <a:avLst/>
              </a:prstGeom>
              <a:blipFill>
                <a:blip r:embed="rId13"/>
                <a:stretch>
                  <a:fillRect l="-393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>
            <a:extLst>
              <a:ext uri="{FF2B5EF4-FFF2-40B4-BE49-F238E27FC236}">
                <a16:creationId xmlns:a16="http://schemas.microsoft.com/office/drawing/2014/main" id="{1C986A83-B89D-6044-B25C-66D9D1497DC7}"/>
              </a:ext>
            </a:extLst>
          </p:cNvPr>
          <p:cNvSpPr/>
          <p:nvPr/>
        </p:nvSpPr>
        <p:spPr>
          <a:xfrm rot="10800000">
            <a:off x="4746811" y="422379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F02810-70D0-9843-ACCC-AA33C1157C10}"/>
              </a:ext>
            </a:extLst>
          </p:cNvPr>
          <p:cNvSpPr txBox="1"/>
          <p:nvPr/>
        </p:nvSpPr>
        <p:spPr>
          <a:xfrm>
            <a:off x="5431008" y="4116344"/>
            <a:ext cx="3072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General solution!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B8C6CB-41BB-0448-A78F-A1689B3A6724}"/>
                  </a:ext>
                </a:extLst>
              </p:cNvPr>
              <p:cNvSpPr txBox="1"/>
              <p:nvPr/>
            </p:nvSpPr>
            <p:spPr>
              <a:xfrm>
                <a:off x="4703312" y="192859"/>
                <a:ext cx="4004493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1 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B8C6CB-41BB-0448-A78F-A1689B3A6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2" y="192859"/>
                <a:ext cx="4004493" cy="1017523"/>
              </a:xfrm>
              <a:prstGeom prst="rect">
                <a:avLst/>
              </a:prstGeom>
              <a:blipFill>
                <a:blip r:embed="rId14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5C0D9E-834D-CD4D-A325-615364E381D5}"/>
                  </a:ext>
                </a:extLst>
              </p:cNvPr>
              <p:cNvSpPr txBox="1"/>
              <p:nvPr/>
            </p:nvSpPr>
            <p:spPr>
              <a:xfrm>
                <a:off x="158657" y="4112732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55C0D9E-834D-CD4D-A325-615364E3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7" y="4112732"/>
                <a:ext cx="4386842" cy="584775"/>
              </a:xfrm>
              <a:prstGeom prst="rect">
                <a:avLst/>
              </a:prstGeom>
              <a:blipFill>
                <a:blip r:embed="rId15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F77652-6960-074C-B636-8C09A313AAEC}"/>
                  </a:ext>
                </a:extLst>
              </p:cNvPr>
              <p:cNvSpPr txBox="1"/>
              <p:nvPr/>
            </p:nvSpPr>
            <p:spPr>
              <a:xfrm>
                <a:off x="4496397" y="5254493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F77652-6960-074C-B636-8C09A313A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397" y="5254493"/>
                <a:ext cx="95301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3FC0226-7F13-8A46-ADA8-669EA664C417}"/>
              </a:ext>
            </a:extLst>
          </p:cNvPr>
          <p:cNvCxnSpPr>
            <a:cxnSpLocks/>
          </p:cNvCxnSpPr>
          <p:nvPr/>
        </p:nvCxnSpPr>
        <p:spPr>
          <a:xfrm>
            <a:off x="4540021" y="4900551"/>
            <a:ext cx="0" cy="651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AF54F9-AB5B-5348-9770-AAE87DAFE1DD}"/>
                  </a:ext>
                </a:extLst>
              </p:cNvPr>
              <p:cNvSpPr txBox="1"/>
              <p:nvPr/>
            </p:nvSpPr>
            <p:spPr>
              <a:xfrm>
                <a:off x="5373068" y="6406586"/>
                <a:ext cx="953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AF54F9-AB5B-5348-9770-AAE87DAFE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68" y="6406586"/>
                <a:ext cx="95301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801C779-500B-6149-97EE-FBFA7BC56FC3}"/>
              </a:ext>
            </a:extLst>
          </p:cNvPr>
          <p:cNvCxnSpPr>
            <a:cxnSpLocks/>
          </p:cNvCxnSpPr>
          <p:nvPr/>
        </p:nvCxnSpPr>
        <p:spPr>
          <a:xfrm>
            <a:off x="5416692" y="6052644"/>
            <a:ext cx="0" cy="651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7A0C5E-A7A3-EB43-8274-C7CA7B9E75B8}"/>
                  </a:ext>
                </a:extLst>
              </p:cNvPr>
              <p:cNvSpPr txBox="1"/>
              <p:nvPr/>
            </p:nvSpPr>
            <p:spPr>
              <a:xfrm>
                <a:off x="10385652" y="593908"/>
                <a:ext cx="122065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97A0C5E-A7A3-EB43-8274-C7CA7B9E7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652" y="593908"/>
                <a:ext cx="1220655" cy="786177"/>
              </a:xfrm>
              <a:prstGeom prst="rect">
                <a:avLst/>
              </a:prstGeom>
              <a:blipFill>
                <a:blip r:embed="rId18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525E40-D963-7B41-B86F-86180DA892F8}"/>
                  </a:ext>
                </a:extLst>
              </p:cNvPr>
              <p:cNvSpPr txBox="1"/>
              <p:nvPr/>
            </p:nvSpPr>
            <p:spPr>
              <a:xfrm>
                <a:off x="10402904" y="1714767"/>
                <a:ext cx="116596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525E40-D963-7B41-B86F-86180DA89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904" y="1714767"/>
                <a:ext cx="1165960" cy="786177"/>
              </a:xfrm>
              <a:prstGeom prst="rect">
                <a:avLst/>
              </a:prstGeom>
              <a:blipFill>
                <a:blip r:embed="rId1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60D1A48-70BE-3E40-B4C1-035A0A402032}"/>
              </a:ext>
            </a:extLst>
          </p:cNvPr>
          <p:cNvSpPr txBox="1"/>
          <p:nvPr/>
        </p:nvSpPr>
        <p:spPr>
          <a:xfrm>
            <a:off x="943291" y="540859"/>
            <a:ext cx="2723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(Parallel RLC circuit.)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153FFC-1EF8-6040-9B01-9F3FB96DD37D}"/>
                  </a:ext>
                </a:extLst>
              </p:cNvPr>
              <p:cNvSpPr txBox="1"/>
              <p:nvPr/>
            </p:nvSpPr>
            <p:spPr>
              <a:xfrm>
                <a:off x="8617190" y="4111156"/>
                <a:ext cx="2527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What are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3200"/>
                  <a:t>’s?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8153FFC-1EF8-6040-9B01-9F3FB96D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190" y="4111156"/>
                <a:ext cx="2527936" cy="584775"/>
              </a:xfrm>
              <a:prstGeom prst="rect">
                <a:avLst/>
              </a:prstGeom>
              <a:blipFill>
                <a:blip r:embed="rId20"/>
                <a:stretch>
                  <a:fillRect l="-6000" t="-12766" r="-4500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B73CC2-77D6-6FF8-6743-7EEED74C1F53}"/>
              </a:ext>
            </a:extLst>
          </p:cNvPr>
          <p:cNvSpPr txBox="1"/>
          <p:nvPr/>
        </p:nvSpPr>
        <p:spPr>
          <a:xfrm>
            <a:off x="8315161" y="4515829"/>
            <a:ext cx="923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>
                <a:latin typeface="Symbol" pitchFamily="2" charset="2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3B94F-CADB-ACAA-DA31-76D7235E54ED}"/>
              </a:ext>
            </a:extLst>
          </p:cNvPr>
          <p:cNvSpPr txBox="1"/>
          <p:nvPr/>
        </p:nvSpPr>
        <p:spPr>
          <a:xfrm>
            <a:off x="8776986" y="12400"/>
            <a:ext cx="2153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Need “roots” of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this equation.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FC60655-018A-1FAD-74C6-16B235B2CADF}"/>
              </a:ext>
            </a:extLst>
          </p:cNvPr>
          <p:cNvSpPr/>
          <p:nvPr/>
        </p:nvSpPr>
        <p:spPr>
          <a:xfrm>
            <a:off x="5996968" y="226358"/>
            <a:ext cx="639461" cy="10263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B0C00E-2C38-21CD-BB1B-3EDFA4CE31DD}"/>
              </a:ext>
            </a:extLst>
          </p:cNvPr>
          <p:cNvSpPr/>
          <p:nvPr/>
        </p:nvSpPr>
        <p:spPr>
          <a:xfrm>
            <a:off x="4821804" y="540859"/>
            <a:ext cx="294959" cy="42536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F21AF0-EAB5-C8C0-A487-769BD8671E4A}"/>
              </a:ext>
            </a:extLst>
          </p:cNvPr>
          <p:cNvSpPr/>
          <p:nvPr/>
        </p:nvSpPr>
        <p:spPr>
          <a:xfrm>
            <a:off x="7241017" y="226358"/>
            <a:ext cx="639461" cy="102638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5D298D-DFB1-7072-C386-B43BB2011C0C}"/>
                  </a:ext>
                </a:extLst>
              </p:cNvPr>
              <p:cNvSpPr txBox="1"/>
              <p:nvPr/>
            </p:nvSpPr>
            <p:spPr>
              <a:xfrm>
                <a:off x="4751474" y="40969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55D298D-DFB1-7072-C386-B43BB2011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474" y="40969"/>
                <a:ext cx="432618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4C0C08-6914-6A6A-2886-9F9457346938}"/>
                  </a:ext>
                </a:extLst>
              </p:cNvPr>
              <p:cNvSpPr txBox="1"/>
              <p:nvPr/>
            </p:nvSpPr>
            <p:spPr>
              <a:xfrm>
                <a:off x="5646731" y="40969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C4C0C08-6914-6A6A-2886-9F9457346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731" y="40969"/>
                <a:ext cx="432618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7771FB-39BD-2EED-2471-CD9D43956EB7}"/>
                  </a:ext>
                </a:extLst>
              </p:cNvPr>
              <p:cNvSpPr txBox="1"/>
              <p:nvPr/>
            </p:nvSpPr>
            <p:spPr>
              <a:xfrm>
                <a:off x="6922247" y="40969"/>
                <a:ext cx="4044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7771FB-39BD-2EED-2471-CD9D4395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247" y="40969"/>
                <a:ext cx="404406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E4A41E-F388-9283-8D2C-8024E697FB59}"/>
                  </a:ext>
                </a:extLst>
              </p:cNvPr>
              <p:cNvSpPr txBox="1"/>
              <p:nvPr/>
            </p:nvSpPr>
            <p:spPr>
              <a:xfrm>
                <a:off x="6054288" y="2397467"/>
                <a:ext cx="32896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/>
                  <a:t> into square root.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E4A41E-F388-9283-8D2C-8024E697F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288" y="2397467"/>
                <a:ext cx="3289683" cy="461665"/>
              </a:xfrm>
              <a:prstGeom prst="rect">
                <a:avLst/>
              </a:prstGeom>
              <a:blipFill>
                <a:blip r:embed="rId24"/>
                <a:stretch>
                  <a:fillRect l="-3077" t="-7895" r="-192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1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25" grpId="0"/>
      <p:bldP spid="26" grpId="0"/>
      <p:bldP spid="21" grpId="0"/>
      <p:bldP spid="22" grpId="0"/>
      <p:bldP spid="23" grpId="0"/>
      <p:bldP spid="4" grpId="0"/>
      <p:bldP spid="5" grpId="0"/>
      <p:bldP spid="7" grpId="0"/>
      <p:bldP spid="16" grpId="0"/>
      <p:bldP spid="18" grpId="0" animBg="1"/>
      <p:bldP spid="10" grpId="0"/>
      <p:bldP spid="20" grpId="0"/>
      <p:bldP spid="27" grpId="0"/>
      <p:bldP spid="32" grpId="0"/>
      <p:bldP spid="34" grpId="0"/>
      <p:bldP spid="14" grpId="0"/>
      <p:bldP spid="36" grpId="0"/>
      <p:bldP spid="37" grpId="0"/>
      <p:bldP spid="38" grpId="0"/>
      <p:bldP spid="3" grpId="0"/>
      <p:bldP spid="6" grpId="0"/>
      <p:bldP spid="8" grpId="0" animBg="1"/>
      <p:bldP spid="9" grpId="0" animBg="1"/>
      <p:bldP spid="11" grpId="0" animBg="1"/>
      <p:bldP spid="12" grpId="0"/>
      <p:bldP spid="13" grpId="0"/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/>
              <p:nvPr/>
            </p:nvSpPr>
            <p:spPr>
              <a:xfrm>
                <a:off x="5213111" y="2288774"/>
                <a:ext cx="6936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initial conditions.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48EFAA-2CCF-3F44-84B2-2A01B284B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11" y="2288774"/>
                <a:ext cx="6936130" cy="584775"/>
              </a:xfrm>
              <a:prstGeom prst="rect">
                <a:avLst/>
              </a:prstGeom>
              <a:blipFill>
                <a:blip r:embed="rId3"/>
                <a:stretch>
                  <a:fillRect l="-73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81A0E7F-DE1E-924A-91E4-4977DEDC017A}"/>
              </a:ext>
            </a:extLst>
          </p:cNvPr>
          <p:cNvSpPr txBox="1"/>
          <p:nvPr/>
        </p:nvSpPr>
        <p:spPr>
          <a:xfrm>
            <a:off x="275896" y="3552311"/>
            <a:ext cx="1388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Define: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CDD3B-053B-6548-AEE3-51C0060CF997}"/>
              </a:ext>
            </a:extLst>
          </p:cNvPr>
          <p:cNvSpPr txBox="1"/>
          <p:nvPr/>
        </p:nvSpPr>
        <p:spPr>
          <a:xfrm>
            <a:off x="6434018" y="3552311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2F449-A561-0049-9C88-8A70E755DE04}"/>
                  </a:ext>
                </a:extLst>
              </p:cNvPr>
              <p:cNvSpPr txBox="1"/>
              <p:nvPr/>
            </p:nvSpPr>
            <p:spPr>
              <a:xfrm>
                <a:off x="275896" y="2788654"/>
                <a:ext cx="9674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(Assume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 given or can be found.)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2F449-A561-0049-9C88-8A70E755D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6" y="2788654"/>
                <a:ext cx="9674828" cy="584775"/>
              </a:xfrm>
              <a:prstGeom prst="rect">
                <a:avLst/>
              </a:prstGeom>
              <a:blipFill>
                <a:blip r:embed="rId4"/>
                <a:stretch>
                  <a:fillRect l="-1573" t="-12766" r="-6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/>
              <p:nvPr/>
            </p:nvSpPr>
            <p:spPr>
              <a:xfrm>
                <a:off x="319979" y="2288774"/>
                <a:ext cx="50395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circuit.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FDA477-9C72-EB4D-8106-60362BEF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9" y="2288774"/>
                <a:ext cx="5039585" cy="584775"/>
              </a:xfrm>
              <a:prstGeom prst="rect">
                <a:avLst/>
              </a:prstGeom>
              <a:blipFill>
                <a:blip r:embed="rId5"/>
                <a:stretch>
                  <a:fillRect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B1FA1D-DAE9-2E41-874C-E4DB4C015785}"/>
              </a:ext>
            </a:extLst>
          </p:cNvPr>
          <p:cNvSpPr txBox="1"/>
          <p:nvPr/>
        </p:nvSpPr>
        <p:spPr>
          <a:xfrm>
            <a:off x="319979" y="211916"/>
            <a:ext cx="3050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E803DF-24DC-F94D-8413-EDE5FE9B635D}"/>
                  </a:ext>
                </a:extLst>
              </p:cNvPr>
              <p:cNvSpPr txBox="1"/>
              <p:nvPr/>
            </p:nvSpPr>
            <p:spPr>
              <a:xfrm>
                <a:off x="6595338" y="20802"/>
                <a:ext cx="4107278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E803DF-24DC-F94D-8413-EDE5FE9B6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38" y="20802"/>
                <a:ext cx="4107278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A6E3AB-9E1C-C34D-B43B-9D461E20EC90}"/>
                  </a:ext>
                </a:extLst>
              </p:cNvPr>
              <p:cNvSpPr txBox="1"/>
              <p:nvPr/>
            </p:nvSpPr>
            <p:spPr>
              <a:xfrm>
                <a:off x="6588220" y="1126571"/>
                <a:ext cx="4114396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A6E3AB-9E1C-C34D-B43B-9D461E20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0" y="1126571"/>
                <a:ext cx="4114396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/>
              <p:nvPr/>
            </p:nvSpPr>
            <p:spPr>
              <a:xfrm>
                <a:off x="855957" y="978734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57" y="978734"/>
                <a:ext cx="4386842" cy="584775"/>
              </a:xfrm>
              <a:prstGeom prst="rect">
                <a:avLst/>
              </a:prstGeom>
              <a:blipFill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D7B59-75FF-E748-8EC3-A9EC92344B44}"/>
                  </a:ext>
                </a:extLst>
              </p:cNvPr>
              <p:cNvSpPr txBox="1"/>
              <p:nvPr/>
            </p:nvSpPr>
            <p:spPr>
              <a:xfrm>
                <a:off x="1556484" y="3292725"/>
                <a:ext cx="182332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D7B59-75FF-E748-8EC3-A9EC92344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84" y="3292725"/>
                <a:ext cx="1823320" cy="1017523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911-E0E6-3849-A648-31F793D47214}"/>
                  </a:ext>
                </a:extLst>
              </p:cNvPr>
              <p:cNvSpPr txBox="1"/>
              <p:nvPr/>
            </p:nvSpPr>
            <p:spPr>
              <a:xfrm>
                <a:off x="7216205" y="3293889"/>
                <a:ext cx="2050946" cy="1109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911-E0E6-3849-A648-31F793D4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205" y="3293889"/>
                <a:ext cx="2050946" cy="1109663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E60ECD5-32E1-A747-BBBF-643EE0369B68}"/>
              </a:ext>
            </a:extLst>
          </p:cNvPr>
          <p:cNvSpPr txBox="1"/>
          <p:nvPr/>
        </p:nvSpPr>
        <p:spPr>
          <a:xfrm>
            <a:off x="3315792" y="3436484"/>
            <a:ext cx="311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(Damping coefficient or</a:t>
            </a:r>
            <a:br>
              <a:rPr lang="en-US" sz="2400"/>
            </a:br>
            <a:r>
              <a:rPr lang="en-US" sz="2400"/>
              <a:t>“neper frequency.”)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EB016-8EBC-624E-B67E-6FFF6AB86293}"/>
              </a:ext>
            </a:extLst>
          </p:cNvPr>
          <p:cNvSpPr txBox="1"/>
          <p:nvPr/>
        </p:nvSpPr>
        <p:spPr>
          <a:xfrm>
            <a:off x="9140086" y="3436484"/>
            <a:ext cx="304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(Natural or </a:t>
            </a:r>
            <a:br>
              <a:rPr lang="en-US" sz="2400"/>
            </a:br>
            <a:r>
              <a:rPr lang="en-US" sz="2400"/>
              <a:t>“resonant” frequency.)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5EFB0D-AD46-E04D-BAB3-6E434A9F8E83}"/>
                  </a:ext>
                </a:extLst>
              </p:cNvPr>
              <p:cNvSpPr txBox="1"/>
              <p:nvPr/>
            </p:nvSpPr>
            <p:spPr>
              <a:xfrm>
                <a:off x="6588220" y="4465356"/>
                <a:ext cx="512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Units of inverse seconds,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5EFB0D-AD46-E04D-BAB3-6E434A9F8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0" y="4465356"/>
                <a:ext cx="5125955" cy="584775"/>
              </a:xfrm>
              <a:prstGeom prst="rect">
                <a:avLst/>
              </a:prstGeom>
              <a:blipFill>
                <a:blip r:embed="rId11"/>
                <a:stretch>
                  <a:fillRect l="-2963" t="-12766" r="-14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2CF5E2-E2F2-BE43-8439-4B7D0C1886E6}"/>
                  </a:ext>
                </a:extLst>
              </p:cNvPr>
              <p:cNvSpPr txBox="1"/>
              <p:nvPr/>
            </p:nvSpPr>
            <p:spPr>
              <a:xfrm>
                <a:off x="1861514" y="4155717"/>
                <a:ext cx="4211088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2CF5E2-E2F2-BE43-8439-4B7D0C18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4" y="4155717"/>
                <a:ext cx="4211088" cy="10944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3339D2-5AE3-D942-BCD7-6826FE04373B}"/>
                  </a:ext>
                </a:extLst>
              </p:cNvPr>
              <p:cNvSpPr txBox="1"/>
              <p:nvPr/>
            </p:nvSpPr>
            <p:spPr>
              <a:xfrm>
                <a:off x="6595338" y="5864812"/>
                <a:ext cx="3583097" cy="594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3339D2-5AE3-D942-BCD7-6826FE043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38" y="5864812"/>
                <a:ext cx="3583097" cy="594522"/>
              </a:xfrm>
              <a:prstGeom prst="rect">
                <a:avLst/>
              </a:prstGeom>
              <a:blipFill>
                <a:blip r:embed="rId1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08D592A-8B8E-924D-95DC-6238B3FFA8EC}"/>
              </a:ext>
            </a:extLst>
          </p:cNvPr>
          <p:cNvSpPr txBox="1"/>
          <p:nvPr/>
        </p:nvSpPr>
        <p:spPr>
          <a:xfrm>
            <a:off x="275896" y="5176796"/>
            <a:ext cx="4522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Characteristic polynomial: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05FF35-6C1E-1C45-912A-B15C84317A49}"/>
              </a:ext>
            </a:extLst>
          </p:cNvPr>
          <p:cNvSpPr txBox="1"/>
          <p:nvPr/>
        </p:nvSpPr>
        <p:spPr>
          <a:xfrm>
            <a:off x="6588220" y="5176796"/>
            <a:ext cx="3531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Could be written 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F2E8D1-3AA7-D743-8217-99FA9634D9B8}"/>
                  </a:ext>
                </a:extLst>
              </p:cNvPr>
              <p:cNvSpPr txBox="1"/>
              <p:nvPr/>
            </p:nvSpPr>
            <p:spPr>
              <a:xfrm>
                <a:off x="1968634" y="5653312"/>
                <a:ext cx="3421129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EF2E8D1-3AA7-D743-8217-99FA9634D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34" y="5653312"/>
                <a:ext cx="3421129" cy="1017523"/>
              </a:xfrm>
              <a:prstGeom prst="rect">
                <a:avLst/>
              </a:prstGeom>
              <a:blipFill>
                <a:blip r:embed="rId14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>
            <a:extLst>
              <a:ext uri="{FF2B5EF4-FFF2-40B4-BE49-F238E27FC236}">
                <a16:creationId xmlns:a16="http://schemas.microsoft.com/office/drawing/2014/main" id="{A59AEE26-87E4-0BC0-46C1-CFE4885851E4}"/>
              </a:ext>
            </a:extLst>
          </p:cNvPr>
          <p:cNvSpPr/>
          <p:nvPr/>
        </p:nvSpPr>
        <p:spPr>
          <a:xfrm>
            <a:off x="5751107" y="601035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F3F6FB7-4F0F-EE37-4193-17A589299B37}"/>
              </a:ext>
            </a:extLst>
          </p:cNvPr>
          <p:cNvSpPr/>
          <p:nvPr/>
        </p:nvSpPr>
        <p:spPr>
          <a:xfrm>
            <a:off x="1226114" y="46187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856445-0EB1-2977-318A-ACD508435A00}"/>
              </a:ext>
            </a:extLst>
          </p:cNvPr>
          <p:cNvCxnSpPr>
            <a:cxnSpLocks/>
          </p:cNvCxnSpPr>
          <p:nvPr/>
        </p:nvCxnSpPr>
        <p:spPr>
          <a:xfrm>
            <a:off x="2429256" y="4340362"/>
            <a:ext cx="79857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6CD5CA-1608-4C5F-20F6-CF4F6C8E0563}"/>
              </a:ext>
            </a:extLst>
          </p:cNvPr>
          <p:cNvCxnSpPr>
            <a:cxnSpLocks/>
          </p:cNvCxnSpPr>
          <p:nvPr/>
        </p:nvCxnSpPr>
        <p:spPr>
          <a:xfrm>
            <a:off x="7620000" y="1126571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27AA995-1880-AF00-DD5C-2DC0C7795B97}"/>
              </a:ext>
            </a:extLst>
          </p:cNvPr>
          <p:cNvCxnSpPr>
            <a:cxnSpLocks/>
          </p:cNvCxnSpPr>
          <p:nvPr/>
        </p:nvCxnSpPr>
        <p:spPr>
          <a:xfrm>
            <a:off x="8934919" y="1126571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ACB9D4-84FA-48F6-4280-A89B67A38E2D}"/>
              </a:ext>
            </a:extLst>
          </p:cNvPr>
          <p:cNvCxnSpPr>
            <a:cxnSpLocks/>
          </p:cNvCxnSpPr>
          <p:nvPr/>
        </p:nvCxnSpPr>
        <p:spPr>
          <a:xfrm>
            <a:off x="7620000" y="2220813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2F28F2-4D86-B670-F144-38C5042B4147}"/>
              </a:ext>
            </a:extLst>
          </p:cNvPr>
          <p:cNvCxnSpPr>
            <a:cxnSpLocks/>
          </p:cNvCxnSpPr>
          <p:nvPr/>
        </p:nvCxnSpPr>
        <p:spPr>
          <a:xfrm>
            <a:off x="8934919" y="2220813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F7376A-DF79-F716-8D12-201C1C4E3E07}"/>
              </a:ext>
            </a:extLst>
          </p:cNvPr>
          <p:cNvCxnSpPr>
            <a:cxnSpLocks/>
          </p:cNvCxnSpPr>
          <p:nvPr/>
        </p:nvCxnSpPr>
        <p:spPr>
          <a:xfrm>
            <a:off x="10119315" y="1126571"/>
            <a:ext cx="44200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3A7C5E-57C7-5A78-0EB4-CEEF752C0083}"/>
              </a:ext>
            </a:extLst>
          </p:cNvPr>
          <p:cNvCxnSpPr>
            <a:cxnSpLocks/>
          </p:cNvCxnSpPr>
          <p:nvPr/>
        </p:nvCxnSpPr>
        <p:spPr>
          <a:xfrm>
            <a:off x="10119315" y="2220813"/>
            <a:ext cx="44200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BA25D8-162A-260A-53EF-30BD0D7DD7C3}"/>
              </a:ext>
            </a:extLst>
          </p:cNvPr>
          <p:cNvCxnSpPr>
            <a:cxnSpLocks/>
          </p:cNvCxnSpPr>
          <p:nvPr/>
        </p:nvCxnSpPr>
        <p:spPr>
          <a:xfrm>
            <a:off x="8351475" y="4408469"/>
            <a:ext cx="788611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  <p:bldP spid="16" grpId="0"/>
      <p:bldP spid="17" grpId="0"/>
      <p:bldP spid="18" grpId="0"/>
      <p:bldP spid="12" grpId="0"/>
      <p:bldP spid="20" grpId="0"/>
      <p:bldP spid="21" grpId="0"/>
      <p:bldP spid="22" grpId="0"/>
      <p:bldP spid="23" grpId="0"/>
      <p:bldP spid="24" grpId="0"/>
      <p:bldP spid="27" grpId="0"/>
      <p:bldP spid="2" grpId="0"/>
      <p:bldP spid="29" grpId="0"/>
      <p:bldP spid="30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1A0E7F-DE1E-924A-91E4-4977DEDC017A}"/>
              </a:ext>
            </a:extLst>
          </p:cNvPr>
          <p:cNvSpPr txBox="1"/>
          <p:nvPr/>
        </p:nvSpPr>
        <p:spPr>
          <a:xfrm>
            <a:off x="275896" y="3552311"/>
            <a:ext cx="1388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Define: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CDD3B-053B-6548-AEE3-51C0060CF997}"/>
              </a:ext>
            </a:extLst>
          </p:cNvPr>
          <p:cNvSpPr txBox="1"/>
          <p:nvPr/>
        </p:nvSpPr>
        <p:spPr>
          <a:xfrm>
            <a:off x="6434018" y="3552311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and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7EDD69-2410-9A4E-A249-434659CBEC7D}"/>
              </a:ext>
            </a:extLst>
          </p:cNvPr>
          <p:cNvSpPr txBox="1"/>
          <p:nvPr/>
        </p:nvSpPr>
        <p:spPr>
          <a:xfrm>
            <a:off x="100090" y="5267374"/>
            <a:ext cx="9167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>
                <a:latin typeface="Symbol" pitchFamily="2" charset="2"/>
              </a:rPr>
              <a:t>w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/>
              <a:t> &lt; </a:t>
            </a:r>
            <a:r>
              <a:rPr lang="en-US" sz="3200">
                <a:latin typeface="Symbol" pitchFamily="2" charset="2"/>
              </a:rPr>
              <a:t>a</a:t>
            </a:r>
            <a:r>
              <a:rPr lang="en-US" sz="3200"/>
              <a:t>: Overdamped </a:t>
            </a:r>
            <a:r>
              <a:rPr lang="en-US" sz="3200">
                <a:latin typeface="Symbol" pitchFamily="2" charset="2"/>
              </a:rPr>
              <a:t>®</a:t>
            </a:r>
            <a:r>
              <a:rPr lang="en-US" sz="3200"/>
              <a:t> Real and distinct roots.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Symbol" pitchFamily="2" charset="2"/>
              </a:rPr>
              <a:t>w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/>
              <a:t> &gt; </a:t>
            </a:r>
            <a:r>
              <a:rPr lang="en-US" sz="3200">
                <a:latin typeface="Symbol" pitchFamily="2" charset="2"/>
              </a:rPr>
              <a:t>a</a:t>
            </a:r>
            <a:r>
              <a:rPr lang="en-US" sz="3200"/>
              <a:t>: Underdamped </a:t>
            </a:r>
            <a:r>
              <a:rPr lang="en-US" sz="3200">
                <a:latin typeface="Symbol" pitchFamily="2" charset="2"/>
              </a:rPr>
              <a:t>®</a:t>
            </a:r>
            <a:r>
              <a:rPr lang="en-US" sz="3200"/>
              <a:t> Complex conjugate roots.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Symbol" pitchFamily="2" charset="2"/>
              </a:rPr>
              <a:t>w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/>
              <a:t> = </a:t>
            </a:r>
            <a:r>
              <a:rPr lang="en-US" sz="3200">
                <a:latin typeface="Symbol" pitchFamily="2" charset="2"/>
              </a:rPr>
              <a:t>a</a:t>
            </a:r>
            <a:r>
              <a:rPr lang="en-US" sz="3200"/>
              <a:t>: Critically damped </a:t>
            </a:r>
            <a:r>
              <a:rPr lang="en-US" sz="3200">
                <a:latin typeface="Symbol" pitchFamily="2" charset="2"/>
              </a:rPr>
              <a:t>®</a:t>
            </a:r>
            <a:r>
              <a:rPr lang="en-US" sz="3200"/>
              <a:t> Repeated real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2F449-A561-0049-9C88-8A70E755DE04}"/>
                  </a:ext>
                </a:extLst>
              </p:cNvPr>
              <p:cNvSpPr txBox="1"/>
              <p:nvPr/>
            </p:nvSpPr>
            <p:spPr>
              <a:xfrm>
                <a:off x="275896" y="2788654"/>
                <a:ext cx="9674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(Assume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3200"/>
                  <a:t> given or can be found.)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62F449-A561-0049-9C88-8A70E755D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6" y="2788654"/>
                <a:ext cx="9674828" cy="584775"/>
              </a:xfrm>
              <a:prstGeom prst="rect">
                <a:avLst/>
              </a:prstGeom>
              <a:blipFill>
                <a:blip r:embed="rId3"/>
                <a:stretch>
                  <a:fillRect l="-1573" t="-12766" r="-65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DB1FA1D-DAE9-2E41-874C-E4DB4C015785}"/>
              </a:ext>
            </a:extLst>
          </p:cNvPr>
          <p:cNvSpPr txBox="1"/>
          <p:nvPr/>
        </p:nvSpPr>
        <p:spPr>
          <a:xfrm>
            <a:off x="319979" y="211916"/>
            <a:ext cx="3050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General solution: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E803DF-24DC-F94D-8413-EDE5FE9B635D}"/>
                  </a:ext>
                </a:extLst>
              </p:cNvPr>
              <p:cNvSpPr txBox="1"/>
              <p:nvPr/>
            </p:nvSpPr>
            <p:spPr>
              <a:xfrm>
                <a:off x="6595338" y="20802"/>
                <a:ext cx="4107278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E803DF-24DC-F94D-8413-EDE5FE9B6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38" y="20802"/>
                <a:ext cx="4107278" cy="11835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A6E3AB-9E1C-C34D-B43B-9D461E20EC90}"/>
                  </a:ext>
                </a:extLst>
              </p:cNvPr>
              <p:cNvSpPr txBox="1"/>
              <p:nvPr/>
            </p:nvSpPr>
            <p:spPr>
              <a:xfrm>
                <a:off x="6588220" y="1126571"/>
                <a:ext cx="4114396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A6E3AB-9E1C-C34D-B43B-9D461E20E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0" y="1126571"/>
                <a:ext cx="4114396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/>
              <p:nvPr/>
            </p:nvSpPr>
            <p:spPr>
              <a:xfrm>
                <a:off x="855957" y="978734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E90EDE1-ABA0-B949-9B62-B2C4974D6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57" y="978734"/>
                <a:ext cx="4386842" cy="584775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D7B59-75FF-E748-8EC3-A9EC92344B44}"/>
                  </a:ext>
                </a:extLst>
              </p:cNvPr>
              <p:cNvSpPr txBox="1"/>
              <p:nvPr/>
            </p:nvSpPr>
            <p:spPr>
              <a:xfrm>
                <a:off x="1556484" y="3292725"/>
                <a:ext cx="182332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4D7B59-75FF-E748-8EC3-A9EC92344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484" y="3292725"/>
                <a:ext cx="1823320" cy="1017523"/>
              </a:xfrm>
              <a:prstGeom prst="rect">
                <a:avLst/>
              </a:prstGeom>
              <a:blipFill>
                <a:blip r:embed="rId7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911-E0E6-3849-A648-31F793D47214}"/>
                  </a:ext>
                </a:extLst>
              </p:cNvPr>
              <p:cNvSpPr txBox="1"/>
              <p:nvPr/>
            </p:nvSpPr>
            <p:spPr>
              <a:xfrm>
                <a:off x="7216205" y="3293889"/>
                <a:ext cx="2050946" cy="1109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2D3A911-E0E6-3849-A648-31F793D4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205" y="3293889"/>
                <a:ext cx="2050946" cy="1109663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E60ECD5-32E1-A747-BBBF-643EE0369B68}"/>
              </a:ext>
            </a:extLst>
          </p:cNvPr>
          <p:cNvSpPr txBox="1"/>
          <p:nvPr/>
        </p:nvSpPr>
        <p:spPr>
          <a:xfrm>
            <a:off x="3315792" y="3436484"/>
            <a:ext cx="311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(Damping coefficient or</a:t>
            </a:r>
            <a:br>
              <a:rPr lang="en-US" sz="2400"/>
            </a:br>
            <a:r>
              <a:rPr lang="en-US" sz="2400"/>
              <a:t>“neper frequency.”)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4EB016-8EBC-624E-B67E-6FFF6AB86293}"/>
              </a:ext>
            </a:extLst>
          </p:cNvPr>
          <p:cNvSpPr txBox="1"/>
          <p:nvPr/>
        </p:nvSpPr>
        <p:spPr>
          <a:xfrm>
            <a:off x="9140086" y="3436484"/>
            <a:ext cx="3041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(Natural or </a:t>
            </a:r>
            <a:br>
              <a:rPr lang="en-US" sz="2400"/>
            </a:br>
            <a:r>
              <a:rPr lang="en-US" sz="2400"/>
              <a:t>“resonant” frequency.)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5EFB0D-AD46-E04D-BAB3-6E434A9F8E83}"/>
                  </a:ext>
                </a:extLst>
              </p:cNvPr>
              <p:cNvSpPr txBox="1"/>
              <p:nvPr/>
            </p:nvSpPr>
            <p:spPr>
              <a:xfrm>
                <a:off x="6588220" y="4465356"/>
                <a:ext cx="512595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/>
                  <a:t>Units of inverse seconds,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5EFB0D-AD46-E04D-BAB3-6E434A9F8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0" y="4465356"/>
                <a:ext cx="5125955" cy="584775"/>
              </a:xfrm>
              <a:prstGeom prst="rect">
                <a:avLst/>
              </a:prstGeom>
              <a:blipFill>
                <a:blip r:embed="rId9"/>
                <a:stretch>
                  <a:fillRect l="-2963" t="-12766" r="-148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2CF5E2-E2F2-BE43-8439-4B7D0C1886E6}"/>
                  </a:ext>
                </a:extLst>
              </p:cNvPr>
              <p:cNvSpPr txBox="1"/>
              <p:nvPr/>
            </p:nvSpPr>
            <p:spPr>
              <a:xfrm>
                <a:off x="1861514" y="4155717"/>
                <a:ext cx="4211088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12CF5E2-E2F2-BE43-8439-4B7D0C188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4" y="4155717"/>
                <a:ext cx="4211088" cy="1094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6BD6D7-C61F-F944-96F0-9C032DCBF53F}"/>
                  </a:ext>
                </a:extLst>
              </p:cNvPr>
              <p:cNvSpPr txBox="1"/>
              <p:nvPr/>
            </p:nvSpPr>
            <p:spPr>
              <a:xfrm>
                <a:off x="9082273" y="5658337"/>
                <a:ext cx="280480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6BD6D7-C61F-F944-96F0-9C032DCBF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273" y="5658337"/>
                <a:ext cx="2804806" cy="7186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F5311F-CE3D-A249-A513-7B99A2E74B49}"/>
                  </a:ext>
                </a:extLst>
              </p:cNvPr>
              <p:cNvSpPr txBox="1"/>
              <p:nvPr/>
            </p:nvSpPr>
            <p:spPr>
              <a:xfrm>
                <a:off x="9082273" y="6335381"/>
                <a:ext cx="187076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2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EF5311F-CE3D-A249-A513-7B99A2E74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273" y="6335381"/>
                <a:ext cx="1870769" cy="430887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669642-7100-494F-88FE-377830427CF2}"/>
                  </a:ext>
                </a:extLst>
              </p:cNvPr>
              <p:cNvSpPr txBox="1"/>
              <p:nvPr/>
            </p:nvSpPr>
            <p:spPr>
              <a:xfrm>
                <a:off x="319979" y="2288774"/>
                <a:ext cx="503958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circuit.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669642-7100-494F-88FE-377830427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79" y="2288774"/>
                <a:ext cx="5039585" cy="584775"/>
              </a:xfrm>
              <a:prstGeom prst="rect">
                <a:avLst/>
              </a:prstGeom>
              <a:blipFill>
                <a:blip r:embed="rId13"/>
                <a:stretch>
                  <a:fillRect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042D3A-99E5-164C-AC6F-4B6B4DA41886}"/>
                  </a:ext>
                </a:extLst>
              </p:cNvPr>
              <p:cNvSpPr txBox="1"/>
              <p:nvPr/>
            </p:nvSpPr>
            <p:spPr>
              <a:xfrm>
                <a:off x="5213111" y="2288774"/>
                <a:ext cx="69361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 dictated by initial conditions.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042D3A-99E5-164C-AC6F-4B6B4DA41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11" y="2288774"/>
                <a:ext cx="6936130" cy="584775"/>
              </a:xfrm>
              <a:prstGeom prst="rect">
                <a:avLst/>
              </a:prstGeom>
              <a:blipFill>
                <a:blip r:embed="rId14"/>
                <a:stretch>
                  <a:fillRect l="-731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99A8A219-9052-4F98-D823-BAEE2AFCD7CE}"/>
              </a:ext>
            </a:extLst>
          </p:cNvPr>
          <p:cNvSpPr/>
          <p:nvPr/>
        </p:nvSpPr>
        <p:spPr>
          <a:xfrm>
            <a:off x="1226114" y="4618767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BA3693-F103-50B4-B6C6-7AD8EC54CDBF}"/>
              </a:ext>
            </a:extLst>
          </p:cNvPr>
          <p:cNvCxnSpPr>
            <a:cxnSpLocks/>
          </p:cNvCxnSpPr>
          <p:nvPr/>
        </p:nvCxnSpPr>
        <p:spPr>
          <a:xfrm>
            <a:off x="2429256" y="4340362"/>
            <a:ext cx="79857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93AB8E-7A5E-7DAE-A368-113262EFA973}"/>
              </a:ext>
            </a:extLst>
          </p:cNvPr>
          <p:cNvCxnSpPr>
            <a:cxnSpLocks/>
          </p:cNvCxnSpPr>
          <p:nvPr/>
        </p:nvCxnSpPr>
        <p:spPr>
          <a:xfrm>
            <a:off x="7620000" y="1126571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E0067A-9828-24A1-1907-2BEAE380D762}"/>
              </a:ext>
            </a:extLst>
          </p:cNvPr>
          <p:cNvCxnSpPr>
            <a:cxnSpLocks/>
          </p:cNvCxnSpPr>
          <p:nvPr/>
        </p:nvCxnSpPr>
        <p:spPr>
          <a:xfrm>
            <a:off x="8934919" y="1126571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977491-B14F-70E2-002A-4576D452AD1F}"/>
              </a:ext>
            </a:extLst>
          </p:cNvPr>
          <p:cNvCxnSpPr>
            <a:cxnSpLocks/>
          </p:cNvCxnSpPr>
          <p:nvPr/>
        </p:nvCxnSpPr>
        <p:spPr>
          <a:xfrm>
            <a:off x="7620000" y="2220813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844C3E-9848-272D-07D3-79E5D56ECA67}"/>
              </a:ext>
            </a:extLst>
          </p:cNvPr>
          <p:cNvCxnSpPr>
            <a:cxnSpLocks/>
          </p:cNvCxnSpPr>
          <p:nvPr/>
        </p:nvCxnSpPr>
        <p:spPr>
          <a:xfrm>
            <a:off x="8934919" y="2220813"/>
            <a:ext cx="664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A5F441-A120-DC16-5811-B4FFF1A8D7F0}"/>
              </a:ext>
            </a:extLst>
          </p:cNvPr>
          <p:cNvCxnSpPr>
            <a:cxnSpLocks/>
          </p:cNvCxnSpPr>
          <p:nvPr/>
        </p:nvCxnSpPr>
        <p:spPr>
          <a:xfrm>
            <a:off x="10119315" y="1126571"/>
            <a:ext cx="44200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E2D0ED-9A98-56A1-5600-5C6575C651A5}"/>
              </a:ext>
            </a:extLst>
          </p:cNvPr>
          <p:cNvCxnSpPr>
            <a:cxnSpLocks/>
          </p:cNvCxnSpPr>
          <p:nvPr/>
        </p:nvCxnSpPr>
        <p:spPr>
          <a:xfrm>
            <a:off x="10119315" y="2220813"/>
            <a:ext cx="442005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EC13D7-257E-F7AA-155D-4FB3B0CD34F0}"/>
              </a:ext>
            </a:extLst>
          </p:cNvPr>
          <p:cNvCxnSpPr>
            <a:cxnSpLocks/>
          </p:cNvCxnSpPr>
          <p:nvPr/>
        </p:nvCxnSpPr>
        <p:spPr>
          <a:xfrm>
            <a:off x="8351475" y="4408469"/>
            <a:ext cx="788611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9DF062-50C0-4012-786A-660CE9F6C6DE}"/>
                  </a:ext>
                </a:extLst>
              </p:cNvPr>
              <p:cNvSpPr txBox="1"/>
              <p:nvPr/>
            </p:nvSpPr>
            <p:spPr>
              <a:xfrm>
                <a:off x="85958" y="4973523"/>
                <a:ext cx="38025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/>
                  <a:t>Three possibilities (if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400"/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9DF062-50C0-4012-786A-660CE9F6C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8" y="4973523"/>
                <a:ext cx="3802516" cy="461665"/>
              </a:xfrm>
              <a:prstGeom prst="rect">
                <a:avLst/>
              </a:prstGeom>
              <a:blipFill>
                <a:blip r:embed="rId15"/>
                <a:stretch>
                  <a:fillRect l="-2326" t="-7895" r="-166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BAD84D-0594-9D44-29F2-3DFCF7A626D2}"/>
                  </a:ext>
                </a:extLst>
              </p:cNvPr>
              <p:cNvSpPr txBox="1"/>
              <p:nvPr/>
            </p:nvSpPr>
            <p:spPr>
              <a:xfrm>
                <a:off x="9082273" y="5127582"/>
                <a:ext cx="2707472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BAD84D-0594-9D44-29F2-3DFCF7A62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273" y="5127582"/>
                <a:ext cx="2707472" cy="71865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9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9F0E56-1254-814B-A247-4B0454583796}"/>
                  </a:ext>
                </a:extLst>
              </p:cNvPr>
              <p:cNvSpPr txBox="1"/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49F0E56-1254-814B-A247-4B04545837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BB0E7-F3C6-1E48-ADCB-99FF45C2A866}"/>
                  </a:ext>
                </a:extLst>
              </p:cNvPr>
              <p:cNvSpPr txBox="1"/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1EBB0E7-F3C6-1E48-ADCB-99FF45C2A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BAC18A-1BFD-D549-99AE-998216BF1075}"/>
                  </a:ext>
                </a:extLst>
              </p:cNvPr>
              <p:cNvSpPr txBox="1"/>
              <p:nvPr/>
            </p:nvSpPr>
            <p:spPr>
              <a:xfrm>
                <a:off x="226575" y="5690948"/>
                <a:ext cx="623016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6BAC18A-1BFD-D549-99AE-998216BF1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5" y="5690948"/>
                <a:ext cx="6230167" cy="1048044"/>
              </a:xfrm>
              <a:prstGeom prst="rect">
                <a:avLst/>
              </a:prstGeom>
              <a:blipFill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EF0870-2061-4147-BE34-76DF9E5B6C82}"/>
                  </a:ext>
                </a:extLst>
              </p:cNvPr>
              <p:cNvSpPr txBox="1"/>
              <p:nvPr/>
            </p:nvSpPr>
            <p:spPr>
              <a:xfrm>
                <a:off x="183928" y="1105223"/>
                <a:ext cx="4211088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EF0870-2061-4147-BE34-76DF9E5B6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28" y="1105223"/>
                <a:ext cx="4211088" cy="1094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CF8A79-2B39-F748-9BC5-E7103E1AFDE6}"/>
                  </a:ext>
                </a:extLst>
              </p:cNvPr>
              <p:cNvSpPr txBox="1"/>
              <p:nvPr/>
            </p:nvSpPr>
            <p:spPr>
              <a:xfrm>
                <a:off x="99259" y="2204093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1CF8A79-2B39-F748-9BC5-E7103E1AFD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59" y="2204093"/>
                <a:ext cx="4386842" cy="584775"/>
              </a:xfrm>
              <a:prstGeom prst="rect">
                <a:avLst/>
              </a:prstGeom>
              <a:blipFill>
                <a:blip r:embed="rId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C4EACE-1EB7-0F40-A77A-B2188E9A56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CC02BA-BEAA-5642-87A5-B044D8B66C72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526535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Overdamped System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320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CC02BA-BEAA-5642-87A5-B044D8B66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5265352" cy="584775"/>
              </a:xfrm>
              <a:prstGeom prst="rect">
                <a:avLst/>
              </a:prstGeom>
              <a:blipFill>
                <a:blip r:embed="rId9"/>
                <a:stretch>
                  <a:fillRect l="-2885" t="-12766" r="-1923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105BF01-519B-1448-A344-158522FE577A}"/>
              </a:ext>
            </a:extLst>
          </p:cNvPr>
          <p:cNvSpPr txBox="1"/>
          <p:nvPr/>
        </p:nvSpPr>
        <p:spPr>
          <a:xfrm>
            <a:off x="188708" y="628566"/>
            <a:ext cx="4002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Real and distinct roots.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92FD76-B073-604F-9877-09B3E20BE421}"/>
              </a:ext>
            </a:extLst>
          </p:cNvPr>
          <p:cNvCxnSpPr>
            <a:cxnSpLocks/>
          </p:cNvCxnSpPr>
          <p:nvPr/>
        </p:nvCxnSpPr>
        <p:spPr>
          <a:xfrm>
            <a:off x="260131" y="3693303"/>
            <a:ext cx="60052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427986-226C-C749-A4F8-31E291FF3FD1}"/>
              </a:ext>
            </a:extLst>
          </p:cNvPr>
          <p:cNvCxnSpPr>
            <a:cxnSpLocks/>
          </p:cNvCxnSpPr>
          <p:nvPr/>
        </p:nvCxnSpPr>
        <p:spPr>
          <a:xfrm flipH="1">
            <a:off x="1531302" y="4972429"/>
            <a:ext cx="675004" cy="22611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BCF505-FF33-3C45-BEED-E0E06D197622}"/>
              </a:ext>
            </a:extLst>
          </p:cNvPr>
          <p:cNvCxnSpPr>
            <a:cxnSpLocks/>
          </p:cNvCxnSpPr>
          <p:nvPr/>
        </p:nvCxnSpPr>
        <p:spPr>
          <a:xfrm flipH="1">
            <a:off x="2941543" y="5525773"/>
            <a:ext cx="675004" cy="226114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4C1A495-9592-7340-96E7-9F54687152A2}"/>
              </a:ext>
            </a:extLst>
          </p:cNvPr>
          <p:cNvSpPr txBox="1"/>
          <p:nvPr/>
        </p:nvSpPr>
        <p:spPr>
          <a:xfrm>
            <a:off x="3616547" y="5254471"/>
            <a:ext cx="2282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solidFill>
                  <a:schemeClr val="accent1"/>
                </a:solidFill>
              </a:rPr>
              <a:t>Not known (yet).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EC41474-0253-ED40-8934-F102645084BA}"/>
              </a:ext>
            </a:extLst>
          </p:cNvPr>
          <p:cNvCxnSpPr>
            <a:cxnSpLocks/>
          </p:cNvCxnSpPr>
          <p:nvPr/>
        </p:nvCxnSpPr>
        <p:spPr>
          <a:xfrm flipH="1">
            <a:off x="9815912" y="2418964"/>
            <a:ext cx="282656" cy="339853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E36C13-3963-484A-9BD3-B1267F3193AE}"/>
                  </a:ext>
                </a:extLst>
              </p:cNvPr>
              <p:cNvSpPr txBox="1"/>
              <p:nvPr/>
            </p:nvSpPr>
            <p:spPr>
              <a:xfrm>
                <a:off x="9656443" y="2048981"/>
                <a:ext cx="2205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accent1"/>
                    </a:solidFill>
                  </a:rPr>
                  <a:t>Known 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CE36C13-3963-484A-9BD3-B1267F319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443" y="2048981"/>
                <a:ext cx="2205668" cy="461665"/>
              </a:xfrm>
              <a:prstGeom prst="rect">
                <a:avLst/>
              </a:prstGeom>
              <a:blipFill>
                <a:blip r:embed="rId10"/>
                <a:stretch>
                  <a:fillRect l="-4571" t="-8108" r="-285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096561-DE04-3B41-93C0-042C95EE638E}"/>
              </a:ext>
            </a:extLst>
          </p:cNvPr>
          <p:cNvCxnSpPr>
            <a:cxnSpLocks/>
          </p:cNvCxnSpPr>
          <p:nvPr/>
        </p:nvCxnSpPr>
        <p:spPr>
          <a:xfrm>
            <a:off x="10681787" y="2443824"/>
            <a:ext cx="387694" cy="619860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ABD3F8-B351-8046-80BD-1B5A8B442916}"/>
                  </a:ext>
                </a:extLst>
              </p:cNvPr>
              <p:cNvSpPr txBox="1"/>
              <p:nvPr/>
            </p:nvSpPr>
            <p:spPr>
              <a:xfrm>
                <a:off x="7411000" y="6004777"/>
                <a:ext cx="35421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ABD3F8-B351-8046-80BD-1B5A8B442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000" y="6004777"/>
                <a:ext cx="3542124" cy="584775"/>
              </a:xfrm>
              <a:prstGeom prst="rect">
                <a:avLst/>
              </a:prstGeom>
              <a:blipFill>
                <a:blip r:embed="rId11"/>
                <a:stretch>
                  <a:fillRect l="-4286" t="-12766" r="-321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AF74D77-0B36-2440-A719-0A412380009B}"/>
              </a:ext>
            </a:extLst>
          </p:cNvPr>
          <p:cNvSpPr txBox="1"/>
          <p:nvPr/>
        </p:nvSpPr>
        <p:spPr>
          <a:xfrm>
            <a:off x="6423134" y="3953958"/>
            <a:ext cx="4410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Equations in matrix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028D8D-44E1-8244-97E5-69E99A883E54}"/>
                  </a:ext>
                </a:extLst>
              </p:cNvPr>
              <p:cNvSpPr txBox="1"/>
              <p:nvPr/>
            </p:nvSpPr>
            <p:spPr>
              <a:xfrm>
                <a:off x="5067661" y="1945725"/>
                <a:ext cx="14010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7028D8D-44E1-8244-97E5-69E99A883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61" y="1945725"/>
                <a:ext cx="1401089" cy="584775"/>
              </a:xfrm>
              <a:prstGeom prst="rect">
                <a:avLst/>
              </a:prstGeom>
              <a:blipFill>
                <a:blip r:embed="rId12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2D99D1-D1FA-6045-87BB-4E7A90787F84}"/>
                  </a:ext>
                </a:extLst>
              </p:cNvPr>
              <p:cNvSpPr txBox="1"/>
              <p:nvPr/>
            </p:nvSpPr>
            <p:spPr>
              <a:xfrm>
                <a:off x="5062471" y="2438374"/>
                <a:ext cx="141057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2D99D1-D1FA-6045-87BB-4E7A90787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471" y="2438374"/>
                <a:ext cx="1410579" cy="584775"/>
              </a:xfrm>
              <a:prstGeom prst="rect">
                <a:avLst/>
              </a:prstGeom>
              <a:blipFill>
                <a:blip r:embed="rId13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1B567C-102A-6546-9FFC-B660F82D175D}"/>
                  </a:ext>
                </a:extLst>
              </p:cNvPr>
              <p:cNvSpPr txBox="1"/>
              <p:nvPr/>
            </p:nvSpPr>
            <p:spPr>
              <a:xfrm>
                <a:off x="210229" y="5097735"/>
                <a:ext cx="309873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1B567C-102A-6546-9FFC-B660F82D1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29" y="5097735"/>
                <a:ext cx="3098733" cy="584775"/>
              </a:xfrm>
              <a:prstGeom prst="rect">
                <a:avLst/>
              </a:prstGeom>
              <a:blipFill>
                <a:blip r:embed="rId14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CB487-0A84-BF46-A258-1F97B7CEC306}"/>
                  </a:ext>
                </a:extLst>
              </p:cNvPr>
              <p:cNvSpPr txBox="1"/>
              <p:nvPr/>
            </p:nvSpPr>
            <p:spPr>
              <a:xfrm>
                <a:off x="226575" y="5690948"/>
                <a:ext cx="6230167" cy="1048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CCB487-0A84-BF46-A258-1F97B7CEC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75" y="5690948"/>
                <a:ext cx="6230167" cy="1048044"/>
              </a:xfrm>
              <a:prstGeom prst="rect">
                <a:avLst/>
              </a:prstGeom>
              <a:blipFill>
                <a:blip r:embed="rId1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B6DCA0-A45E-814E-9B22-146E5155CBEB}"/>
                  </a:ext>
                </a:extLst>
              </p:cNvPr>
              <p:cNvSpPr txBox="1"/>
              <p:nvPr/>
            </p:nvSpPr>
            <p:spPr>
              <a:xfrm>
                <a:off x="6675805" y="2630414"/>
                <a:ext cx="5432192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B6DCA0-A45E-814E-9B22-146E5155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5" y="2630414"/>
                <a:ext cx="5432192" cy="13651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85E9CF-A507-044F-8C28-DBF76F5C6A8B}"/>
                  </a:ext>
                </a:extLst>
              </p:cNvPr>
              <p:cNvSpPr txBox="1"/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F85E9CF-A507-044F-8C28-DBF76F5C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F6F8435-10CB-DA4D-944B-88F9B7823756}"/>
              </a:ext>
            </a:extLst>
          </p:cNvPr>
          <p:cNvSpPr/>
          <p:nvPr/>
        </p:nvSpPr>
        <p:spPr>
          <a:xfrm>
            <a:off x="6719736" y="4535910"/>
            <a:ext cx="5236811" cy="2053642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71660A-8836-A34B-87F9-E1CF96943656}"/>
                  </a:ext>
                </a:extLst>
              </p:cNvPr>
              <p:cNvSpPr txBox="1"/>
              <p:nvPr/>
            </p:nvSpPr>
            <p:spPr>
              <a:xfrm>
                <a:off x="4257227" y="2557154"/>
                <a:ext cx="9530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271660A-8836-A34B-87F9-E1CF96943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227" y="2557154"/>
                <a:ext cx="953018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A4BFEAE-12A4-ED46-AE41-16F09FE856DC}"/>
              </a:ext>
            </a:extLst>
          </p:cNvPr>
          <p:cNvCxnSpPr>
            <a:cxnSpLocks/>
          </p:cNvCxnSpPr>
          <p:nvPr/>
        </p:nvCxnSpPr>
        <p:spPr>
          <a:xfrm>
            <a:off x="4323131" y="2149415"/>
            <a:ext cx="0" cy="6516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871196-A85E-654B-8AEE-A40543AF0DEB}"/>
                  </a:ext>
                </a:extLst>
              </p:cNvPr>
              <p:cNvSpPr txBox="1"/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8871196-A85E-654B-8AEE-A40543AF0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blipFill>
                <a:blip r:embed="rId19"/>
                <a:stretch>
                  <a:fillRect l="-15046" t="-196970" b="-276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BBE6C3-FB47-DE41-BE78-03558282EA6E}"/>
                  </a:ext>
                </a:extLst>
              </p:cNvPr>
              <p:cNvSpPr txBox="1"/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8BBE6C3-FB47-DE41-BE78-03558282EA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blipFill>
                <a:blip r:embed="rId20"/>
                <a:stretch>
                  <a:fillRect l="-15046" t="-196970" b="-276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0493B-98BD-9041-A03D-45D89B3DD99B}"/>
                  </a:ext>
                </a:extLst>
              </p:cNvPr>
              <p:cNvSpPr txBox="1"/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C0493B-98BD-9041-A03D-45D89B3DD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blipFill>
                <a:blip r:embed="rId21"/>
                <a:stretch>
                  <a:fillRect l="-15046" t="-196970" b="-276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0DFE51-B750-BE4D-A33B-C1EF063A9828}"/>
                  </a:ext>
                </a:extLst>
              </p:cNvPr>
              <p:cNvSpPr txBox="1"/>
              <p:nvPr/>
            </p:nvSpPr>
            <p:spPr>
              <a:xfrm>
                <a:off x="2206306" y="4701127"/>
                <a:ext cx="35776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1"/>
                    </a:solidFill>
                  </a:rPr>
                  <a:t>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known.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0DFE51-B750-BE4D-A33B-C1EF063A9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306" y="4701127"/>
                <a:ext cx="3577646" cy="461665"/>
              </a:xfrm>
              <a:prstGeom prst="rect">
                <a:avLst/>
              </a:prstGeom>
              <a:blipFill>
                <a:blip r:embed="rId22"/>
                <a:stretch>
                  <a:fillRect l="-2473" t="-8108" r="-176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F8BB828-1B34-8F4C-8987-886EAB51BF0D}"/>
              </a:ext>
            </a:extLst>
          </p:cNvPr>
          <p:cNvCxnSpPr>
            <a:cxnSpLocks/>
          </p:cNvCxnSpPr>
          <p:nvPr/>
        </p:nvCxnSpPr>
        <p:spPr>
          <a:xfrm>
            <a:off x="9368213" y="2428741"/>
            <a:ext cx="245960" cy="337395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4CFAEF-D52D-CB4F-92F5-6C7A5FE45725}"/>
                  </a:ext>
                </a:extLst>
              </p:cNvPr>
              <p:cNvSpPr txBox="1"/>
              <p:nvPr/>
            </p:nvSpPr>
            <p:spPr>
              <a:xfrm>
                <a:off x="8424021" y="2033934"/>
                <a:ext cx="10713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74CFAEF-D52D-CB4F-92F5-6C7A5FE45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021" y="2033934"/>
                <a:ext cx="1071383" cy="523220"/>
              </a:xfrm>
              <a:prstGeom prst="rect">
                <a:avLst/>
              </a:prstGeom>
              <a:blipFill>
                <a:blip r:embed="rId2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7EF60D-6EDF-1105-7806-4EF3904B7D68}"/>
                  </a:ext>
                </a:extLst>
              </p:cNvPr>
              <p:cNvSpPr txBox="1"/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7EF60D-6EDF-1105-7806-4EF3904B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7" y="2982569"/>
                <a:ext cx="4684167" cy="584775"/>
              </a:xfrm>
              <a:prstGeom prst="rect">
                <a:avLst/>
              </a:prstGeom>
              <a:blipFill>
                <a:blip r:embed="rId2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21465-1D24-D650-26B1-DA6E81D0A169}"/>
                  </a:ext>
                </a:extLst>
              </p:cNvPr>
              <p:cNvSpPr txBox="1"/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200" i="1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alpha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solidFill>
                                        <a:schemeClr val="tx1">
                                          <a:alpha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𝑑𝑣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alpha val="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200" i="1">
                                      <a:solidFill>
                                        <a:schemeClr val="tx1">
                                          <a:alpha val="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F21465-1D24-D650-26B1-DA6E81D0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8296"/>
                <a:ext cx="5474960" cy="1255215"/>
              </a:xfrm>
              <a:prstGeom prst="rect">
                <a:avLst/>
              </a:prstGeom>
              <a:blipFill>
                <a:blip r:embed="rId25"/>
                <a:stretch>
                  <a:fillRect l="-15046" t="-196970" b="-276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58D35E-CA67-F4F8-69C4-4BBF8C235DAA}"/>
                  </a:ext>
                </a:extLst>
              </p:cNvPr>
              <p:cNvSpPr txBox="1"/>
              <p:nvPr/>
            </p:nvSpPr>
            <p:spPr>
              <a:xfrm>
                <a:off x="6675805" y="2630414"/>
                <a:ext cx="5432192" cy="13651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𝑑𝑣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58D35E-CA67-F4F8-69C4-4BBF8C235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5" y="2630414"/>
                <a:ext cx="5432192" cy="136518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2D1A55-E754-EC2A-398B-9FFE3F7AEF02}"/>
                  </a:ext>
                </a:extLst>
              </p:cNvPr>
              <p:cNvSpPr txBox="1"/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tx1">
                                                    <a:alpha val="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>
                                                    <a:alpha val="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tx1">
                                                    <a:alpha val="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chemeClr val="tx1">
                                                    <a:alpha val="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tx1">
                                                    <a:alpha val="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>
                                                <a:alpha val="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solidFill>
                    <a:schemeClr val="tx1">
                      <a:alpha val="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72D1A55-E754-EC2A-398B-9FFE3F7AE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8ACBF7-09A4-FA29-4FD6-D034CF9D5111}"/>
                  </a:ext>
                </a:extLst>
              </p:cNvPr>
              <p:cNvSpPr txBox="1"/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chemeClr val="tx1">
                                        <a:alpha val="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alpha val="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chemeClr val="tx1">
                                  <a:alpha val="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alpha val="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>
                                            <a:alpha val="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chemeClr val="accent6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den>
                                    </m:f>
                                    <m:r>
                                      <a:rPr lang="en-US" sz="24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>
                  <a:solidFill>
                    <a:schemeClr val="tx1">
                      <a:alpha val="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88ACBF7-09A4-FA29-4FD6-D034CF9D5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05" y="4538733"/>
                <a:ext cx="5309595" cy="14529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D4CD26-EB7E-7476-5663-1DF16A4583C5}"/>
              </a:ext>
            </a:extLst>
          </p:cNvPr>
          <p:cNvCxnSpPr>
            <a:cxnSpLocks/>
          </p:cNvCxnSpPr>
          <p:nvPr/>
        </p:nvCxnSpPr>
        <p:spPr>
          <a:xfrm flipH="1">
            <a:off x="4544953" y="3141929"/>
            <a:ext cx="510412" cy="87585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12CE1FF-8BEF-3495-CF25-34C6AB00BE2A}"/>
              </a:ext>
            </a:extLst>
          </p:cNvPr>
          <p:cNvSpPr txBox="1"/>
          <p:nvPr/>
        </p:nvSpPr>
        <p:spPr>
          <a:xfrm>
            <a:off x="5034869" y="2878402"/>
            <a:ext cx="13949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</a:rPr>
              <a:t>Assumed </a:t>
            </a:r>
            <a:br>
              <a:rPr lang="en-US" sz="2400">
                <a:solidFill>
                  <a:schemeClr val="accent1"/>
                </a:solidFill>
              </a:rPr>
            </a:br>
            <a:r>
              <a:rPr lang="en-US" sz="2400">
                <a:solidFill>
                  <a:schemeClr val="accent1"/>
                </a:solidFill>
              </a:rPr>
              <a:t>known.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18CF57-581E-778E-E355-1AA14CA6C6BC}"/>
              </a:ext>
            </a:extLst>
          </p:cNvPr>
          <p:cNvSpPr txBox="1"/>
          <p:nvPr/>
        </p:nvSpPr>
        <p:spPr>
          <a:xfrm>
            <a:off x="5232713" y="4143531"/>
            <a:ext cx="1080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Hmm…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8AFCA53-6E66-2383-0FD5-B51C55FD34CC}"/>
              </a:ext>
            </a:extLst>
          </p:cNvPr>
          <p:cNvSpPr/>
          <p:nvPr/>
        </p:nvSpPr>
        <p:spPr>
          <a:xfrm>
            <a:off x="9292102" y="2781633"/>
            <a:ext cx="1095448" cy="100584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858E8BA-CB26-07BF-74A0-B17796F6E2D9}"/>
              </a:ext>
            </a:extLst>
          </p:cNvPr>
          <p:cNvSpPr/>
          <p:nvPr/>
        </p:nvSpPr>
        <p:spPr>
          <a:xfrm>
            <a:off x="9292102" y="2779218"/>
            <a:ext cx="1095448" cy="519913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1200555-434A-6471-5C00-9407288C1981}"/>
              </a:ext>
            </a:extLst>
          </p:cNvPr>
          <p:cNvSpPr/>
          <p:nvPr/>
        </p:nvSpPr>
        <p:spPr>
          <a:xfrm>
            <a:off x="10759277" y="3083558"/>
            <a:ext cx="965191" cy="52044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CC95EFA-95ED-BE11-AE57-21642FD0306D}"/>
              </a:ext>
            </a:extLst>
          </p:cNvPr>
          <p:cNvSpPr txBox="1"/>
          <p:nvPr/>
        </p:nvSpPr>
        <p:spPr>
          <a:xfrm>
            <a:off x="4555726" y="1198650"/>
            <a:ext cx="1913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accent1"/>
                </a:solidFill>
              </a:rPr>
              <a:t>Two negative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real numbers.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37446F5-528D-B447-8D9E-79BCBB269DA0}"/>
              </a:ext>
            </a:extLst>
          </p:cNvPr>
          <p:cNvCxnSpPr>
            <a:cxnSpLocks/>
          </p:cNvCxnSpPr>
          <p:nvPr/>
        </p:nvCxnSpPr>
        <p:spPr>
          <a:xfrm>
            <a:off x="6396854" y="1999419"/>
            <a:ext cx="0" cy="46771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6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2" grpId="0"/>
      <p:bldP spid="38" grpId="0"/>
      <p:bldP spid="29" grpId="0"/>
      <p:bldP spid="31" grpId="0"/>
      <p:bldP spid="5" grpId="0"/>
      <p:bldP spid="24" grpId="0"/>
      <p:bldP spid="27" grpId="0"/>
      <p:bldP spid="30" grpId="0"/>
      <p:bldP spid="7" grpId="0"/>
      <p:bldP spid="9" grpId="0"/>
      <p:bldP spid="35" grpId="0"/>
      <p:bldP spid="36" grpId="0"/>
      <p:bldP spid="16" grpId="0"/>
      <p:bldP spid="39" grpId="0"/>
      <p:bldP spid="40" grpId="0"/>
      <p:bldP spid="33" grpId="0" animBg="1"/>
      <p:bldP spid="41" grpId="0"/>
      <p:bldP spid="43" grpId="0"/>
      <p:bldP spid="44" grpId="0"/>
      <p:bldP spid="45" grpId="0"/>
      <p:bldP spid="12" grpId="0"/>
      <p:bldP spid="6" grpId="0"/>
      <p:bldP spid="6" grpId="1"/>
      <p:bldP spid="11" grpId="0"/>
      <p:bldP spid="14" grpId="0"/>
      <p:bldP spid="18" grpId="0"/>
      <p:bldP spid="19" grpId="0"/>
      <p:bldP spid="20" grpId="0"/>
      <p:bldP spid="8" grpId="0"/>
      <p:bldP spid="10" grpId="0"/>
      <p:bldP spid="13" grpId="0" animBg="1"/>
      <p:bldP spid="13" grpId="1" animBg="1"/>
      <p:bldP spid="22" grpId="0" animBg="1"/>
      <p:bldP spid="2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B4E48D-F1F8-ED4A-97D1-629F20CD14A4}"/>
              </a:ext>
            </a:extLst>
          </p:cNvPr>
          <p:cNvSpPr txBox="1"/>
          <p:nvPr/>
        </p:nvSpPr>
        <p:spPr>
          <a:xfrm>
            <a:off x="5151516" y="242616"/>
            <a:ext cx="476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Is this a “well-behaved” circuit?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71445B-49F7-834F-915C-B4EF869FB7F5}"/>
              </a:ext>
            </a:extLst>
          </p:cNvPr>
          <p:cNvSpPr txBox="1"/>
          <p:nvPr/>
        </p:nvSpPr>
        <p:spPr>
          <a:xfrm>
            <a:off x="5604577" y="826830"/>
            <a:ext cx="218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A) Yes    B) 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97AF01-4742-4E4C-869B-64B3EF90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5" y="1746737"/>
            <a:ext cx="4017981" cy="15544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E21607-9D8F-CD4D-A0A0-8E3736403432}"/>
              </a:ext>
            </a:extLst>
          </p:cNvPr>
          <p:cNvSpPr txBox="1"/>
          <p:nvPr/>
        </p:nvSpPr>
        <p:spPr>
          <a:xfrm>
            <a:off x="5151516" y="1992996"/>
            <a:ext cx="476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Is this a “well-behaved” circuit?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0E7ED4-2BF7-4B44-A973-D19D99196B7F}"/>
              </a:ext>
            </a:extLst>
          </p:cNvPr>
          <p:cNvSpPr txBox="1"/>
          <p:nvPr/>
        </p:nvSpPr>
        <p:spPr>
          <a:xfrm>
            <a:off x="5604577" y="2577210"/>
            <a:ext cx="218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A) Yes    B) 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D302F-A940-1842-B9F5-EDC4CD70C229}"/>
              </a:ext>
            </a:extLst>
          </p:cNvPr>
          <p:cNvSpPr txBox="1"/>
          <p:nvPr/>
        </p:nvSpPr>
        <p:spPr>
          <a:xfrm>
            <a:off x="5151516" y="3741896"/>
            <a:ext cx="476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Is this a “well-behaved” circuit?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E02331-D00D-6C47-94FF-1C26410F62C0}"/>
              </a:ext>
            </a:extLst>
          </p:cNvPr>
          <p:cNvSpPr txBox="1"/>
          <p:nvPr/>
        </p:nvSpPr>
        <p:spPr>
          <a:xfrm>
            <a:off x="5604577" y="4326110"/>
            <a:ext cx="218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A) Yes    B) No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1A4CC1-5ABD-2149-A34A-FCB7B2509E81}"/>
              </a:ext>
            </a:extLst>
          </p:cNvPr>
          <p:cNvSpPr txBox="1"/>
          <p:nvPr/>
        </p:nvSpPr>
        <p:spPr>
          <a:xfrm>
            <a:off x="5151516" y="5262670"/>
            <a:ext cx="476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Is this a “well-behaved” circuit?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FC06C-0BC0-5A48-B7D8-3B17197684D3}"/>
              </a:ext>
            </a:extLst>
          </p:cNvPr>
          <p:cNvSpPr txBox="1"/>
          <p:nvPr/>
        </p:nvSpPr>
        <p:spPr>
          <a:xfrm>
            <a:off x="5604577" y="5846884"/>
            <a:ext cx="2186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/>
              <a:t>A) Yes    B) No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9EE41D-703C-C94D-9512-F896E91E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4" y="3432835"/>
            <a:ext cx="4230749" cy="15544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2D8924-594A-FC42-816D-4BF12B541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68" y="5118933"/>
            <a:ext cx="4285615" cy="155448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56C11CC-8B94-7647-BEAA-AE7BCC43F29E}"/>
              </a:ext>
            </a:extLst>
          </p:cNvPr>
          <p:cNvSpPr/>
          <p:nvPr/>
        </p:nvSpPr>
        <p:spPr>
          <a:xfrm>
            <a:off x="5604577" y="866566"/>
            <a:ext cx="1057854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1981865-8AC7-2641-A6E9-6627F3FC556F}"/>
              </a:ext>
            </a:extLst>
          </p:cNvPr>
          <p:cNvSpPr/>
          <p:nvPr/>
        </p:nvSpPr>
        <p:spPr>
          <a:xfrm>
            <a:off x="6813420" y="2616947"/>
            <a:ext cx="977846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1AACD7-5C7E-494E-A6D7-5D6CF46FAF25}"/>
              </a:ext>
            </a:extLst>
          </p:cNvPr>
          <p:cNvSpPr/>
          <p:nvPr/>
        </p:nvSpPr>
        <p:spPr>
          <a:xfrm>
            <a:off x="6813420" y="4369183"/>
            <a:ext cx="977846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3211E0-A573-3148-8F01-E5E42587E751}"/>
              </a:ext>
            </a:extLst>
          </p:cNvPr>
          <p:cNvSpPr/>
          <p:nvPr/>
        </p:nvSpPr>
        <p:spPr>
          <a:xfrm>
            <a:off x="5604577" y="5891603"/>
            <a:ext cx="1057854" cy="47026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BA8D2D-2737-AE40-8865-B76B4E47365A}"/>
                  </a:ext>
                </a:extLst>
              </p:cNvPr>
              <p:cNvSpPr txBox="1"/>
              <p:nvPr/>
            </p:nvSpPr>
            <p:spPr>
              <a:xfrm>
                <a:off x="8208339" y="5692995"/>
                <a:ext cx="360630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err="1"/>
                  <a:t>Thévenin</a:t>
                </a:r>
                <a:r>
                  <a:rPr lang="en-US" sz="2400"/>
                  <a:t> circuit introduced</a:t>
                </a:r>
                <a:br>
                  <a:rPr lang="en-US" sz="2400"/>
                </a:br>
                <a:r>
                  <a:rPr lang="en-US" sz="2400"/>
                  <a:t>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7BA8D2D-2737-AE40-8865-B76B4E473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339" y="5692995"/>
                <a:ext cx="3606308" cy="830997"/>
              </a:xfrm>
              <a:prstGeom prst="rect">
                <a:avLst/>
              </a:prstGeom>
              <a:blipFill>
                <a:blip r:embed="rId5"/>
                <a:stretch>
                  <a:fillRect l="-2807" t="-6061" r="-175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8C1D439-24CA-B841-B05A-73AD3AE24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11" y="231212"/>
            <a:ext cx="4424055" cy="137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6D91C5-DF94-6E4B-8D17-919373B00C16}"/>
              </a:ext>
            </a:extLst>
          </p:cNvPr>
          <p:cNvSpPr txBox="1"/>
          <p:nvPr/>
        </p:nvSpPr>
        <p:spPr>
          <a:xfrm>
            <a:off x="7976189" y="697716"/>
            <a:ext cx="404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Current through capacitor can/</a:t>
            </a:r>
            <a:br>
              <a:rPr lang="en-US" sz="2400"/>
            </a:br>
            <a:r>
              <a:rPr lang="en-US" sz="2400"/>
              <a:t>will change instantaneously.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F6A3A4-16D1-6F40-AACF-1EC5E5F7E29C}"/>
              </a:ext>
            </a:extLst>
          </p:cNvPr>
          <p:cNvSpPr txBox="1"/>
          <p:nvPr/>
        </p:nvSpPr>
        <p:spPr>
          <a:xfrm>
            <a:off x="7976188" y="2433920"/>
            <a:ext cx="4126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Voltage across capacitor </a:t>
            </a:r>
            <a:r>
              <a:rPr lang="en-US" sz="2400" i="1"/>
              <a:t>cannot</a:t>
            </a:r>
            <a:br>
              <a:rPr lang="en-US" sz="2400"/>
            </a:br>
            <a:r>
              <a:rPr lang="en-US" sz="2400"/>
              <a:t>change instantaneously.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E690B3-23A3-9B45-81D0-EB403CB8BA29}"/>
              </a:ext>
            </a:extLst>
          </p:cNvPr>
          <p:cNvSpPr txBox="1"/>
          <p:nvPr/>
        </p:nvSpPr>
        <p:spPr>
          <a:xfrm>
            <a:off x="7976188" y="4200428"/>
            <a:ext cx="3702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Essentially same as previous</a:t>
            </a:r>
            <a:br>
              <a:rPr lang="en-US" sz="2400"/>
            </a:br>
            <a:r>
              <a:rPr lang="en-US" sz="2400"/>
              <a:t>circuits.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DB579-1C81-6EAE-2618-95FE541CBF09}"/>
              </a:ext>
            </a:extLst>
          </p:cNvPr>
          <p:cNvSpPr txBox="1"/>
          <p:nvPr/>
        </p:nvSpPr>
        <p:spPr>
          <a:xfrm>
            <a:off x="7976188" y="1482287"/>
            <a:ext cx="392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/>
              <a:t>(Same as previous clicker question!)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9A85F9-06F8-6BAD-5D0F-1D939D3B7AB1}"/>
              </a:ext>
            </a:extLst>
          </p:cNvPr>
          <p:cNvSpPr txBox="1"/>
          <p:nvPr/>
        </p:nvSpPr>
        <p:spPr>
          <a:xfrm>
            <a:off x="10150355" y="57503"/>
            <a:ext cx="1611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Source values</a:t>
            </a:r>
            <a:br>
              <a:rPr lang="en-US" sz="2000"/>
            </a:br>
            <a:r>
              <a:rPr lang="en-US" sz="2000"/>
              <a:t>are arbitrary.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E3094-868C-34BB-B923-5F08745C8926}"/>
                  </a:ext>
                </a:extLst>
              </p:cNvPr>
              <p:cNvSpPr txBox="1"/>
              <p:nvPr/>
            </p:nvSpPr>
            <p:spPr>
              <a:xfrm>
                <a:off x="4989066" y="6407752"/>
                <a:ext cx="72029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/>
                  <a:t>Any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/>
                  <a:t> and capacitor voltage appears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/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E3094-868C-34BB-B923-5F08745C8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066" y="6407752"/>
                <a:ext cx="7202934" cy="400110"/>
              </a:xfrm>
              <a:prstGeom prst="rect">
                <a:avLst/>
              </a:prstGeom>
              <a:blipFill>
                <a:blip r:embed="rId7"/>
                <a:stretch>
                  <a:fillRect l="-879" t="-6061" r="-35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2F70-E37D-015D-C776-F5B30915C591}"/>
                  </a:ext>
                </a:extLst>
              </p:cNvPr>
              <p:cNvSpPr txBox="1"/>
              <p:nvPr/>
            </p:nvSpPr>
            <p:spPr>
              <a:xfrm>
                <a:off x="741625" y="4931185"/>
                <a:ext cx="11290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322F70-E37D-015D-C776-F5B30915C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5" y="4931185"/>
                <a:ext cx="1129092" cy="400110"/>
              </a:xfrm>
              <a:prstGeom prst="rect">
                <a:avLst/>
              </a:prstGeom>
              <a:blipFill>
                <a:blip r:embed="rId8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9A590-41DE-C919-867E-90B5966082CA}"/>
                  </a:ext>
                </a:extLst>
              </p:cNvPr>
              <p:cNvSpPr txBox="1"/>
              <p:nvPr/>
            </p:nvSpPr>
            <p:spPr>
              <a:xfrm>
                <a:off x="9438512" y="6085147"/>
                <a:ext cx="26638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519A590-41DE-C919-867E-90B59660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8512" y="6085147"/>
                <a:ext cx="2663806" cy="400110"/>
              </a:xfrm>
              <a:prstGeom prst="rect">
                <a:avLst/>
              </a:prstGeom>
              <a:blipFill>
                <a:blip r:embed="rId9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623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  <p:bldP spid="21" grpId="0" animBg="1"/>
      <p:bldP spid="22" grpId="0" animBg="1"/>
      <p:bldP spid="23" grpId="0" animBg="1"/>
      <p:bldP spid="24" grpId="0" animBg="1"/>
      <p:bldP spid="2" grpId="0"/>
      <p:bldP spid="3" grpId="0"/>
      <p:bldP spid="25" grpId="0"/>
      <p:bldP spid="26" grpId="0"/>
      <p:bldP spid="4" grpId="0"/>
      <p:bldP spid="7" grpId="0"/>
      <p:bldP spid="8" grpId="0"/>
      <p:bldP spid="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B98E4-DBF3-7440-9E43-49F531CE7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F408DF-5B7B-B143-9163-31181F0B23E8}"/>
              </a:ext>
            </a:extLst>
          </p:cNvPr>
          <p:cNvSpPr txBox="1"/>
          <p:nvPr/>
        </p:nvSpPr>
        <p:spPr>
          <a:xfrm>
            <a:off x="188708" y="679368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Complex conjugate roots.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A9505-4BDC-6441-8054-D17F01858FA1}"/>
              </a:ext>
            </a:extLst>
          </p:cNvPr>
          <p:cNvSpPr txBox="1"/>
          <p:nvPr/>
        </p:nvSpPr>
        <p:spPr>
          <a:xfrm>
            <a:off x="7050709" y="3318187"/>
            <a:ext cx="2881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Euler’s formula: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970C21-F6AB-9A41-AE7A-83D078F9CBE1}"/>
                  </a:ext>
                </a:extLst>
              </p:cNvPr>
              <p:cNvSpPr txBox="1"/>
              <p:nvPr/>
            </p:nvSpPr>
            <p:spPr>
              <a:xfrm>
                <a:off x="185782" y="1189445"/>
                <a:ext cx="6623673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970C21-F6AB-9A41-AE7A-83D078F9C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2" y="1189445"/>
                <a:ext cx="6623673" cy="1094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F5FD89F-B477-8643-B400-CAD189CEC9F9}"/>
              </a:ext>
            </a:extLst>
          </p:cNvPr>
          <p:cNvSpPr txBox="1"/>
          <p:nvPr/>
        </p:nvSpPr>
        <p:spPr>
          <a:xfrm>
            <a:off x="185782" y="2540713"/>
            <a:ext cx="1481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/>
              <a:t>Define: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0A48B-393F-674B-8F76-933616D4D0C2}"/>
                  </a:ext>
                </a:extLst>
              </p:cNvPr>
              <p:cNvSpPr txBox="1"/>
              <p:nvPr/>
            </p:nvSpPr>
            <p:spPr>
              <a:xfrm>
                <a:off x="1491276" y="2229720"/>
                <a:ext cx="3078663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CE0A48B-393F-674B-8F76-933616D4D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76" y="2229720"/>
                <a:ext cx="3078663" cy="10944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57A7C7D-C35F-7940-A699-AD184799FBD6}"/>
              </a:ext>
            </a:extLst>
          </p:cNvPr>
          <p:cNvSpPr txBox="1"/>
          <p:nvPr/>
        </p:nvSpPr>
        <p:spPr>
          <a:xfrm>
            <a:off x="4569939" y="2353617"/>
            <a:ext cx="1595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(Damped</a:t>
            </a:r>
            <a:br>
              <a:rPr lang="en-US" sz="2400"/>
            </a:br>
            <a:r>
              <a:rPr lang="en-US" sz="2400"/>
              <a:t>frequency.)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A325F3-CDD0-AD4C-9F25-ED926366F051}"/>
                  </a:ext>
                </a:extLst>
              </p:cNvPr>
              <p:cNvSpPr txBox="1"/>
              <p:nvPr/>
            </p:nvSpPr>
            <p:spPr>
              <a:xfrm>
                <a:off x="185782" y="1189445"/>
                <a:ext cx="6623673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A325F3-CDD0-AD4C-9F25-ED926366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82" y="1189445"/>
                <a:ext cx="6623673" cy="10944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2901F-1FC0-714C-902E-09FFC3B374E6}"/>
                  </a:ext>
                </a:extLst>
              </p:cNvPr>
              <p:cNvSpPr txBox="1"/>
              <p:nvPr/>
            </p:nvSpPr>
            <p:spPr>
              <a:xfrm>
                <a:off x="55508" y="3322363"/>
                <a:ext cx="43868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A82901F-1FC0-714C-902E-09FFC3B37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08" y="3322363"/>
                <a:ext cx="4386842" cy="584775"/>
              </a:xfrm>
              <a:prstGeom prst="rect">
                <a:avLst/>
              </a:prstGeom>
              <a:blipFill>
                <a:blip r:embed="rId7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C90FD-F4AB-7845-8319-152DDBAE901E}"/>
                  </a:ext>
                </a:extLst>
              </p:cNvPr>
              <p:cNvSpPr txBox="1"/>
              <p:nvPr/>
            </p:nvSpPr>
            <p:spPr>
              <a:xfrm>
                <a:off x="942379" y="4101040"/>
                <a:ext cx="577735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B7C90FD-F4AB-7845-8319-152DDBAE9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79" y="4101040"/>
                <a:ext cx="5777351" cy="618246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BEC2CE-A707-B44F-99BE-291ADA63546F}"/>
                  </a:ext>
                </a:extLst>
              </p:cNvPr>
              <p:cNvSpPr txBox="1"/>
              <p:nvPr/>
            </p:nvSpPr>
            <p:spPr>
              <a:xfrm>
                <a:off x="942379" y="4913188"/>
                <a:ext cx="5804731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BEC2CE-A707-B44F-99BE-291ADA635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79" y="4913188"/>
                <a:ext cx="5804731" cy="600805"/>
              </a:xfrm>
              <a:prstGeom prst="rect">
                <a:avLst/>
              </a:prstGeom>
              <a:blipFill>
                <a:blip r:embed="rId9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63596F-12FB-AF43-B463-8ECC32733C9A}"/>
                  </a:ext>
                </a:extLst>
              </p:cNvPr>
              <p:cNvSpPr txBox="1"/>
              <p:nvPr/>
            </p:nvSpPr>
            <p:spPr>
              <a:xfrm>
                <a:off x="942379" y="5707896"/>
                <a:ext cx="537448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863596F-12FB-AF43-B463-8ECC32733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379" y="5707896"/>
                <a:ext cx="5374485" cy="6481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5221FD-2115-ED45-B464-ABD7E4518768}"/>
              </a:ext>
            </a:extLst>
          </p:cNvPr>
          <p:cNvCxnSpPr>
            <a:cxnSpLocks/>
          </p:cNvCxnSpPr>
          <p:nvPr/>
        </p:nvCxnSpPr>
        <p:spPr>
          <a:xfrm>
            <a:off x="6923120" y="3184614"/>
            <a:ext cx="0" cy="329595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836525-DCE4-FD41-8448-064A40AB9C8D}"/>
                  </a:ext>
                </a:extLst>
              </p:cNvPr>
              <p:cNvSpPr txBox="1"/>
              <p:nvPr/>
            </p:nvSpPr>
            <p:spPr>
              <a:xfrm>
                <a:off x="7348047" y="3836678"/>
                <a:ext cx="4363246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5836525-DCE4-FD41-8448-064A40AB9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47" y="3836678"/>
                <a:ext cx="4363246" cy="606513"/>
              </a:xfrm>
              <a:prstGeom prst="rect">
                <a:avLst/>
              </a:prstGeom>
              <a:blipFill>
                <a:blip r:embed="rId11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82D31B-F69E-2142-BF0C-E50A2371FC97}"/>
                  </a:ext>
                </a:extLst>
              </p:cNvPr>
              <p:cNvSpPr txBox="1"/>
              <p:nvPr/>
            </p:nvSpPr>
            <p:spPr>
              <a:xfrm>
                <a:off x="7126511" y="4772288"/>
                <a:ext cx="4584781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782D31B-F69E-2142-BF0C-E50A2371F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11" y="4772288"/>
                <a:ext cx="4584781" cy="606513"/>
              </a:xfrm>
              <a:prstGeom prst="rect">
                <a:avLst/>
              </a:prstGeom>
              <a:blipFill>
                <a:blip r:embed="rId12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230D6C-5BEC-F44F-B8F6-76268F817D53}"/>
                  </a:ext>
                </a:extLst>
              </p:cNvPr>
              <p:cNvSpPr txBox="1"/>
              <p:nvPr/>
            </p:nvSpPr>
            <p:spPr>
              <a:xfrm>
                <a:off x="7126511" y="5707896"/>
                <a:ext cx="4591193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230D6C-5BEC-F44F-B8F6-76268F817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511" y="5707896"/>
                <a:ext cx="4591193" cy="606513"/>
              </a:xfrm>
              <a:prstGeom prst="rect">
                <a:avLst/>
              </a:prstGeom>
              <a:blipFill>
                <a:blip r:embed="rId1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6541C18-F631-B245-9447-56E170697AF6}"/>
              </a:ext>
            </a:extLst>
          </p:cNvPr>
          <p:cNvSpPr txBox="1"/>
          <p:nvPr/>
        </p:nvSpPr>
        <p:spPr>
          <a:xfrm>
            <a:off x="7050709" y="4376907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Or: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23DC2B-6062-C94A-8DE8-F2A788B4C3C7}"/>
              </a:ext>
            </a:extLst>
          </p:cNvPr>
          <p:cNvSpPr txBox="1"/>
          <p:nvPr/>
        </p:nvSpPr>
        <p:spPr>
          <a:xfrm>
            <a:off x="7050709" y="5312517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/>
              <a:t>Combined: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A91A0-1A96-A4C5-2B15-746C71BBC643}"/>
                  </a:ext>
                </a:extLst>
              </p:cNvPr>
              <p:cNvSpPr txBox="1"/>
              <p:nvPr/>
            </p:nvSpPr>
            <p:spPr>
              <a:xfrm>
                <a:off x="7348047" y="2375353"/>
                <a:ext cx="4509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is even</a:t>
                </a:r>
                <a:r>
                  <a:rPr lang="en-US" sz="240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A91A0-1A96-A4C5-2B15-746C71BBC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47" y="2375353"/>
                <a:ext cx="4509311" cy="461665"/>
              </a:xfrm>
              <a:prstGeom prst="rect">
                <a:avLst/>
              </a:prstGeom>
              <a:blipFill>
                <a:blip r:embed="rId14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30A07-0603-9604-140D-A84BE4D53593}"/>
                  </a:ext>
                </a:extLst>
              </p:cNvPr>
              <p:cNvSpPr txBox="1"/>
              <p:nvPr/>
            </p:nvSpPr>
            <p:spPr>
              <a:xfrm>
                <a:off x="7514301" y="2827729"/>
                <a:ext cx="4489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is odd</a:t>
                </a:r>
                <a:r>
                  <a:rPr lang="en-US" sz="240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830A07-0603-9604-140D-A84BE4D535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01" y="2827729"/>
                <a:ext cx="4489755" cy="461665"/>
              </a:xfrm>
              <a:prstGeom prst="rect">
                <a:avLst/>
              </a:prstGeom>
              <a:blipFill>
                <a:blip r:embed="rId15"/>
                <a:stretch>
                  <a:fillRect l="-28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B50358-C1E5-4922-FE2C-EC6953BB0D2C}"/>
                  </a:ext>
                </a:extLst>
              </p:cNvPr>
              <p:cNvSpPr txBox="1"/>
              <p:nvPr/>
            </p:nvSpPr>
            <p:spPr>
              <a:xfrm>
                <a:off x="7348047" y="2375353"/>
                <a:ext cx="4509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>
                    <a:solidFill>
                      <a:schemeClr val="accent1"/>
                    </a:solidFill>
                  </a:rPr>
                  <a:t> is even: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24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B50358-C1E5-4922-FE2C-EC6953BB0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047" y="2375353"/>
                <a:ext cx="4509311" cy="461665"/>
              </a:xfrm>
              <a:prstGeom prst="rect">
                <a:avLst/>
              </a:prstGeom>
              <a:blipFill>
                <a:blip r:embed="rId16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90C3BE-A237-E907-3E55-CE178FFE805B}"/>
                  </a:ext>
                </a:extLst>
              </p:cNvPr>
              <p:cNvSpPr txBox="1"/>
              <p:nvPr/>
            </p:nvSpPr>
            <p:spPr>
              <a:xfrm>
                <a:off x="7514301" y="2827729"/>
                <a:ext cx="44897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is odd: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90C3BE-A237-E907-3E55-CE178FF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01" y="2827729"/>
                <a:ext cx="4489755" cy="461665"/>
              </a:xfrm>
              <a:prstGeom prst="rect">
                <a:avLst/>
              </a:prstGeom>
              <a:blipFill>
                <a:blip r:embed="rId17"/>
                <a:stretch>
                  <a:fillRect l="-28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0ADDFA-6E02-E07E-288C-92D04BA0D22F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Underdamped System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; i.e.,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0ADDFA-6E02-E07E-288C-92D04BA0D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blipFill>
                <a:blip r:embed="rId18"/>
                <a:stretch>
                  <a:fillRect l="-1983" t="-68085" r="-165" b="-1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4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7" grpId="0"/>
      <p:bldP spid="16" grpId="0"/>
      <p:bldP spid="18" grpId="0"/>
      <p:bldP spid="21" grpId="0"/>
      <p:bldP spid="22" grpId="0"/>
      <p:bldP spid="23" grpId="0"/>
      <p:bldP spid="25" grpId="0"/>
      <p:bldP spid="28" grpId="0"/>
      <p:bldP spid="12" grpId="0"/>
      <p:bldP spid="30" grpId="0"/>
      <p:bldP spid="31" grpId="0"/>
      <p:bldP spid="13" grpId="0"/>
      <p:bldP spid="32" grpId="0"/>
      <p:bldP spid="6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FD26-1277-7DA7-2305-AFACD9249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38A5A9-38B8-2845-250D-11969746F5C4}"/>
                  </a:ext>
                </a:extLst>
              </p:cNvPr>
              <p:cNvSpPr txBox="1"/>
              <p:nvPr/>
            </p:nvSpPr>
            <p:spPr>
              <a:xfrm>
                <a:off x="702087" y="2181736"/>
                <a:ext cx="11607408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3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1ED3C41-1C76-1244-8B92-5C07F5886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87" y="2181736"/>
                <a:ext cx="11607408" cy="569387"/>
              </a:xfrm>
              <a:prstGeom prst="rect">
                <a:avLst/>
              </a:prstGeom>
              <a:blipFill>
                <a:blip r:embed="rId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F983D6F-BC87-7829-F809-EFCAAC27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042" y="151151"/>
            <a:ext cx="4198881" cy="1828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5626FA2-E688-34CC-BA9F-DD90CEA04D5C}"/>
                  </a:ext>
                </a:extLst>
              </p:cNvPr>
              <p:cNvSpPr txBox="1"/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Underdamped System </a:t>
                </a:r>
                <a:r>
                  <a:rPr lang="en-US" sz="2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; i.e.,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2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type m:val="li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𝑅𝐶</m:t>
                        </m:r>
                      </m:den>
                    </m:f>
                  </m:oMath>
                </a14:m>
                <a:r>
                  <a:rPr lang="en-US" sz="2200" dirty="0"/>
                  <a:t>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04F1F7F-A4FB-3C4D-B57D-8831F450D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94593"/>
                <a:ext cx="7669792" cy="584775"/>
              </a:xfrm>
              <a:prstGeom prst="rect">
                <a:avLst/>
              </a:prstGeom>
              <a:blipFill>
                <a:blip r:embed="rId4"/>
                <a:stretch>
                  <a:fillRect l="-1983" t="-68085" r="-165" b="-1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09B33B7-B755-F57F-5815-C7AF3A01C660}"/>
              </a:ext>
            </a:extLst>
          </p:cNvPr>
          <p:cNvSpPr txBox="1"/>
          <p:nvPr/>
        </p:nvSpPr>
        <p:spPr>
          <a:xfrm>
            <a:off x="188708" y="679368"/>
            <a:ext cx="442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Complex conjugate roots.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9778B3-7158-3491-8825-D75BE816450A}"/>
                  </a:ext>
                </a:extLst>
              </p:cNvPr>
              <p:cNvSpPr txBox="1"/>
              <p:nvPr/>
            </p:nvSpPr>
            <p:spPr>
              <a:xfrm>
                <a:off x="17756" y="1336478"/>
                <a:ext cx="6047361" cy="630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91274B-199B-D24A-967F-F99D59489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" y="1336478"/>
                <a:ext cx="6047361" cy="630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35C16ED-947A-3104-E3D7-84175236640B}"/>
              </a:ext>
            </a:extLst>
          </p:cNvPr>
          <p:cNvSpPr txBox="1"/>
          <p:nvPr/>
        </p:nvSpPr>
        <p:spPr>
          <a:xfrm>
            <a:off x="5941021" y="1233324"/>
            <a:ext cx="156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/>
              <a:t>Use Euler’s</a:t>
            </a:r>
            <a:br>
              <a:rPr lang="en-US" sz="2400"/>
            </a:br>
            <a:r>
              <a:rPr lang="en-US" sz="2400"/>
              <a:t>formula.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EDBE92-4BB5-4B56-C994-23F5A549D66D}"/>
                  </a:ext>
                </a:extLst>
              </p:cNvPr>
              <p:cNvSpPr txBox="1"/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6C2997-5AC7-0F4B-4826-99E832EAC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959" y="627945"/>
                <a:ext cx="2804806" cy="7186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E29659E-BEC2-A248-BD8E-BB1DE3A0F43D}"/>
              </a:ext>
            </a:extLst>
          </p:cNvPr>
          <p:cNvSpPr/>
          <p:nvPr/>
        </p:nvSpPr>
        <p:spPr>
          <a:xfrm>
            <a:off x="2347164" y="1382411"/>
            <a:ext cx="1333108" cy="53957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7271507-D989-4AE5-1254-561F78B5CB69}"/>
              </a:ext>
            </a:extLst>
          </p:cNvPr>
          <p:cNvSpPr/>
          <p:nvPr/>
        </p:nvSpPr>
        <p:spPr>
          <a:xfrm>
            <a:off x="4083775" y="1382411"/>
            <a:ext cx="1561324" cy="539574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7ACB020-3ED0-8913-E10F-3EBFCECBF4C3}"/>
              </a:ext>
            </a:extLst>
          </p:cNvPr>
          <p:cNvSpPr/>
          <p:nvPr/>
        </p:nvSpPr>
        <p:spPr>
          <a:xfrm>
            <a:off x="2324493" y="2233141"/>
            <a:ext cx="4544843" cy="493141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062CE70-FE25-6101-692A-42C8A4D3D085}"/>
              </a:ext>
            </a:extLst>
          </p:cNvPr>
          <p:cNvSpPr/>
          <p:nvPr/>
        </p:nvSpPr>
        <p:spPr>
          <a:xfrm>
            <a:off x="7240331" y="2229912"/>
            <a:ext cx="4544843" cy="501340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29" grpId="0"/>
      <p:bldP spid="8" grpId="0"/>
      <p:bldP spid="16" grpId="0" animBg="1"/>
      <p:bldP spid="19" grpId="0" animBg="1"/>
      <p:bldP spid="21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1576</Words>
  <Application>Microsoft Macintosh PowerPoint</Application>
  <PresentationFormat>Widescreen</PresentationFormat>
  <Paragraphs>243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1</cp:revision>
  <cp:lastPrinted>2020-03-27T05:33:36Z</cp:lastPrinted>
  <dcterms:created xsi:type="dcterms:W3CDTF">2020-01-15T03:07:09Z</dcterms:created>
  <dcterms:modified xsi:type="dcterms:W3CDTF">2025-03-31T22:02:41Z</dcterms:modified>
</cp:coreProperties>
</file>