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627" r:id="rId3"/>
    <p:sldId id="348" r:id="rId4"/>
    <p:sldId id="481" r:id="rId5"/>
    <p:sldId id="626" r:id="rId6"/>
    <p:sldId id="530" r:id="rId7"/>
    <p:sldId id="509" r:id="rId8"/>
    <p:sldId id="705" r:id="rId9"/>
    <p:sldId id="677" r:id="rId10"/>
    <p:sldId id="676" r:id="rId11"/>
    <p:sldId id="713" r:id="rId12"/>
    <p:sldId id="709" r:id="rId13"/>
    <p:sldId id="710" r:id="rId14"/>
    <p:sldId id="714" r:id="rId15"/>
    <p:sldId id="711" r:id="rId16"/>
    <p:sldId id="712" r:id="rId17"/>
    <p:sldId id="706" r:id="rId18"/>
    <p:sldId id="707" r:id="rId19"/>
    <p:sldId id="7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6"/>
    <p:restoredTop sz="94521"/>
  </p:normalViewPr>
  <p:slideViewPr>
    <p:cSldViewPr snapToGrid="0">
      <p:cViewPr varScale="1">
        <p:scale>
          <a:sx n="117" d="100"/>
          <a:sy n="117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04854B98-B68C-A843-9EFB-DB07847B5E83}"/>
    <pc:docChg chg="delSld modSld">
      <pc:chgData name="Schneider, John Brand" userId="0a27f970-e9e3-4a42-989b-114aef573237" providerId="ADAL" clId="{04854B98-B68C-A843-9EFB-DB07847B5E83}" dt="2024-04-03T19:08:52.583" v="101"/>
      <pc:docMkLst>
        <pc:docMk/>
      </pc:docMkLst>
      <pc:sldChg chg="modSp mod modAnim">
        <pc:chgData name="Schneider, John Brand" userId="0a27f970-e9e3-4a42-989b-114aef573237" providerId="ADAL" clId="{04854B98-B68C-A843-9EFB-DB07847B5E83}" dt="2024-04-03T06:03:35.373" v="89" actId="1076"/>
        <pc:sldMkLst>
          <pc:docMk/>
          <pc:sldMk cId="1602654446" sldId="256"/>
        </pc:sldMkLst>
      </pc:sldChg>
      <pc:sldChg chg="modSp">
        <pc:chgData name="Schneider, John Brand" userId="0a27f970-e9e3-4a42-989b-114aef573237" providerId="ADAL" clId="{04854B98-B68C-A843-9EFB-DB07847B5E83}" dt="2024-04-03T05:56:03.753" v="86" actId="20577"/>
        <pc:sldMkLst>
          <pc:docMk/>
          <pc:sldMk cId="2140020752" sldId="348"/>
        </pc:sldMkLst>
      </pc:sldChg>
      <pc:sldChg chg="modTransition">
        <pc:chgData name="Schneider, John Brand" userId="0a27f970-e9e3-4a42-989b-114aef573237" providerId="ADAL" clId="{04854B98-B68C-A843-9EFB-DB07847B5E83}" dt="2024-04-03T19:08:47.563" v="100"/>
        <pc:sldMkLst>
          <pc:docMk/>
          <pc:sldMk cId="3981284762" sldId="509"/>
        </pc:sldMkLst>
      </pc:sldChg>
      <pc:sldChg chg="modTransition">
        <pc:chgData name="Schneider, John Brand" userId="0a27f970-e9e3-4a42-989b-114aef573237" providerId="ADAL" clId="{04854B98-B68C-A843-9EFB-DB07847B5E83}" dt="2024-04-03T19:08:43.126" v="99"/>
        <pc:sldMkLst>
          <pc:docMk/>
          <pc:sldMk cId="3445036134" sldId="530"/>
        </pc:sldMkLst>
      </pc:sldChg>
      <pc:sldChg chg="modSp mod modAnim">
        <pc:chgData name="Schneider, John Brand" userId="0a27f970-e9e3-4a42-989b-114aef573237" providerId="ADAL" clId="{04854B98-B68C-A843-9EFB-DB07847B5E83}" dt="2024-04-03T19:06:11.487" v="98" actId="20577"/>
        <pc:sldMkLst>
          <pc:docMk/>
          <pc:sldMk cId="1795522642" sldId="627"/>
        </pc:sldMkLst>
      </pc:sldChg>
      <pc:sldChg chg="modTransition">
        <pc:chgData name="Schneider, John Brand" userId="0a27f970-e9e3-4a42-989b-114aef573237" providerId="ADAL" clId="{04854B98-B68C-A843-9EFB-DB07847B5E83}" dt="2024-04-03T19:08:52.583" v="101"/>
        <pc:sldMkLst>
          <pc:docMk/>
          <pc:sldMk cId="1577866349" sldId="705"/>
        </pc:sldMkLst>
      </pc:sldChg>
      <pc:sldChg chg="del">
        <pc:chgData name="Schneider, John Brand" userId="0a27f970-e9e3-4a42-989b-114aef573237" providerId="ADAL" clId="{04854B98-B68C-A843-9EFB-DB07847B5E83}" dt="2024-04-03T06:03:11.032" v="87" actId="2696"/>
        <pc:sldMkLst>
          <pc:docMk/>
          <pc:sldMk cId="2979864043" sldId="713"/>
        </pc:sldMkLst>
      </pc:sldChg>
    </pc:docChg>
  </pc:docChgLst>
  <pc:docChgLst>
    <pc:chgData name="Schneider, John Brand" userId="0a27f970-e9e3-4a42-989b-114aef573237" providerId="ADAL" clId="{60A1377A-B7AB-C34B-990F-9174DD87A4CF}"/>
    <pc:docChg chg="undo custSel addSld delSld modSld">
      <pc:chgData name="Schneider, John Brand" userId="0a27f970-e9e3-4a42-989b-114aef573237" providerId="ADAL" clId="{60A1377A-B7AB-C34B-990F-9174DD87A4CF}" dt="2023-11-06T22:44:28.815" v="722" actId="20577"/>
      <pc:docMkLst>
        <pc:docMk/>
      </pc:docMkLst>
      <pc:sldChg chg="modSp mod modAnim">
        <pc:chgData name="Schneider, John Brand" userId="0a27f970-e9e3-4a42-989b-114aef573237" providerId="ADAL" clId="{60A1377A-B7AB-C34B-990F-9174DD87A4CF}" dt="2023-11-06T18:15:08.701" v="540" actId="20577"/>
        <pc:sldMkLst>
          <pc:docMk/>
          <pc:sldMk cId="1602654446" sldId="256"/>
        </pc:sldMkLst>
      </pc:sldChg>
      <pc:sldChg chg="modAnim">
        <pc:chgData name="Schneider, John Brand" userId="0a27f970-e9e3-4a42-989b-114aef573237" providerId="ADAL" clId="{60A1377A-B7AB-C34B-990F-9174DD87A4CF}" dt="2023-11-06T18:16:37.680" v="541"/>
        <pc:sldMkLst>
          <pc:docMk/>
          <pc:sldMk cId="2140020752" sldId="348"/>
        </pc:sldMkLst>
      </pc:sldChg>
      <pc:sldChg chg="addSp modSp mod modAnim">
        <pc:chgData name="Schneider, John Brand" userId="0a27f970-e9e3-4a42-989b-114aef573237" providerId="ADAL" clId="{60A1377A-B7AB-C34B-990F-9174DD87A4CF}" dt="2023-11-06T18:21:21.741" v="598"/>
        <pc:sldMkLst>
          <pc:docMk/>
          <pc:sldMk cId="898330510" sldId="626"/>
        </pc:sldMkLst>
      </pc:sldChg>
      <pc:sldChg chg="modSp mod">
        <pc:chgData name="Schneider, John Brand" userId="0a27f970-e9e3-4a42-989b-114aef573237" providerId="ADAL" clId="{60A1377A-B7AB-C34B-990F-9174DD87A4CF}" dt="2023-10-31T00:20:00.467" v="107" actId="20577"/>
        <pc:sldMkLst>
          <pc:docMk/>
          <pc:sldMk cId="1795522642" sldId="627"/>
        </pc:sldMkLst>
      </pc:sldChg>
      <pc:sldChg chg="addSp modSp add mod modAnim">
        <pc:chgData name="Schneider, John Brand" userId="0a27f970-e9e3-4a42-989b-114aef573237" providerId="ADAL" clId="{60A1377A-B7AB-C34B-990F-9174DD87A4CF}" dt="2023-11-06T00:12:27.562" v="473" actId="1076"/>
        <pc:sldMkLst>
          <pc:docMk/>
          <pc:sldMk cId="995203097" sldId="646"/>
        </pc:sldMkLst>
      </pc:sldChg>
      <pc:sldChg chg="addSp delSp modSp add mod modAnim">
        <pc:chgData name="Schneider, John Brand" userId="0a27f970-e9e3-4a42-989b-114aef573237" providerId="ADAL" clId="{60A1377A-B7AB-C34B-990F-9174DD87A4CF}" dt="2023-11-06T00:14:32.681" v="477"/>
        <pc:sldMkLst>
          <pc:docMk/>
          <pc:sldMk cId="3750836919" sldId="647"/>
        </pc:sldMkLst>
      </pc:sldChg>
      <pc:sldChg chg="del">
        <pc:chgData name="Schneider, John Brand" userId="0a27f970-e9e3-4a42-989b-114aef573237" providerId="ADAL" clId="{60A1377A-B7AB-C34B-990F-9174DD87A4CF}" dt="2023-11-06T00:24:54.720" v="497" actId="2696"/>
        <pc:sldMkLst>
          <pc:docMk/>
          <pc:sldMk cId="9171667" sldId="651"/>
        </pc:sldMkLst>
      </pc:sldChg>
      <pc:sldChg chg="addSp delSp modSp del mod delAnim modAnim">
        <pc:chgData name="Schneider, John Brand" userId="0a27f970-e9e3-4a42-989b-114aef573237" providerId="ADAL" clId="{60A1377A-B7AB-C34B-990F-9174DD87A4CF}" dt="2023-11-06T00:25:10.769" v="498" actId="2696"/>
        <pc:sldMkLst>
          <pc:docMk/>
          <pc:sldMk cId="1564471981" sldId="652"/>
        </pc:sldMkLst>
      </pc:sldChg>
      <pc:sldChg chg="del">
        <pc:chgData name="Schneider, John Brand" userId="0a27f970-e9e3-4a42-989b-114aef573237" providerId="ADAL" clId="{60A1377A-B7AB-C34B-990F-9174DD87A4CF}" dt="2023-11-06T00:25:24.484" v="499" actId="2696"/>
        <pc:sldMkLst>
          <pc:docMk/>
          <pc:sldMk cId="2838562313" sldId="653"/>
        </pc:sldMkLst>
      </pc:sldChg>
      <pc:sldChg chg="del">
        <pc:chgData name="Schneider, John Brand" userId="0a27f970-e9e3-4a42-989b-114aef573237" providerId="ADAL" clId="{60A1377A-B7AB-C34B-990F-9174DD87A4CF}" dt="2023-11-06T00:48:35.341" v="503" actId="2696"/>
        <pc:sldMkLst>
          <pc:docMk/>
          <pc:sldMk cId="3166235459" sldId="672"/>
        </pc:sldMkLst>
      </pc:sldChg>
      <pc:sldChg chg="del">
        <pc:chgData name="Schneider, John Brand" userId="0a27f970-e9e3-4a42-989b-114aef573237" providerId="ADAL" clId="{60A1377A-B7AB-C34B-990F-9174DD87A4CF}" dt="2023-11-06T00:25:35.077" v="500" actId="2696"/>
        <pc:sldMkLst>
          <pc:docMk/>
          <pc:sldMk cId="1782934341" sldId="675"/>
        </pc:sldMkLst>
      </pc:sldChg>
      <pc:sldChg chg="addSp delSp modSp mod">
        <pc:chgData name="Schneider, John Brand" userId="0a27f970-e9e3-4a42-989b-114aef573237" providerId="ADAL" clId="{60A1377A-B7AB-C34B-990F-9174DD87A4CF}" dt="2023-11-06T18:27:13.066" v="665" actId="1076"/>
        <pc:sldMkLst>
          <pc:docMk/>
          <pc:sldMk cId="1089824619" sldId="676"/>
        </pc:sldMkLst>
      </pc:sldChg>
      <pc:sldChg chg="modSp">
        <pc:chgData name="Schneider, John Brand" userId="0a27f970-e9e3-4a42-989b-114aef573237" providerId="ADAL" clId="{60A1377A-B7AB-C34B-990F-9174DD87A4CF}" dt="2023-10-31T00:22:23.079" v="108" actId="20577"/>
        <pc:sldMkLst>
          <pc:docMk/>
          <pc:sldMk cId="2543283975" sldId="706"/>
        </pc:sldMkLst>
      </pc:sldChg>
      <pc:sldChg chg="modSp">
        <pc:chgData name="Schneider, John Brand" userId="0a27f970-e9e3-4a42-989b-114aef573237" providerId="ADAL" clId="{60A1377A-B7AB-C34B-990F-9174DD87A4CF}" dt="2023-10-31T00:25:04.580" v="109" actId="20577"/>
        <pc:sldMkLst>
          <pc:docMk/>
          <pc:sldMk cId="1661580270" sldId="707"/>
        </pc:sldMkLst>
      </pc:sldChg>
      <pc:sldChg chg="modSp">
        <pc:chgData name="Schneider, John Brand" userId="0a27f970-e9e3-4a42-989b-114aef573237" providerId="ADAL" clId="{60A1377A-B7AB-C34B-990F-9174DD87A4CF}" dt="2023-10-31T00:25:10.249" v="110" actId="20577"/>
        <pc:sldMkLst>
          <pc:docMk/>
          <pc:sldMk cId="3220982550" sldId="708"/>
        </pc:sldMkLst>
      </pc:sldChg>
      <pc:sldChg chg="addSp delSp modSp add mod delAnim modAnim">
        <pc:chgData name="Schneider, John Brand" userId="0a27f970-e9e3-4a42-989b-114aef573237" providerId="ADAL" clId="{60A1377A-B7AB-C34B-990F-9174DD87A4CF}" dt="2023-11-06T18:31:27.622" v="668" actId="478"/>
        <pc:sldMkLst>
          <pc:docMk/>
          <pc:sldMk cId="1199475445" sldId="709"/>
        </pc:sldMkLst>
      </pc:sldChg>
      <pc:sldChg chg="modSp add mod">
        <pc:chgData name="Schneider, John Brand" userId="0a27f970-e9e3-4a42-989b-114aef573237" providerId="ADAL" clId="{60A1377A-B7AB-C34B-990F-9174DD87A4CF}" dt="2023-11-06T00:19:44.509" v="487" actId="1037"/>
        <pc:sldMkLst>
          <pc:docMk/>
          <pc:sldMk cId="1349621069" sldId="710"/>
        </pc:sldMkLst>
      </pc:sldChg>
      <pc:sldChg chg="add">
        <pc:chgData name="Schneider, John Brand" userId="0a27f970-e9e3-4a42-989b-114aef573237" providerId="ADAL" clId="{60A1377A-B7AB-C34B-990F-9174DD87A4CF}" dt="2023-11-05T23:43:24.924" v="201"/>
        <pc:sldMkLst>
          <pc:docMk/>
          <pc:sldMk cId="2973444949" sldId="711"/>
        </pc:sldMkLst>
      </pc:sldChg>
      <pc:sldChg chg="modSp add">
        <pc:chgData name="Schneider, John Brand" userId="0a27f970-e9e3-4a42-989b-114aef573237" providerId="ADAL" clId="{60A1377A-B7AB-C34B-990F-9174DD87A4CF}" dt="2023-11-06T00:22:59.489" v="496" actId="20577"/>
        <pc:sldMkLst>
          <pc:docMk/>
          <pc:sldMk cId="12232455" sldId="712"/>
        </pc:sldMkLst>
      </pc:sldChg>
      <pc:sldChg chg="addSp delSp modSp add del mod delAnim modAnim">
        <pc:chgData name="Schneider, John Brand" userId="0a27f970-e9e3-4a42-989b-114aef573237" providerId="ADAL" clId="{60A1377A-B7AB-C34B-990F-9174DD87A4CF}" dt="2023-11-06T22:44:28.815" v="722" actId="20577"/>
        <pc:sldMkLst>
          <pc:docMk/>
          <pc:sldMk cId="2979864043" sldId="713"/>
        </pc:sldMkLst>
      </pc:sldChg>
    </pc:docChg>
  </pc:docChgLst>
  <pc:docChgLst>
    <pc:chgData name="Schneider, John Brand" userId="0a27f970-e9e3-4a42-989b-114aef573237" providerId="ADAL" clId="{1F76403B-4100-AB43-AD03-263B67BD357D}"/>
    <pc:docChg chg="undo custSel addSld delSld modSld">
      <pc:chgData name="Schneider, John Brand" userId="0a27f970-e9e3-4a42-989b-114aef573237" providerId="ADAL" clId="{1F76403B-4100-AB43-AD03-263B67BD357D}" dt="2021-11-09T00:16:33.956" v="3260" actId="20577"/>
      <pc:docMkLst>
        <pc:docMk/>
      </pc:docMkLst>
      <pc:sldChg chg="modSp modAnim">
        <pc:chgData name="Schneider, John Brand" userId="0a27f970-e9e3-4a42-989b-114aef573237" providerId="ADAL" clId="{1F76403B-4100-AB43-AD03-263B67BD357D}" dt="2021-11-08T03:28:47.762" v="2062" actId="20577"/>
        <pc:sldMkLst>
          <pc:docMk/>
          <pc:sldMk cId="1602654446" sldId="256"/>
        </pc:sldMkLst>
      </pc:sldChg>
      <pc:sldChg chg="addSp delSp modSp mod modAnim">
        <pc:chgData name="Schneider, John Brand" userId="0a27f970-e9e3-4a42-989b-114aef573237" providerId="ADAL" clId="{1F76403B-4100-AB43-AD03-263B67BD357D}" dt="2021-11-08T18:14:52.859" v="3166" actId="167"/>
        <pc:sldMkLst>
          <pc:docMk/>
          <pc:sldMk cId="898330510" sldId="626"/>
        </pc:sldMkLst>
      </pc:sldChg>
      <pc:sldChg chg="modSp mod">
        <pc:chgData name="Schneider, John Brand" userId="0a27f970-e9e3-4a42-989b-114aef573237" providerId="ADAL" clId="{1F76403B-4100-AB43-AD03-263B67BD357D}" dt="2021-11-08T03:29:57.529" v="2069" actId="20577"/>
        <pc:sldMkLst>
          <pc:docMk/>
          <pc:sldMk cId="1795522642" sldId="627"/>
        </pc:sldMkLst>
      </pc:sldChg>
      <pc:sldChg chg="del">
        <pc:chgData name="Schneider, John Brand" userId="0a27f970-e9e3-4a42-989b-114aef573237" providerId="ADAL" clId="{1F76403B-4100-AB43-AD03-263B67BD357D}" dt="2021-11-08T00:32:43.247" v="3" actId="2696"/>
        <pc:sldMkLst>
          <pc:docMk/>
          <pc:sldMk cId="3141480644" sldId="638"/>
        </pc:sldMkLst>
      </pc:sldChg>
      <pc:sldChg chg="del">
        <pc:chgData name="Schneider, John Brand" userId="0a27f970-e9e3-4a42-989b-114aef573237" providerId="ADAL" clId="{1F76403B-4100-AB43-AD03-263B67BD357D}" dt="2021-11-08T00:31:54.823" v="2" actId="2696"/>
        <pc:sldMkLst>
          <pc:docMk/>
          <pc:sldMk cId="2969284071" sldId="641"/>
        </pc:sldMkLst>
      </pc:sldChg>
      <pc:sldChg chg="del">
        <pc:chgData name="Schneider, John Brand" userId="0a27f970-e9e3-4a42-989b-114aef573237" providerId="ADAL" clId="{1F76403B-4100-AB43-AD03-263B67BD357D}" dt="2021-11-08T00:32:43.247" v="3" actId="2696"/>
        <pc:sldMkLst>
          <pc:docMk/>
          <pc:sldMk cId="995203097" sldId="646"/>
        </pc:sldMkLst>
      </pc:sldChg>
      <pc:sldChg chg="del">
        <pc:chgData name="Schneider, John Brand" userId="0a27f970-e9e3-4a42-989b-114aef573237" providerId="ADAL" clId="{1F76403B-4100-AB43-AD03-263B67BD357D}" dt="2021-11-08T00:32:43.247" v="3" actId="2696"/>
        <pc:sldMkLst>
          <pc:docMk/>
          <pc:sldMk cId="3750836919" sldId="647"/>
        </pc:sldMkLst>
      </pc:sldChg>
      <pc:sldChg chg="addSp delSp modSp mod delAnim modAnim">
        <pc:chgData name="Schneider, John Brand" userId="0a27f970-e9e3-4a42-989b-114aef573237" providerId="ADAL" clId="{1F76403B-4100-AB43-AD03-263B67BD357D}" dt="2021-11-08T03:43:34.200" v="2188" actId="478"/>
        <pc:sldMkLst>
          <pc:docMk/>
          <pc:sldMk cId="9171667" sldId="651"/>
        </pc:sldMkLst>
      </pc:sldChg>
      <pc:sldChg chg="addSp delSp modSp mod delAnim modAnim">
        <pc:chgData name="Schneider, John Brand" userId="0a27f970-e9e3-4a42-989b-114aef573237" providerId="ADAL" clId="{1F76403B-4100-AB43-AD03-263B67BD357D}" dt="2021-11-09T00:16:33.956" v="3260" actId="20577"/>
        <pc:sldMkLst>
          <pc:docMk/>
          <pc:sldMk cId="1564471981" sldId="652"/>
        </pc:sldMkLst>
      </pc:sldChg>
      <pc:sldChg chg="addSp delSp modSp mod delAnim modAnim">
        <pc:chgData name="Schneider, John Brand" userId="0a27f970-e9e3-4a42-989b-114aef573237" providerId="ADAL" clId="{1F76403B-4100-AB43-AD03-263B67BD357D}" dt="2021-11-08T03:53:48.963" v="2367" actId="114"/>
        <pc:sldMkLst>
          <pc:docMk/>
          <pc:sldMk cId="2838562313" sldId="653"/>
        </pc:sldMkLst>
      </pc:sldChg>
      <pc:sldChg chg="addSp delSp modSp mod modAnim">
        <pc:chgData name="Schneider, John Brand" userId="0a27f970-e9e3-4a42-989b-114aef573237" providerId="ADAL" clId="{1F76403B-4100-AB43-AD03-263B67BD357D}" dt="2021-11-08T22:21:40.111" v="3251" actId="1037"/>
        <pc:sldMkLst>
          <pc:docMk/>
          <pc:sldMk cId="3166235459" sldId="672"/>
        </pc:sldMkLst>
      </pc:sldChg>
      <pc:sldChg chg="addSp modSp mod modAnim">
        <pc:chgData name="Schneider, John Brand" userId="0a27f970-e9e3-4a42-989b-114aef573237" providerId="ADAL" clId="{1F76403B-4100-AB43-AD03-263B67BD357D}" dt="2021-11-08T03:37:55.516" v="2150"/>
        <pc:sldMkLst>
          <pc:docMk/>
          <pc:sldMk cId="2044927447" sldId="674"/>
        </pc:sldMkLst>
      </pc:sldChg>
      <pc:sldChg chg="addSp delSp modSp new mod addAnim delAnim modAnim">
        <pc:chgData name="Schneider, John Brand" userId="0a27f970-e9e3-4a42-989b-114aef573237" providerId="ADAL" clId="{1F76403B-4100-AB43-AD03-263B67BD357D}" dt="2021-11-08T03:10:21.294" v="1980" actId="20577"/>
        <pc:sldMkLst>
          <pc:docMk/>
          <pc:sldMk cId="1782934341" sldId="675"/>
        </pc:sldMkLst>
      </pc:sldChg>
      <pc:sldChg chg="addSp delSp modSp new del mod delAnim modAnim">
        <pc:chgData name="Schneider, John Brand" userId="0a27f970-e9e3-4a42-989b-114aef573237" providerId="ADAL" clId="{1F76403B-4100-AB43-AD03-263B67BD357D}" dt="2021-11-08T02:39:06.126" v="1332" actId="2696"/>
        <pc:sldMkLst>
          <pc:docMk/>
          <pc:sldMk cId="3076742624" sldId="675"/>
        </pc:sldMkLst>
      </pc:sldChg>
      <pc:sldChg chg="addSp delSp modSp new mod modAnim">
        <pc:chgData name="Schneider, John Brand" userId="0a27f970-e9e3-4a42-989b-114aef573237" providerId="ADAL" clId="{1F76403B-4100-AB43-AD03-263B67BD357D}" dt="2021-11-08T03:18:57.082" v="2060"/>
        <pc:sldMkLst>
          <pc:docMk/>
          <pc:sldMk cId="1089824619" sldId="676"/>
        </pc:sldMkLst>
      </pc:sldChg>
      <pc:sldChg chg="delSp modSp add mod delAnim modAnim">
        <pc:chgData name="Schneider, John Brand" userId="0a27f970-e9e3-4a42-989b-114aef573237" providerId="ADAL" clId="{1F76403B-4100-AB43-AD03-263B67BD357D}" dt="2021-11-08T17:54:14.103" v="2859"/>
        <pc:sldMkLst>
          <pc:docMk/>
          <pc:sldMk cId="4148489699" sldId="677"/>
        </pc:sldMkLst>
      </pc:sldChg>
    </pc:docChg>
  </pc:docChgLst>
  <pc:docChgLst>
    <pc:chgData name="Schneider, John Brand" userId="0a27f970-e9e3-4a42-989b-114aef573237" providerId="ADAL" clId="{AF70A8D2-0BF9-4D45-85C7-DB31C49D5028}"/>
    <pc:docChg chg="undo custSel addSld delSld modSld">
      <pc:chgData name="Schneider, John Brand" userId="0a27f970-e9e3-4a42-989b-114aef573237" providerId="ADAL" clId="{AF70A8D2-0BF9-4D45-85C7-DB31C49D5028}" dt="2024-11-04T18:44:59.459" v="662" actId="20577"/>
      <pc:docMkLst>
        <pc:docMk/>
      </pc:docMkLst>
      <pc:sldChg chg="modSp mod modAnim">
        <pc:chgData name="Schneider, John Brand" userId="0a27f970-e9e3-4a42-989b-114aef573237" providerId="ADAL" clId="{AF70A8D2-0BF9-4D45-85C7-DB31C49D5028}" dt="2024-11-04T18:11:31.388" v="496" actId="20577"/>
        <pc:sldMkLst>
          <pc:docMk/>
          <pc:sldMk cId="1602654446" sldId="256"/>
        </pc:sldMkLst>
      </pc:sldChg>
      <pc:sldChg chg="modSp">
        <pc:chgData name="Schneider, John Brand" userId="0a27f970-e9e3-4a42-989b-114aef573237" providerId="ADAL" clId="{AF70A8D2-0BF9-4D45-85C7-DB31C49D5028}" dt="2024-11-04T18:12:41.747" v="501" actId="114"/>
        <pc:sldMkLst>
          <pc:docMk/>
          <pc:sldMk cId="2140020752" sldId="348"/>
        </pc:sldMkLst>
      </pc:sldChg>
      <pc:sldChg chg="addSp modSp mod modAnim">
        <pc:chgData name="Schneider, John Brand" userId="0a27f970-e9e3-4a42-989b-114aef573237" providerId="ADAL" clId="{AF70A8D2-0BF9-4D45-85C7-DB31C49D5028}" dt="2024-11-04T18:15:28.268" v="502"/>
        <pc:sldMkLst>
          <pc:docMk/>
          <pc:sldMk cId="898330510" sldId="626"/>
        </pc:sldMkLst>
      </pc:sldChg>
      <pc:sldChg chg="modSp mod modAnim">
        <pc:chgData name="Schneider, John Brand" userId="0a27f970-e9e3-4a42-989b-114aef573237" providerId="ADAL" clId="{AF70A8D2-0BF9-4D45-85C7-DB31C49D5028}" dt="2024-11-04T18:11:48.817" v="498" actId="113"/>
        <pc:sldMkLst>
          <pc:docMk/>
          <pc:sldMk cId="1795522642" sldId="627"/>
        </pc:sldMkLst>
      </pc:sldChg>
      <pc:sldChg chg="del">
        <pc:chgData name="Schneider, John Brand" userId="0a27f970-e9e3-4a42-989b-114aef573237" providerId="ADAL" clId="{AF70A8D2-0BF9-4D45-85C7-DB31C49D5028}" dt="2024-11-04T00:27:41.191" v="248" actId="2696"/>
        <pc:sldMkLst>
          <pc:docMk/>
          <pc:sldMk cId="995203097" sldId="646"/>
        </pc:sldMkLst>
      </pc:sldChg>
      <pc:sldChg chg="del">
        <pc:chgData name="Schneider, John Brand" userId="0a27f970-e9e3-4a42-989b-114aef573237" providerId="ADAL" clId="{AF70A8D2-0BF9-4D45-85C7-DB31C49D5028}" dt="2024-11-04T00:27:41.742" v="249" actId="2696"/>
        <pc:sldMkLst>
          <pc:docMk/>
          <pc:sldMk cId="3750836919" sldId="647"/>
        </pc:sldMkLst>
      </pc:sldChg>
      <pc:sldChg chg="addSp delSp modSp mod delAnim modAnim">
        <pc:chgData name="Schneider, John Brand" userId="0a27f970-e9e3-4a42-989b-114aef573237" providerId="ADAL" clId="{AF70A8D2-0BF9-4D45-85C7-DB31C49D5028}" dt="2024-11-04T18:32:53.756" v="579"/>
        <pc:sldMkLst>
          <pc:docMk/>
          <pc:sldMk cId="1089824619" sldId="676"/>
        </pc:sldMkLst>
      </pc:sldChg>
      <pc:sldChg chg="modSp modTransition">
        <pc:chgData name="Schneider, John Brand" userId="0a27f970-e9e3-4a42-989b-114aef573237" providerId="ADAL" clId="{AF70A8D2-0BF9-4D45-85C7-DB31C49D5028}" dt="2024-11-04T18:19:01.622" v="505"/>
        <pc:sldMkLst>
          <pc:docMk/>
          <pc:sldMk cId="4148489699" sldId="677"/>
        </pc:sldMkLst>
      </pc:sldChg>
      <pc:sldChg chg="modSp">
        <pc:chgData name="Schneider, John Brand" userId="0a27f970-e9e3-4a42-989b-114aef573237" providerId="ADAL" clId="{AF70A8D2-0BF9-4D45-85C7-DB31C49D5028}" dt="2024-11-04T18:16:56.281" v="503" actId="114"/>
        <pc:sldMkLst>
          <pc:docMk/>
          <pc:sldMk cId="1577866349" sldId="705"/>
        </pc:sldMkLst>
      </pc:sldChg>
      <pc:sldChg chg="addSp modSp mod modAnim">
        <pc:chgData name="Schneider, John Brand" userId="0a27f970-e9e3-4a42-989b-114aef573237" providerId="ADAL" clId="{AF70A8D2-0BF9-4D45-85C7-DB31C49D5028}" dt="2024-11-04T18:34:47.055" v="583"/>
        <pc:sldMkLst>
          <pc:docMk/>
          <pc:sldMk cId="1199475445" sldId="709"/>
        </pc:sldMkLst>
      </pc:sldChg>
      <pc:sldChg chg="addSp modSp mod modAnim">
        <pc:chgData name="Schneider, John Brand" userId="0a27f970-e9e3-4a42-989b-114aef573237" providerId="ADAL" clId="{AF70A8D2-0BF9-4D45-85C7-DB31C49D5028}" dt="2024-11-04T18:39:30.596" v="601"/>
        <pc:sldMkLst>
          <pc:docMk/>
          <pc:sldMk cId="12232455" sldId="712"/>
        </pc:sldMkLst>
      </pc:sldChg>
      <pc:sldChg chg="addSp delSp modSp add mod modTransition delAnim modAnim">
        <pc:chgData name="Schneider, John Brand" userId="0a27f970-e9e3-4a42-989b-114aef573237" providerId="ADAL" clId="{AF70A8D2-0BF9-4D45-85C7-DB31C49D5028}" dt="2024-11-04T18:32:38.729" v="578" actId="14100"/>
        <pc:sldMkLst>
          <pc:docMk/>
          <pc:sldMk cId="3629245345" sldId="713"/>
        </pc:sldMkLst>
      </pc:sldChg>
      <pc:sldChg chg="addSp delSp modSp new mod modAnim">
        <pc:chgData name="Schneider, John Brand" userId="0a27f970-e9e3-4a42-989b-114aef573237" providerId="ADAL" clId="{AF70A8D2-0BF9-4D45-85C7-DB31C49D5028}" dt="2024-11-04T18:44:59.459" v="662" actId="20577"/>
        <pc:sldMkLst>
          <pc:docMk/>
          <pc:sldMk cId="1258819538" sldId="714"/>
        </pc:sldMkLst>
      </pc:sldChg>
    </pc:docChg>
  </pc:docChgLst>
  <pc:docChgLst>
    <pc:chgData name="Schneider, John Brand" userId="0a27f970-e9e3-4a42-989b-114aef573237" providerId="ADAL" clId="{95B44F0E-C619-CB4B-9338-294DD823A9D5}"/>
    <pc:docChg chg="undo custSel modSld">
      <pc:chgData name="Schneider, John Brand" userId="0a27f970-e9e3-4a42-989b-114aef573237" providerId="ADAL" clId="{95B44F0E-C619-CB4B-9338-294DD823A9D5}" dt="2025-04-02T19:26:23.670" v="202"/>
      <pc:docMkLst>
        <pc:docMk/>
      </pc:docMkLst>
      <pc:sldChg chg="addSp modSp mod modAnim">
        <pc:chgData name="Schneider, John Brand" userId="0a27f970-e9e3-4a42-989b-114aef573237" providerId="ADAL" clId="{95B44F0E-C619-CB4B-9338-294DD823A9D5}" dt="2025-04-02T19:13:06.271" v="136" actId="20577"/>
        <pc:sldMkLst>
          <pc:docMk/>
          <pc:sldMk cId="1602654446" sldId="256"/>
        </pc:sldMkLst>
        <pc:spChg chg="add mod">
          <ac:chgData name="Schneider, John Brand" userId="0a27f970-e9e3-4a42-989b-114aef573237" providerId="ADAL" clId="{95B44F0E-C619-CB4B-9338-294DD823A9D5}" dt="2025-04-02T19:11:57.443" v="135" actId="1036"/>
          <ac:spMkLst>
            <pc:docMk/>
            <pc:sldMk cId="1602654446" sldId="256"/>
            <ac:spMk id="2" creationId="{1F88A540-F5B0-E8AA-FA5C-E6A71A1F113A}"/>
          </ac:spMkLst>
        </pc:spChg>
        <pc:spChg chg="mod">
          <ac:chgData name="Schneider, John Brand" userId="0a27f970-e9e3-4a42-989b-114aef573237" providerId="ADAL" clId="{95B44F0E-C619-CB4B-9338-294DD823A9D5}" dt="2025-04-02T19:11:44.640" v="125" actId="20577"/>
          <ac:spMkLst>
            <pc:docMk/>
            <pc:sldMk cId="1602654446" sldId="256"/>
            <ac:spMk id="4" creationId="{FE883BDC-93FB-0B4F-A2FD-142C2FECBEE8}"/>
          </ac:spMkLst>
        </pc:spChg>
        <pc:spChg chg="mod">
          <ac:chgData name="Schneider, John Brand" userId="0a27f970-e9e3-4a42-989b-114aef573237" providerId="ADAL" clId="{95B44F0E-C619-CB4B-9338-294DD823A9D5}" dt="2025-04-02T19:13:06.271" v="136" actId="20577"/>
          <ac:spMkLst>
            <pc:docMk/>
            <pc:sldMk cId="1602654446" sldId="256"/>
            <ac:spMk id="5" creationId="{4925A338-318E-E04B-8672-725DB54EE12F}"/>
          </ac:spMkLst>
        </pc:spChg>
      </pc:sldChg>
      <pc:sldChg chg="addSp modSp mod modAnim">
        <pc:chgData name="Schneider, John Brand" userId="0a27f970-e9e3-4a42-989b-114aef573237" providerId="ADAL" clId="{95B44F0E-C619-CB4B-9338-294DD823A9D5}" dt="2025-04-02T19:15:04.498" v="147"/>
        <pc:sldMkLst>
          <pc:docMk/>
          <pc:sldMk cId="1371145907" sldId="481"/>
        </pc:sldMkLst>
        <pc:spChg chg="add mod">
          <ac:chgData name="Schneider, John Brand" userId="0a27f970-e9e3-4a42-989b-114aef573237" providerId="ADAL" clId="{95B44F0E-C619-CB4B-9338-294DD823A9D5}" dt="2025-04-02T05:43:11.403" v="32" actId="1035"/>
          <ac:spMkLst>
            <pc:docMk/>
            <pc:sldMk cId="1371145907" sldId="481"/>
            <ac:spMk id="2" creationId="{448D2114-23FA-22D1-42BA-D4CAB4E00864}"/>
          </ac:spMkLst>
        </pc:spChg>
        <pc:spChg chg="add mod">
          <ac:chgData name="Schneider, John Brand" userId="0a27f970-e9e3-4a42-989b-114aef573237" providerId="ADAL" clId="{95B44F0E-C619-CB4B-9338-294DD823A9D5}" dt="2025-04-02T19:14:47.923" v="146" actId="20577"/>
          <ac:spMkLst>
            <pc:docMk/>
            <pc:sldMk cId="1371145907" sldId="481"/>
            <ac:spMk id="3" creationId="{E59B7E55-EB78-5534-8D58-D9F491ADF60D}"/>
          </ac:spMkLst>
        </pc:spChg>
      </pc:sldChg>
      <pc:sldChg chg="modSp mod">
        <pc:chgData name="Schneider, John Brand" userId="0a27f970-e9e3-4a42-989b-114aef573237" providerId="ADAL" clId="{95B44F0E-C619-CB4B-9338-294DD823A9D5}" dt="2025-04-02T05:40:03.454" v="19" actId="20577"/>
        <pc:sldMkLst>
          <pc:docMk/>
          <pc:sldMk cId="1795522642" sldId="627"/>
        </pc:sldMkLst>
        <pc:spChg chg="mod">
          <ac:chgData name="Schneider, John Brand" userId="0a27f970-e9e3-4a42-989b-114aef573237" providerId="ADAL" clId="{95B44F0E-C619-CB4B-9338-294DD823A9D5}" dt="2025-04-02T05:40:03.454" v="19" actId="20577"/>
          <ac:spMkLst>
            <pc:docMk/>
            <pc:sldMk cId="1795522642" sldId="627"/>
            <ac:spMk id="3" creationId="{D3E0D2FE-817C-7841-921C-5E664A4CB510}"/>
          </ac:spMkLst>
        </pc:spChg>
      </pc:sldChg>
      <pc:sldChg chg="addSp modSp mod modAnim">
        <pc:chgData name="Schneider, John Brand" userId="0a27f970-e9e3-4a42-989b-114aef573237" providerId="ADAL" clId="{95B44F0E-C619-CB4B-9338-294DD823A9D5}" dt="2025-04-02T19:22:03.160" v="198"/>
        <pc:sldMkLst>
          <pc:docMk/>
          <pc:sldMk cId="1089824619" sldId="676"/>
        </pc:sldMkLst>
        <pc:spChg chg="add mod">
          <ac:chgData name="Schneider, John Brand" userId="0a27f970-e9e3-4a42-989b-114aef573237" providerId="ADAL" clId="{95B44F0E-C619-CB4B-9338-294DD823A9D5}" dt="2025-04-02T19:21:02.667" v="194" actId="1076"/>
          <ac:spMkLst>
            <pc:docMk/>
            <pc:sldMk cId="1089824619" sldId="676"/>
            <ac:spMk id="2" creationId="{BE6F0AAB-DC32-9295-76B4-76A9250FFB28}"/>
          </ac:spMkLst>
        </pc:spChg>
        <pc:spChg chg="mod">
          <ac:chgData name="Schneider, John Brand" userId="0a27f970-e9e3-4a42-989b-114aef573237" providerId="ADAL" clId="{95B44F0E-C619-CB4B-9338-294DD823A9D5}" dt="2025-04-02T19:21:17.960" v="195" actId="1076"/>
          <ac:spMkLst>
            <pc:docMk/>
            <pc:sldMk cId="1089824619" sldId="676"/>
            <ac:spMk id="7" creationId="{6946A875-F3A6-CC48-96BA-402B9C1EBD2E}"/>
          </ac:spMkLst>
        </pc:spChg>
        <pc:spChg chg="mod">
          <ac:chgData name="Schneider, John Brand" userId="0a27f970-e9e3-4a42-989b-114aef573237" providerId="ADAL" clId="{95B44F0E-C619-CB4B-9338-294DD823A9D5}" dt="2025-04-02T19:21:17.960" v="195" actId="1076"/>
          <ac:spMkLst>
            <pc:docMk/>
            <pc:sldMk cId="1089824619" sldId="676"/>
            <ac:spMk id="8" creationId="{A620D8B3-2A03-9842-B781-EFE03AF12C11}"/>
          </ac:spMkLst>
        </pc:spChg>
      </pc:sldChg>
      <pc:sldChg chg="modTransition">
        <pc:chgData name="Schneider, John Brand" userId="0a27f970-e9e3-4a42-989b-114aef573237" providerId="ADAL" clId="{95B44F0E-C619-CB4B-9338-294DD823A9D5}" dt="2025-04-02T19:26:23.670" v="202"/>
        <pc:sldMkLst>
          <pc:docMk/>
          <pc:sldMk cId="2543283975" sldId="706"/>
        </pc:sldMkLst>
      </pc:sldChg>
      <pc:sldChg chg="modTransition">
        <pc:chgData name="Schneider, John Brand" userId="0a27f970-e9e3-4a42-989b-114aef573237" providerId="ADAL" clId="{95B44F0E-C619-CB4B-9338-294DD823A9D5}" dt="2025-04-02T05:49:46.269" v="96"/>
        <pc:sldMkLst>
          <pc:docMk/>
          <pc:sldMk cId="1199475445" sldId="709"/>
        </pc:sldMkLst>
      </pc:sldChg>
      <pc:sldChg chg="addSp modSp mod modAnim">
        <pc:chgData name="Schneider, John Brand" userId="0a27f970-e9e3-4a42-989b-114aef573237" providerId="ADAL" clId="{95B44F0E-C619-CB4B-9338-294DD823A9D5}" dt="2025-04-02T05:54:49.292" v="117"/>
        <pc:sldMkLst>
          <pc:docMk/>
          <pc:sldMk cId="1349621069" sldId="710"/>
        </pc:sldMkLst>
        <pc:spChg chg="mod">
          <ac:chgData name="Schneider, John Brand" userId="0a27f970-e9e3-4a42-989b-114aef573237" providerId="ADAL" clId="{95B44F0E-C619-CB4B-9338-294DD823A9D5}" dt="2025-04-02T05:53:18.685" v="97" actId="1076"/>
          <ac:spMkLst>
            <pc:docMk/>
            <pc:sldMk cId="1349621069" sldId="710"/>
            <ac:spMk id="9" creationId="{554BEAA0-67DF-2047-8936-4A3286D87039}"/>
          </ac:spMkLst>
        </pc:spChg>
        <pc:spChg chg="add mod">
          <ac:chgData name="Schneider, John Brand" userId="0a27f970-e9e3-4a42-989b-114aef573237" providerId="ADAL" clId="{95B44F0E-C619-CB4B-9338-294DD823A9D5}" dt="2025-04-02T05:54:34.860" v="116" actId="1037"/>
          <ac:spMkLst>
            <pc:docMk/>
            <pc:sldMk cId="1349621069" sldId="710"/>
            <ac:spMk id="18" creationId="{EA160A1F-F218-F32B-9FA8-DE4C96E49F2A}"/>
          </ac:spMkLst>
        </pc:spChg>
        <pc:spChg chg="add mod">
          <ac:chgData name="Schneider, John Brand" userId="0a27f970-e9e3-4a42-989b-114aef573237" providerId="ADAL" clId="{95B44F0E-C619-CB4B-9338-294DD823A9D5}" dt="2025-04-02T05:53:53.380" v="103" actId="14100"/>
          <ac:spMkLst>
            <pc:docMk/>
            <pc:sldMk cId="1349621069" sldId="710"/>
            <ac:spMk id="19" creationId="{3737E576-7D57-85A2-34ED-131FAB1A10DB}"/>
          </ac:spMkLst>
        </pc:spChg>
      </pc:sldChg>
      <pc:sldChg chg="addSp delSp modSp mod modAnim">
        <pc:chgData name="Schneider, John Brand" userId="0a27f970-e9e3-4a42-989b-114aef573237" providerId="ADAL" clId="{95B44F0E-C619-CB4B-9338-294DD823A9D5}" dt="2025-04-02T19:23:17.251" v="201"/>
        <pc:sldMkLst>
          <pc:docMk/>
          <pc:sldMk cId="3629245345" sldId="713"/>
        </pc:sldMkLst>
        <pc:spChg chg="add mod">
          <ac:chgData name="Schneider, John Brand" userId="0a27f970-e9e3-4a42-989b-114aef573237" providerId="ADAL" clId="{95B44F0E-C619-CB4B-9338-294DD823A9D5}" dt="2025-04-02T19:23:09.265" v="200"/>
          <ac:spMkLst>
            <pc:docMk/>
            <pc:sldMk cId="3629245345" sldId="713"/>
            <ac:spMk id="5" creationId="{A783625E-9BD0-D9F4-83DD-1E78AB9E3343}"/>
          </ac:spMkLst>
        </pc:spChg>
        <pc:spChg chg="del">
          <ac:chgData name="Schneider, John Brand" userId="0a27f970-e9e3-4a42-989b-114aef573237" providerId="ADAL" clId="{95B44F0E-C619-CB4B-9338-294DD823A9D5}" dt="2025-04-02T19:23:07.801" v="199" actId="478"/>
          <ac:spMkLst>
            <pc:docMk/>
            <pc:sldMk cId="3629245345" sldId="713"/>
            <ac:spMk id="7" creationId="{8019ABF0-BD17-F0C1-2DAC-D1CF7D75C76A}"/>
          </ac:spMkLst>
        </pc:spChg>
        <pc:spChg chg="del">
          <ac:chgData name="Schneider, John Brand" userId="0a27f970-e9e3-4a42-989b-114aef573237" providerId="ADAL" clId="{95B44F0E-C619-CB4B-9338-294DD823A9D5}" dt="2025-04-02T19:23:07.801" v="199" actId="478"/>
          <ac:spMkLst>
            <pc:docMk/>
            <pc:sldMk cId="3629245345" sldId="713"/>
            <ac:spMk id="8" creationId="{7AFB2176-94E8-8424-CA16-0ADB05466D30}"/>
          </ac:spMkLst>
        </pc:spChg>
        <pc:spChg chg="add mod">
          <ac:chgData name="Schneider, John Brand" userId="0a27f970-e9e3-4a42-989b-114aef573237" providerId="ADAL" clId="{95B44F0E-C619-CB4B-9338-294DD823A9D5}" dt="2025-04-02T19:23:09.265" v="200"/>
          <ac:spMkLst>
            <pc:docMk/>
            <pc:sldMk cId="3629245345" sldId="713"/>
            <ac:spMk id="9" creationId="{BD285568-3346-59DC-02C6-86DFC5623819}"/>
          </ac:spMkLst>
        </pc:spChg>
      </pc:sldChg>
    </pc:docChg>
  </pc:docChgLst>
  <pc:docChgLst>
    <pc:chgData name="Schneider, John Brand" userId="0a27f970-e9e3-4a42-989b-114aef573237" providerId="ADAL" clId="{AF6AB12C-7813-9A4E-9799-927D3FA9919A}"/>
    <pc:docChg chg="undo custSel addSld delSld modSld sldOrd">
      <pc:chgData name="Schneider, John Brand" userId="0a27f970-e9e3-4a42-989b-114aef573237" providerId="ADAL" clId="{AF6AB12C-7813-9A4E-9799-927D3FA9919A}" dt="2022-11-07T20:15:03.271" v="479" actId="2696"/>
      <pc:docMkLst>
        <pc:docMk/>
      </pc:docMkLst>
      <pc:sldChg chg="addSp delSp modSp add mod modAnim">
        <pc:chgData name="Schneider, John Brand" userId="0a27f970-e9e3-4a42-989b-114aef573237" providerId="ADAL" clId="{AF6AB12C-7813-9A4E-9799-927D3FA9919A}" dt="2022-11-07T18:00:18.261" v="161"/>
        <pc:sldMkLst>
          <pc:docMk/>
          <pc:sldMk cId="3981284762" sldId="509"/>
        </pc:sldMkLst>
      </pc:sldChg>
      <pc:sldChg chg="addSp modSp add mod modAnim">
        <pc:chgData name="Schneider, John Brand" userId="0a27f970-e9e3-4a42-989b-114aef573237" providerId="ADAL" clId="{AF6AB12C-7813-9A4E-9799-927D3FA9919A}" dt="2022-11-07T17:59:32.867" v="135"/>
        <pc:sldMkLst>
          <pc:docMk/>
          <pc:sldMk cId="3445036134" sldId="530"/>
        </pc:sldMkLst>
      </pc:sldChg>
      <pc:sldChg chg="modSp mod">
        <pc:chgData name="Schneider, John Brand" userId="0a27f970-e9e3-4a42-989b-114aef573237" providerId="ADAL" clId="{AF6AB12C-7813-9A4E-9799-927D3FA9919A}" dt="2022-11-07T20:11:40.059" v="478" actId="6549"/>
        <pc:sldMkLst>
          <pc:docMk/>
          <pc:sldMk cId="1795522642" sldId="627"/>
        </pc:sldMkLst>
      </pc:sldChg>
      <pc:sldChg chg="del">
        <pc:chgData name="Schneider, John Brand" userId="0a27f970-e9e3-4a42-989b-114aef573237" providerId="ADAL" clId="{AF6AB12C-7813-9A4E-9799-927D3FA9919A}" dt="2022-11-07T20:15:03.271" v="479" actId="2696"/>
        <pc:sldMkLst>
          <pc:docMk/>
          <pc:sldMk cId="3855321534" sldId="656"/>
        </pc:sldMkLst>
      </pc:sldChg>
      <pc:sldChg chg="del">
        <pc:chgData name="Schneider, John Brand" userId="0a27f970-e9e3-4a42-989b-114aef573237" providerId="ADAL" clId="{AF6AB12C-7813-9A4E-9799-927D3FA9919A}" dt="2022-11-07T20:15:03.271" v="479" actId="2696"/>
        <pc:sldMkLst>
          <pc:docMk/>
          <pc:sldMk cId="4094143255" sldId="657"/>
        </pc:sldMkLst>
      </pc:sldChg>
      <pc:sldChg chg="del">
        <pc:chgData name="Schneider, John Brand" userId="0a27f970-e9e3-4a42-989b-114aef573237" providerId="ADAL" clId="{AF6AB12C-7813-9A4E-9799-927D3FA9919A}" dt="2022-11-07T20:15:03.271" v="479" actId="2696"/>
        <pc:sldMkLst>
          <pc:docMk/>
          <pc:sldMk cId="2778568116" sldId="658"/>
        </pc:sldMkLst>
      </pc:sldChg>
      <pc:sldChg chg="modSp ord">
        <pc:chgData name="Schneider, John Brand" userId="0a27f970-e9e3-4a42-989b-114aef573237" providerId="ADAL" clId="{AF6AB12C-7813-9A4E-9799-927D3FA9919A}" dt="2022-11-07T18:08:50.652" v="217" actId="20577"/>
        <pc:sldMkLst>
          <pc:docMk/>
          <pc:sldMk cId="1782934341" sldId="675"/>
        </pc:sldMkLst>
      </pc:sldChg>
      <pc:sldChg chg="ord">
        <pc:chgData name="Schneider, John Brand" userId="0a27f970-e9e3-4a42-989b-114aef573237" providerId="ADAL" clId="{AF6AB12C-7813-9A4E-9799-927D3FA9919A}" dt="2022-11-07T18:04:27.026" v="172" actId="20578"/>
        <pc:sldMkLst>
          <pc:docMk/>
          <pc:sldMk cId="1089824619" sldId="676"/>
        </pc:sldMkLst>
      </pc:sldChg>
      <pc:sldChg chg="addSp modSp mod modAnim">
        <pc:chgData name="Schneider, John Brand" userId="0a27f970-e9e3-4a42-989b-114aef573237" providerId="ADAL" clId="{AF6AB12C-7813-9A4E-9799-927D3FA9919A}" dt="2022-11-07T18:07:10.802" v="215"/>
        <pc:sldMkLst>
          <pc:docMk/>
          <pc:sldMk cId="4148489699" sldId="677"/>
        </pc:sldMkLst>
      </pc:sldChg>
      <pc:sldChg chg="del">
        <pc:chgData name="Schneider, John Brand" userId="0a27f970-e9e3-4a42-989b-114aef573237" providerId="ADAL" clId="{AF6AB12C-7813-9A4E-9799-927D3FA9919A}" dt="2022-11-07T20:15:03.271" v="479" actId="2696"/>
        <pc:sldMkLst>
          <pc:docMk/>
          <pc:sldMk cId="2360611087" sldId="701"/>
        </pc:sldMkLst>
      </pc:sldChg>
      <pc:sldChg chg="del">
        <pc:chgData name="Schneider, John Brand" userId="0a27f970-e9e3-4a42-989b-114aef573237" providerId="ADAL" clId="{AF6AB12C-7813-9A4E-9799-927D3FA9919A}" dt="2022-11-07T20:15:03.271" v="479" actId="2696"/>
        <pc:sldMkLst>
          <pc:docMk/>
          <pc:sldMk cId="738645371" sldId="704"/>
        </pc:sldMkLst>
      </pc:sldChg>
      <pc:sldChg chg="addSp delSp modSp add mod ord delAnim modAnim">
        <pc:chgData name="Schneider, John Brand" userId="0a27f970-e9e3-4a42-989b-114aef573237" providerId="ADAL" clId="{AF6AB12C-7813-9A4E-9799-927D3FA9919A}" dt="2022-11-07T18:02:16.056" v="165"/>
        <pc:sldMkLst>
          <pc:docMk/>
          <pc:sldMk cId="1577866349" sldId="705"/>
        </pc:sldMkLst>
      </pc:sldChg>
      <pc:sldChg chg="addSp delSp modSp new mod modAnim">
        <pc:chgData name="Schneider, John Brand" userId="0a27f970-e9e3-4a42-989b-114aef573237" providerId="ADAL" clId="{AF6AB12C-7813-9A4E-9799-927D3FA9919A}" dt="2022-11-07T18:34:52.938" v="454" actId="1076"/>
        <pc:sldMkLst>
          <pc:docMk/>
          <pc:sldMk cId="2543283975" sldId="706"/>
        </pc:sldMkLst>
      </pc:sldChg>
    </pc:docChg>
  </pc:docChgLst>
  <pc:docChgLst>
    <pc:chgData name="Schneider, John Brand" userId="0a27f970-e9e3-4a42-989b-114aef573237" providerId="ADAL" clId="{C9DFC671-629C-7049-A278-1383F5824388}"/>
    <pc:docChg chg="undo custSel modSld">
      <pc:chgData name="Schneider, John Brand" userId="0a27f970-e9e3-4a42-989b-114aef573237" providerId="ADAL" clId="{C9DFC671-629C-7049-A278-1383F5824388}" dt="2022-04-06T19:18:15.051" v="1058"/>
      <pc:docMkLst>
        <pc:docMk/>
      </pc:docMkLst>
      <pc:sldChg chg="addSp modSp mod modAnim">
        <pc:chgData name="Schneider, John Brand" userId="0a27f970-e9e3-4a42-989b-114aef573237" providerId="ADAL" clId="{C9DFC671-629C-7049-A278-1383F5824388}" dt="2022-04-06T19:18:15.051" v="1058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C9DFC671-629C-7049-A278-1383F5824388}" dt="2022-04-06T00:46:48.286" v="31" actId="5793"/>
        <pc:sldMkLst>
          <pc:docMk/>
          <pc:sldMk cId="1795522642" sldId="627"/>
        </pc:sldMkLst>
      </pc:sldChg>
      <pc:sldChg chg="delSp modSp mod delAnim modAnim">
        <pc:chgData name="Schneider, John Brand" userId="0a27f970-e9e3-4a42-989b-114aef573237" providerId="ADAL" clId="{C9DFC671-629C-7049-A278-1383F5824388}" dt="2022-04-06T18:15:53.866" v="326" actId="478"/>
        <pc:sldMkLst>
          <pc:docMk/>
          <pc:sldMk cId="9171667" sldId="651"/>
        </pc:sldMkLst>
      </pc:sldChg>
      <pc:sldChg chg="addSp modSp mod modAnim">
        <pc:chgData name="Schneider, John Brand" userId="0a27f970-e9e3-4a42-989b-114aef573237" providerId="ADAL" clId="{C9DFC671-629C-7049-A278-1383F5824388}" dt="2022-04-06T18:28:07.584" v="652"/>
        <pc:sldMkLst>
          <pc:docMk/>
          <pc:sldMk cId="1564471981" sldId="652"/>
        </pc:sldMkLst>
      </pc:sldChg>
      <pc:sldChg chg="addSp delSp modSp mod delAnim modAnim">
        <pc:chgData name="Schneider, John Brand" userId="0a27f970-e9e3-4a42-989b-114aef573237" providerId="ADAL" clId="{C9DFC671-629C-7049-A278-1383F5824388}" dt="2022-04-06T19:01:59.201" v="953" actId="1038"/>
        <pc:sldMkLst>
          <pc:docMk/>
          <pc:sldMk cId="3166235459" sldId="672"/>
        </pc:sldMkLst>
      </pc:sldChg>
      <pc:sldChg chg="addSp modSp mod modAnim">
        <pc:chgData name="Schneider, John Brand" userId="0a27f970-e9e3-4a42-989b-114aef573237" providerId="ADAL" clId="{C9DFC671-629C-7049-A278-1383F5824388}" dt="2022-04-06T19:05:33.074" v="1009"/>
        <pc:sldMkLst>
          <pc:docMk/>
          <pc:sldMk cId="1782934341" sldId="675"/>
        </pc:sldMkLst>
      </pc:sldChg>
    </pc:docChg>
  </pc:docChgLst>
  <pc:docChgLst>
    <pc:chgData name="Schneider, John Brand" userId="0a27f970-e9e3-4a42-989b-114aef573237" providerId="ADAL" clId="{452C5E63-A4CE-F34E-AD6C-B3E39E6329E7}"/>
    <pc:docChg chg="undo custSel addSld delSld modSld">
      <pc:chgData name="Schneider, John Brand" userId="0a27f970-e9e3-4a42-989b-114aef573237" providerId="ADAL" clId="{452C5E63-A4CE-F34E-AD6C-B3E39E6329E7}" dt="2023-04-05T22:11:56.393" v="1140" actId="20577"/>
      <pc:docMkLst>
        <pc:docMk/>
      </pc:docMkLst>
      <pc:sldChg chg="modSp mod modAnim">
        <pc:chgData name="Schneider, John Brand" userId="0a27f970-e9e3-4a42-989b-114aef573237" providerId="ADAL" clId="{452C5E63-A4CE-F34E-AD6C-B3E39E6329E7}" dt="2023-04-05T22:11:56.393" v="1140" actId="20577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452C5E63-A4CE-F34E-AD6C-B3E39E6329E7}" dt="2023-04-04T22:14:17.110" v="231" actId="20577"/>
        <pc:sldMkLst>
          <pc:docMk/>
          <pc:sldMk cId="2140020752" sldId="348"/>
        </pc:sldMkLst>
      </pc:sldChg>
      <pc:sldChg chg="modSp mod">
        <pc:chgData name="Schneider, John Brand" userId="0a27f970-e9e3-4a42-989b-114aef573237" providerId="ADAL" clId="{452C5E63-A4CE-F34E-AD6C-B3E39E6329E7}" dt="2023-04-04T22:13:46.320" v="228" actId="20577"/>
        <pc:sldMkLst>
          <pc:docMk/>
          <pc:sldMk cId="1371145907" sldId="481"/>
        </pc:sldMkLst>
      </pc:sldChg>
      <pc:sldChg chg="modSp mod modAnim">
        <pc:chgData name="Schneider, John Brand" userId="0a27f970-e9e3-4a42-989b-114aef573237" providerId="ADAL" clId="{452C5E63-A4CE-F34E-AD6C-B3E39E6329E7}" dt="2023-04-05T18:06:09.121" v="475" actId="114"/>
        <pc:sldMkLst>
          <pc:docMk/>
          <pc:sldMk cId="1795522642" sldId="627"/>
        </pc:sldMkLst>
      </pc:sldChg>
      <pc:sldChg chg="modSp add mod">
        <pc:chgData name="Schneider, John Brand" userId="0a27f970-e9e3-4a42-989b-114aef573237" providerId="ADAL" clId="{452C5E63-A4CE-F34E-AD6C-B3E39E6329E7}" dt="2023-04-04T22:24:01.143" v="259" actId="1037"/>
        <pc:sldMkLst>
          <pc:docMk/>
          <pc:sldMk cId="9171667" sldId="651"/>
        </pc:sldMkLst>
      </pc:sldChg>
      <pc:sldChg chg="addSp delSp modSp add mod modAnim">
        <pc:chgData name="Schneider, John Brand" userId="0a27f970-e9e3-4a42-989b-114aef573237" providerId="ADAL" clId="{452C5E63-A4CE-F34E-AD6C-B3E39E6329E7}" dt="2023-04-04T22:26:12.076" v="263"/>
        <pc:sldMkLst>
          <pc:docMk/>
          <pc:sldMk cId="1564471981" sldId="652"/>
        </pc:sldMkLst>
      </pc:sldChg>
      <pc:sldChg chg="add">
        <pc:chgData name="Schneider, John Brand" userId="0a27f970-e9e3-4a42-989b-114aef573237" providerId="ADAL" clId="{452C5E63-A4CE-F34E-AD6C-B3E39E6329E7}" dt="2023-04-04T22:20:03.254" v="252"/>
        <pc:sldMkLst>
          <pc:docMk/>
          <pc:sldMk cId="2838562313" sldId="653"/>
        </pc:sldMkLst>
      </pc:sldChg>
      <pc:sldChg chg="addSp delSp modSp mod delAnim modAnim">
        <pc:chgData name="Schneider, John Brand" userId="0a27f970-e9e3-4a42-989b-114aef573237" providerId="ADAL" clId="{452C5E63-A4CE-F34E-AD6C-B3E39E6329E7}" dt="2023-04-05T22:11:33.018" v="1127" actId="478"/>
        <pc:sldMkLst>
          <pc:docMk/>
          <pc:sldMk cId="3166235459" sldId="672"/>
        </pc:sldMkLst>
      </pc:sldChg>
      <pc:sldChg chg="addSp modSp mod modAnim">
        <pc:chgData name="Schneider, John Brand" userId="0a27f970-e9e3-4a42-989b-114aef573237" providerId="ADAL" clId="{452C5E63-A4CE-F34E-AD6C-B3E39E6329E7}" dt="2023-04-05T18:41:28.025" v="824"/>
        <pc:sldMkLst>
          <pc:docMk/>
          <pc:sldMk cId="1089824619" sldId="676"/>
        </pc:sldMkLst>
      </pc:sldChg>
      <pc:sldChg chg="modSp modAnim">
        <pc:chgData name="Schneider, John Brand" userId="0a27f970-e9e3-4a42-989b-114aef573237" providerId="ADAL" clId="{452C5E63-A4CE-F34E-AD6C-B3E39E6329E7}" dt="2023-04-05T18:11:36.828" v="479"/>
        <pc:sldMkLst>
          <pc:docMk/>
          <pc:sldMk cId="4148489699" sldId="677"/>
        </pc:sldMkLst>
      </pc:sldChg>
      <pc:sldChg chg="del">
        <pc:chgData name="Schneider, John Brand" userId="0a27f970-e9e3-4a42-989b-114aef573237" providerId="ADAL" clId="{452C5E63-A4CE-F34E-AD6C-B3E39E6329E7}" dt="2023-04-02T23:43:25.259" v="36" actId="2696"/>
        <pc:sldMkLst>
          <pc:docMk/>
          <pc:sldMk cId="4187253051" sldId="679"/>
        </pc:sldMkLst>
      </pc:sldChg>
      <pc:sldChg chg="del">
        <pc:chgData name="Schneider, John Brand" userId="0a27f970-e9e3-4a42-989b-114aef573237" providerId="ADAL" clId="{452C5E63-A4CE-F34E-AD6C-B3E39E6329E7}" dt="2023-04-02T23:43:20.030" v="35" actId="2696"/>
        <pc:sldMkLst>
          <pc:docMk/>
          <pc:sldMk cId="2986772250" sldId="680"/>
        </pc:sldMkLst>
      </pc:sldChg>
      <pc:sldChg chg="addSp modSp mod modAnim">
        <pc:chgData name="Schneider, John Brand" userId="0a27f970-e9e3-4a42-989b-114aef573237" providerId="ADAL" clId="{452C5E63-A4CE-F34E-AD6C-B3E39E6329E7}" dt="2023-04-05T18:37:03.432" v="764" actId="20577"/>
        <pc:sldMkLst>
          <pc:docMk/>
          <pc:sldMk cId="1577866349" sldId="705"/>
        </pc:sldMkLst>
      </pc:sldChg>
      <pc:sldChg chg="addSp delSp modSp mod delAnim modAnim">
        <pc:chgData name="Schneider, John Brand" userId="0a27f970-e9e3-4a42-989b-114aef573237" providerId="ADAL" clId="{452C5E63-A4CE-F34E-AD6C-B3E39E6329E7}" dt="2023-04-05T18:58:27.103" v="1050" actId="1036"/>
        <pc:sldMkLst>
          <pc:docMk/>
          <pc:sldMk cId="2543283975" sldId="706"/>
        </pc:sldMkLst>
      </pc:sldChg>
      <pc:sldChg chg="addSp delSp modSp add mod delAnim modAnim">
        <pc:chgData name="Schneider, John Brand" userId="0a27f970-e9e3-4a42-989b-114aef573237" providerId="ADAL" clId="{452C5E63-A4CE-F34E-AD6C-B3E39E6329E7}" dt="2023-04-05T19:02:59.609" v="1085"/>
        <pc:sldMkLst>
          <pc:docMk/>
          <pc:sldMk cId="1661580270" sldId="707"/>
        </pc:sldMkLst>
      </pc:sldChg>
      <pc:sldChg chg="addSp delSp modSp add mod delAnim modAnim">
        <pc:chgData name="Schneider, John Brand" userId="0a27f970-e9e3-4a42-989b-114aef573237" providerId="ADAL" clId="{452C5E63-A4CE-F34E-AD6C-B3E39E6329E7}" dt="2023-04-05T19:03:50.983" v="1087"/>
        <pc:sldMkLst>
          <pc:docMk/>
          <pc:sldMk cId="3220982550" sldId="708"/>
        </pc:sldMkLst>
      </pc:sldChg>
    </pc:docChg>
  </pc:docChgLst>
  <pc:docChgLst>
    <pc:chgData name="Schneider, John Brand" userId="0a27f970-e9e3-4a42-989b-114aef573237" providerId="ADAL" clId="{C7C61B7B-F008-8D43-8015-93B5E3353230}"/>
    <pc:docChg chg="modSld">
      <pc:chgData name="Schneider, John Brand" userId="0a27f970-e9e3-4a42-989b-114aef573237" providerId="ADAL" clId="{C7C61B7B-F008-8D43-8015-93B5E3353230}" dt="2025-04-02T19:47:51.298" v="14" actId="20577"/>
      <pc:docMkLst>
        <pc:docMk/>
      </pc:docMkLst>
      <pc:sldChg chg="modSp">
        <pc:chgData name="Schneider, John Brand" userId="0a27f970-e9e3-4a42-989b-114aef573237" providerId="ADAL" clId="{C7C61B7B-F008-8D43-8015-93B5E3353230}" dt="2025-04-02T19:47:51.298" v="14" actId="20577"/>
        <pc:sldMkLst>
          <pc:docMk/>
          <pc:sldMk cId="1602654446" sldId="256"/>
        </pc:sldMkLst>
        <pc:spChg chg="mod">
          <ac:chgData name="Schneider, John Brand" userId="0a27f970-e9e3-4a42-989b-114aef573237" providerId="ADAL" clId="{C7C61B7B-F008-8D43-8015-93B5E3353230}" dt="2025-04-02T19:47:51.298" v="14" actId="20577"/>
          <ac:spMkLst>
            <pc:docMk/>
            <pc:sldMk cId="1602654446" sldId="256"/>
            <ac:spMk id="4" creationId="{FE883BDC-93FB-0B4F-A2FD-142C2FECBEE8}"/>
          </ac:spMkLst>
        </pc:spChg>
      </pc:sldChg>
      <pc:sldChg chg="addSp modSp modAnim">
        <pc:chgData name="Schneider, John Brand" userId="0a27f970-e9e3-4a42-989b-114aef573237" providerId="ADAL" clId="{C7C61B7B-F008-8D43-8015-93B5E3353230}" dt="2025-04-02T19:47:23.765" v="1"/>
        <pc:sldMkLst>
          <pc:docMk/>
          <pc:sldMk cId="3629245345" sldId="713"/>
        </pc:sldMkLst>
        <pc:spChg chg="add mod">
          <ac:chgData name="Schneider, John Brand" userId="0a27f970-e9e3-4a42-989b-114aef573237" providerId="ADAL" clId="{C7C61B7B-F008-8D43-8015-93B5E3353230}" dt="2025-04-02T19:47:06.387" v="0"/>
          <ac:spMkLst>
            <pc:docMk/>
            <pc:sldMk cId="3629245345" sldId="713"/>
            <ac:spMk id="7" creationId="{D5DF626A-6FBF-2E1C-CD27-D3B6F418CC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71.png"/><Relationship Id="rId3" Type="http://schemas.openxmlformats.org/officeDocument/2006/relationships/image" Target="../media/image1500.png"/><Relationship Id="rId7" Type="http://schemas.openxmlformats.org/officeDocument/2006/relationships/image" Target="../media/image192.png"/><Relationship Id="rId12" Type="http://schemas.openxmlformats.org/officeDocument/2006/relationships/image" Target="../media/image262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31.png"/><Relationship Id="rId5" Type="http://schemas.openxmlformats.org/officeDocument/2006/relationships/image" Target="../media/image1700.png"/><Relationship Id="rId15" Type="http://schemas.openxmlformats.org/officeDocument/2006/relationships/image" Target="../media/image19.png"/><Relationship Id="rId10" Type="http://schemas.openxmlformats.org/officeDocument/2006/relationships/image" Target="../media/image221.png"/><Relationship Id="rId4" Type="http://schemas.openxmlformats.org/officeDocument/2006/relationships/image" Target="../media/image1600.png"/><Relationship Id="rId9" Type="http://schemas.openxmlformats.org/officeDocument/2006/relationships/image" Target="../media/image212.png"/><Relationship Id="rId14" Type="http://schemas.openxmlformats.org/officeDocument/2006/relationships/image" Target="../media/image2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0.png"/><Relationship Id="rId13" Type="http://schemas.openxmlformats.org/officeDocument/2006/relationships/image" Target="../media/image41.png"/><Relationship Id="rId18" Type="http://schemas.openxmlformats.org/officeDocument/2006/relationships/image" Target="../media/image193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1.png"/><Relationship Id="rId2" Type="http://schemas.openxmlformats.org/officeDocument/2006/relationships/image" Target="../media/image30.png"/><Relationship Id="rId16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1.png"/><Relationship Id="rId10" Type="http://schemas.openxmlformats.org/officeDocument/2006/relationships/image" Target="../media/image38.png"/><Relationship Id="rId19" Type="http://schemas.openxmlformats.org/officeDocument/2006/relationships/image" Target="../media/image201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10" Type="http://schemas.openxmlformats.org/officeDocument/2006/relationships/image" Target="../media/image490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191.png"/><Relationship Id="rId7" Type="http://schemas.openxmlformats.org/officeDocument/2006/relationships/image" Target="../media/image590.pn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11" Type="http://schemas.openxmlformats.org/officeDocument/2006/relationships/image" Target="../media/image21.png"/><Relationship Id="rId5" Type="http://schemas.openxmlformats.org/officeDocument/2006/relationships/image" Target="../media/image190.png"/><Relationship Id="rId10" Type="http://schemas.openxmlformats.org/officeDocument/2006/relationships/image" Target="../media/image620.png"/><Relationship Id="rId4" Type="http://schemas.openxmlformats.org/officeDocument/2006/relationships/image" Target="../media/image20.png"/><Relationship Id="rId9" Type="http://schemas.openxmlformats.org/officeDocument/2006/relationships/image" Target="../media/image6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4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9.png"/><Relationship Id="rId4" Type="http://schemas.openxmlformats.org/officeDocument/2006/relationships/image" Target="../media/image5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31.png"/><Relationship Id="rId4" Type="http://schemas.openxmlformats.org/officeDocument/2006/relationships/image" Target="../media/image5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3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2338940" y="169270"/>
            <a:ext cx="751417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31</a:t>
            </a:r>
          </a:p>
          <a:p>
            <a:endParaRPr lang="en-US" sz="1200" dirty="0"/>
          </a:p>
          <a:p>
            <a:r>
              <a:rPr lang="en-US" sz="3600" dirty="0"/>
              <a:t>Goals/Topics: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Comments on Test 3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Critically damped system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Homework comment (Prob. </a:t>
            </a:r>
            <a:r>
              <a:rPr lang="en-US" sz="3600"/>
              <a:t>8.19)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5A338-318E-E04B-8672-725DB54EE12F}"/>
              </a:ext>
            </a:extLst>
          </p:cNvPr>
          <p:cNvSpPr txBox="1"/>
          <p:nvPr/>
        </p:nvSpPr>
        <p:spPr>
          <a:xfrm>
            <a:off x="563525" y="3429000"/>
            <a:ext cx="1030628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Announcements: </a:t>
            </a:r>
            <a:endParaRPr lang="en-US" sz="3200" dirty="0">
              <a:highlight>
                <a:srgbClr val="FFFF00"/>
              </a:highlight>
            </a:endParaRPr>
          </a:p>
          <a:p>
            <a:r>
              <a:rPr lang="en-US" sz="3200" dirty="0"/>
              <a:t>    Homework 10 posted.  Due tonight </a:t>
            </a:r>
            <a:r>
              <a:rPr lang="en-US" sz="2000" dirty="0"/>
              <a:t>(handwritten)</a:t>
            </a:r>
            <a:r>
              <a:rPr lang="en-US" sz="3200" dirty="0"/>
              <a:t> &amp; 3</a:t>
            </a:r>
            <a:r>
              <a:rPr lang="en-US" sz="3200" baseline="30000" dirty="0"/>
              <a:t>rd</a:t>
            </a:r>
            <a:r>
              <a:rPr lang="en-US" sz="3200" dirty="0"/>
              <a:t> </a:t>
            </a:r>
            <a:r>
              <a:rPr lang="en-US" sz="2000" dirty="0"/>
              <a:t>(Mastering)</a:t>
            </a:r>
            <a:r>
              <a:rPr lang="en-US" sz="3200" dirty="0"/>
              <a:t>.</a:t>
            </a:r>
          </a:p>
          <a:p>
            <a:r>
              <a:rPr lang="en-US" sz="3200" dirty="0"/>
              <a:t>    Test 3 Friday, Apr. 4</a:t>
            </a:r>
            <a:r>
              <a:rPr lang="en-US" sz="3200" baseline="30000" dirty="0"/>
              <a:t>th</a:t>
            </a:r>
            <a:r>
              <a:rPr lang="en-US" sz="3200" dirty="0"/>
              <a:t>.  </a:t>
            </a:r>
            <a:r>
              <a:rPr lang="en-US" sz="3200" b="1" i="1" dirty="0"/>
              <a:t>Spark G45 at 7:00 p.m.</a:t>
            </a:r>
          </a:p>
          <a:p>
            <a:r>
              <a:rPr lang="en-US" sz="3200" b="1" i="1" dirty="0"/>
              <a:t>    </a:t>
            </a:r>
            <a:r>
              <a:rPr lang="en-US" sz="3200" dirty="0"/>
              <a:t>(Optional) Review session Apr. 4</a:t>
            </a:r>
            <a:r>
              <a:rPr lang="en-US" sz="3200" baseline="30000" dirty="0"/>
              <a:t>th</a:t>
            </a:r>
            <a:r>
              <a:rPr lang="en-US" sz="3200" dirty="0"/>
              <a:t> at regular lecture time.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8A540-F5B0-E8AA-FA5C-E6A71A1F113A}"/>
              </a:ext>
            </a:extLst>
          </p:cNvPr>
          <p:cNvSpPr txBox="1"/>
          <p:nvPr/>
        </p:nvSpPr>
        <p:spPr>
          <a:xfrm>
            <a:off x="9156068" y="720528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4983F2-444B-8E4B-97D5-2CD41259D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071" y="633972"/>
            <a:ext cx="8481059" cy="58107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5A974D-4B62-7545-8200-80B9708CF3FE}"/>
              </a:ext>
            </a:extLst>
          </p:cNvPr>
          <p:cNvSpPr txBox="1"/>
          <p:nvPr/>
        </p:nvSpPr>
        <p:spPr>
          <a:xfrm>
            <a:off x="49619" y="0"/>
            <a:ext cx="9803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Table 8.2 of N&amp;R:  Natural response of parallel RLC circuit.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46A875-F3A6-CC48-96BA-402B9C1EBD2E}"/>
                  </a:ext>
                </a:extLst>
              </p:cNvPr>
              <p:cNvSpPr txBox="1"/>
              <p:nvPr/>
            </p:nvSpPr>
            <p:spPr>
              <a:xfrm>
                <a:off x="49619" y="3136612"/>
                <a:ext cx="33659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46A875-F3A6-CC48-96BA-402B9C1EB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9" y="3136612"/>
                <a:ext cx="3365986" cy="584775"/>
              </a:xfrm>
              <a:prstGeom prst="rect">
                <a:avLst/>
              </a:prstGeom>
              <a:blipFill>
                <a:blip r:embed="rId3"/>
                <a:stretch>
                  <a:fillRect l="-4511" t="-1521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20D8B3-2A03-9842-B781-EFE03AF12C11}"/>
                  </a:ext>
                </a:extLst>
              </p:cNvPr>
              <p:cNvSpPr txBox="1"/>
              <p:nvPr/>
            </p:nvSpPr>
            <p:spPr>
              <a:xfrm>
                <a:off x="1089292" y="3721387"/>
                <a:ext cx="22551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20D8B3-2A03-9842-B781-EFE03AF12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92" y="3721387"/>
                <a:ext cx="2255169" cy="584775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4FDC4F9-B9D4-3B51-EECB-C2FAFA8D4D72}"/>
              </a:ext>
            </a:extLst>
          </p:cNvPr>
          <p:cNvSpPr/>
          <p:nvPr/>
        </p:nvSpPr>
        <p:spPr>
          <a:xfrm>
            <a:off x="7749481" y="2441447"/>
            <a:ext cx="2619815" cy="320255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C2D3E-8B00-3EF5-3068-E2545D096A65}"/>
              </a:ext>
            </a:extLst>
          </p:cNvPr>
          <p:cNvSpPr txBox="1"/>
          <p:nvPr/>
        </p:nvSpPr>
        <p:spPr>
          <a:xfrm>
            <a:off x="6169152" y="2356383"/>
            <a:ext cx="146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Response: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5ED72C-4B88-C5B2-F054-C7648B2FA80C}"/>
              </a:ext>
            </a:extLst>
          </p:cNvPr>
          <p:cNvCxnSpPr>
            <a:cxnSpLocks/>
          </p:cNvCxnSpPr>
          <p:nvPr/>
        </p:nvCxnSpPr>
        <p:spPr>
          <a:xfrm>
            <a:off x="3433893" y="2772978"/>
            <a:ext cx="2089083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9C50DD-3AFE-B39D-5A1F-2F12D77E7882}"/>
              </a:ext>
            </a:extLst>
          </p:cNvPr>
          <p:cNvSpPr txBox="1"/>
          <p:nvPr/>
        </p:nvSpPr>
        <p:spPr>
          <a:xfrm>
            <a:off x="7072693" y="2441447"/>
            <a:ext cx="676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  <a:latin typeface="Symbol" pitchFamily="2" charset="2"/>
              </a:rPr>
              <a:t>{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36DE8D-FB02-C473-F08C-9045A869B76F}"/>
              </a:ext>
            </a:extLst>
          </p:cNvPr>
          <p:cNvSpPr txBox="1"/>
          <p:nvPr/>
        </p:nvSpPr>
        <p:spPr>
          <a:xfrm>
            <a:off x="5093677" y="2764101"/>
            <a:ext cx="2086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Two equations,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two unknowns: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0608FF5-5886-B965-7851-A54A8515FD19}"/>
              </a:ext>
            </a:extLst>
          </p:cNvPr>
          <p:cNvSpPr/>
          <p:nvPr/>
        </p:nvSpPr>
        <p:spPr>
          <a:xfrm>
            <a:off x="7418461" y="1283978"/>
            <a:ext cx="2441665" cy="572742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1066A72-693F-6D5F-FA46-3358FFD4E26A}"/>
              </a:ext>
            </a:extLst>
          </p:cNvPr>
          <p:cNvSpPr/>
          <p:nvPr/>
        </p:nvSpPr>
        <p:spPr>
          <a:xfrm>
            <a:off x="7411087" y="1958874"/>
            <a:ext cx="4479043" cy="397509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9A140E-7302-79CD-5C96-B2455E234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9" y="727482"/>
            <a:ext cx="3143647" cy="1369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6F0AAB-DC32-9295-76B4-76A9250FFB28}"/>
              </a:ext>
            </a:extLst>
          </p:cNvPr>
          <p:cNvSpPr txBox="1"/>
          <p:nvPr/>
        </p:nvSpPr>
        <p:spPr>
          <a:xfrm>
            <a:off x="428315" y="2239403"/>
            <a:ext cx="2788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Don’t have to square</a:t>
            </a:r>
            <a:br>
              <a:rPr lang="en-US" sz="2400" dirty="0"/>
            </a:br>
            <a:r>
              <a:rPr lang="en-US" sz="2400" dirty="0"/>
              <a:t>to do comparison.</a:t>
            </a:r>
          </a:p>
        </p:txBody>
      </p:sp>
    </p:spTree>
    <p:extLst>
      <p:ext uri="{BB962C8B-B14F-4D97-AF65-F5344CB8AC3E}">
        <p14:creationId xmlns:p14="http://schemas.microsoft.com/office/powerpoint/2010/main" val="108982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 animBg="1"/>
      <p:bldP spid="9" grpId="0"/>
      <p:bldP spid="11" grpId="0"/>
      <p:bldP spid="13" grpId="0"/>
      <p:bldP spid="12" grpId="0" animBg="1"/>
      <p:bldP spid="1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12D7C-736C-F508-881B-65F5799D3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FF242B-1D50-A4B8-E5AD-D431617EB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071" y="633972"/>
            <a:ext cx="8481059" cy="58107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6EE59F-F48E-CB39-6030-A8F23462357A}"/>
              </a:ext>
            </a:extLst>
          </p:cNvPr>
          <p:cNvSpPr txBox="1"/>
          <p:nvPr/>
        </p:nvSpPr>
        <p:spPr>
          <a:xfrm>
            <a:off x="49619" y="0"/>
            <a:ext cx="9803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Table 8.2 of N&amp;R:  Natural response of parallel RLC circuit.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85F5E9A-B304-F1EC-6AF6-9AD28A3A3D38}"/>
              </a:ext>
            </a:extLst>
          </p:cNvPr>
          <p:cNvSpPr/>
          <p:nvPr/>
        </p:nvSpPr>
        <p:spPr>
          <a:xfrm>
            <a:off x="3352800" y="5130800"/>
            <a:ext cx="8537330" cy="1370062"/>
          </a:xfrm>
          <a:prstGeom prst="roundRect">
            <a:avLst/>
          </a:prstGeom>
          <a:noFill/>
          <a:ln w="254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9F0E19-BACE-7E36-B9E3-232CAC762A39}"/>
              </a:ext>
            </a:extLst>
          </p:cNvPr>
          <p:cNvSpPr txBox="1"/>
          <p:nvPr/>
        </p:nvSpPr>
        <p:spPr>
          <a:xfrm>
            <a:off x="903937" y="5321318"/>
            <a:ext cx="2420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Haven’t discussed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>
                <a:solidFill>
                  <a:srgbClr val="7030A0"/>
                </a:solidFill>
              </a:rPr>
              <a:t>details yet.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7C5C24C-5C39-9898-BF2F-0A5CD9D14756}"/>
              </a:ext>
            </a:extLst>
          </p:cNvPr>
          <p:cNvSpPr/>
          <p:nvPr/>
        </p:nvSpPr>
        <p:spPr>
          <a:xfrm>
            <a:off x="7753994" y="3798456"/>
            <a:ext cx="4041766" cy="320255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3D9EB9-3932-4FE9-7DA7-FCA003440C35}"/>
              </a:ext>
            </a:extLst>
          </p:cNvPr>
          <p:cNvSpPr txBox="1"/>
          <p:nvPr/>
        </p:nvSpPr>
        <p:spPr>
          <a:xfrm>
            <a:off x="6173665" y="3713392"/>
            <a:ext cx="146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Response: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79882B-6E37-2C9D-C143-9BCB09F23E97}"/>
              </a:ext>
            </a:extLst>
          </p:cNvPr>
          <p:cNvCxnSpPr>
            <a:cxnSpLocks/>
          </p:cNvCxnSpPr>
          <p:nvPr/>
        </p:nvCxnSpPr>
        <p:spPr>
          <a:xfrm>
            <a:off x="3438406" y="4129987"/>
            <a:ext cx="2203442" cy="0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45BBD42-886B-959F-D2B5-CB89AC4B4D39}"/>
              </a:ext>
            </a:extLst>
          </p:cNvPr>
          <p:cNvSpPr txBox="1"/>
          <p:nvPr/>
        </p:nvSpPr>
        <p:spPr>
          <a:xfrm>
            <a:off x="7077206" y="3798456"/>
            <a:ext cx="676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</a:rPr>
              <a:t>{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3B07E3-FDC7-AF18-A490-EC9128C35E9F}"/>
              </a:ext>
            </a:extLst>
          </p:cNvPr>
          <p:cNvSpPr txBox="1"/>
          <p:nvPr/>
        </p:nvSpPr>
        <p:spPr>
          <a:xfrm>
            <a:off x="5098190" y="4121110"/>
            <a:ext cx="2086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Two equations,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two unknowns: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65B1423-6433-BD34-3990-2CAD9D416E7B}"/>
              </a:ext>
            </a:extLst>
          </p:cNvPr>
          <p:cNvSpPr/>
          <p:nvPr/>
        </p:nvSpPr>
        <p:spPr>
          <a:xfrm>
            <a:off x="7418461" y="1283978"/>
            <a:ext cx="4114778" cy="572742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69A2099-9ED7-849F-D415-876C21CEEFE3}"/>
              </a:ext>
            </a:extLst>
          </p:cNvPr>
          <p:cNvSpPr/>
          <p:nvPr/>
        </p:nvSpPr>
        <p:spPr>
          <a:xfrm>
            <a:off x="7418461" y="1283978"/>
            <a:ext cx="2441665" cy="572742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AC67E7-CBBB-F546-D3B9-E2B457AC3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9" y="727482"/>
            <a:ext cx="3143647" cy="1369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83625E-9BD0-D9F4-83DD-1E78AB9E3343}"/>
                  </a:ext>
                </a:extLst>
              </p:cNvPr>
              <p:cNvSpPr txBox="1"/>
              <p:nvPr/>
            </p:nvSpPr>
            <p:spPr>
              <a:xfrm>
                <a:off x="49619" y="3136612"/>
                <a:ext cx="33659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83625E-9BD0-D9F4-83DD-1E78AB9E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9" y="3136612"/>
                <a:ext cx="3365986" cy="584775"/>
              </a:xfrm>
              <a:prstGeom prst="rect">
                <a:avLst/>
              </a:prstGeom>
              <a:blipFill>
                <a:blip r:embed="rId4"/>
                <a:stretch>
                  <a:fillRect l="-4511" t="-1521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285568-3346-59DC-02C6-86DFC5623819}"/>
                  </a:ext>
                </a:extLst>
              </p:cNvPr>
              <p:cNvSpPr txBox="1"/>
              <p:nvPr/>
            </p:nvSpPr>
            <p:spPr>
              <a:xfrm>
                <a:off x="1089292" y="3721387"/>
                <a:ext cx="22551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285568-3346-59DC-02C6-86DFC5623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92" y="3721387"/>
                <a:ext cx="2255169" cy="584775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5DF626A-6FBF-2E1C-CD27-D3B6F418CC3D}"/>
              </a:ext>
            </a:extLst>
          </p:cNvPr>
          <p:cNvSpPr txBox="1"/>
          <p:nvPr/>
        </p:nvSpPr>
        <p:spPr>
          <a:xfrm>
            <a:off x="428315" y="2239403"/>
            <a:ext cx="2788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Don’t have to square</a:t>
            </a:r>
            <a:br>
              <a:rPr lang="en-US" sz="2400" dirty="0"/>
            </a:br>
            <a:r>
              <a:rPr lang="en-US" sz="2400" dirty="0"/>
              <a:t>to do comparison.</a:t>
            </a:r>
          </a:p>
        </p:txBody>
      </p:sp>
    </p:spTree>
    <p:extLst>
      <p:ext uri="{BB962C8B-B14F-4D97-AF65-F5344CB8AC3E}">
        <p14:creationId xmlns:p14="http://schemas.microsoft.com/office/powerpoint/2010/main" val="36292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 animBg="1"/>
      <p:bldP spid="16" grpId="0"/>
      <p:bldP spid="18" grpId="0"/>
      <p:bldP spid="19" grpId="0"/>
      <p:bldP spid="12" grpId="0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69CCAB-A17F-E743-98D1-CAA311812B0C}"/>
                  </a:ext>
                </a:extLst>
              </p:cNvPr>
              <p:cNvSpPr txBox="1"/>
              <p:nvPr/>
            </p:nvSpPr>
            <p:spPr>
              <a:xfrm>
                <a:off x="118802" y="4857351"/>
                <a:ext cx="10514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69CCAB-A17F-E743-98D1-CAA311812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2" y="4857351"/>
                <a:ext cx="10514994" cy="584775"/>
              </a:xfrm>
              <a:prstGeom prst="rect">
                <a:avLst/>
              </a:prstGeom>
              <a:blipFill>
                <a:blip r:embed="rId2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279B9E-586C-424D-8DBB-30E6B360989C}"/>
                  </a:ext>
                </a:extLst>
              </p:cNvPr>
              <p:cNvSpPr txBox="1"/>
              <p:nvPr/>
            </p:nvSpPr>
            <p:spPr>
              <a:xfrm>
                <a:off x="118802" y="4857351"/>
                <a:ext cx="10514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279B9E-586C-424D-8DBB-30E6B3609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2" y="4857351"/>
                <a:ext cx="10514994" cy="584775"/>
              </a:xfrm>
              <a:prstGeom prst="rect">
                <a:avLst/>
              </a:prstGeom>
              <a:blipFill>
                <a:blip r:embed="rId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8DA82FC-31A4-E040-B313-F08FFD72ED3F}"/>
                  </a:ext>
                </a:extLst>
              </p:cNvPr>
              <p:cNvSpPr txBox="1"/>
              <p:nvPr/>
            </p:nvSpPr>
            <p:spPr>
              <a:xfrm>
                <a:off x="118802" y="4857351"/>
                <a:ext cx="10514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8DA82FC-31A4-E040-B313-F08FFD72E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2" y="4857351"/>
                <a:ext cx="10514994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109B66-2849-044F-B728-D908FC16A1FC}"/>
                  </a:ext>
                </a:extLst>
              </p:cNvPr>
              <p:cNvSpPr txBox="1"/>
              <p:nvPr/>
            </p:nvSpPr>
            <p:spPr>
              <a:xfrm>
                <a:off x="118802" y="4857351"/>
                <a:ext cx="10514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109B66-2849-044F-B728-D908FC16A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2" y="4857351"/>
                <a:ext cx="10514994" cy="584775"/>
              </a:xfrm>
              <a:prstGeom prst="rect">
                <a:avLst/>
              </a:prstGeom>
              <a:blipFill>
                <a:blip r:embed="rId5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BC43A0-B087-734F-B6D4-510BADAF68DB}"/>
                  </a:ext>
                </a:extLst>
              </p:cNvPr>
              <p:cNvSpPr txBox="1"/>
              <p:nvPr/>
            </p:nvSpPr>
            <p:spPr>
              <a:xfrm>
                <a:off x="7602283" y="3766149"/>
                <a:ext cx="33723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BC43A0-B087-734F-B6D4-510BADAF6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283" y="3766149"/>
                <a:ext cx="3372398" cy="584775"/>
              </a:xfrm>
              <a:prstGeom prst="rect">
                <a:avLst/>
              </a:prstGeom>
              <a:blipFill>
                <a:blip r:embed="rId6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150C38-FBFB-6F4E-9066-7F29629C3187}"/>
                  </a:ext>
                </a:extLst>
              </p:cNvPr>
              <p:cNvSpPr txBox="1"/>
              <p:nvPr/>
            </p:nvSpPr>
            <p:spPr>
              <a:xfrm>
                <a:off x="6278017" y="2666358"/>
                <a:ext cx="5310749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150C38-FBFB-6F4E-9066-7F29629C3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017" y="2666358"/>
                <a:ext cx="5310749" cy="10944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7E5D77-22EB-FD4B-A2E1-E16CCCB91E75}"/>
                  </a:ext>
                </a:extLst>
              </p:cNvPr>
              <p:cNvSpPr txBox="1"/>
              <p:nvPr/>
            </p:nvSpPr>
            <p:spPr>
              <a:xfrm>
                <a:off x="182506" y="94593"/>
                <a:ext cx="60298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Critically Damped System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7E5D77-22EB-FD4B-A2E1-E16CCCB91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06" y="94593"/>
                <a:ext cx="6029856" cy="584775"/>
              </a:xfrm>
              <a:prstGeom prst="rect">
                <a:avLst/>
              </a:prstGeom>
              <a:blipFill>
                <a:blip r:embed="rId8"/>
                <a:stretch>
                  <a:fillRect l="-2521" t="-12766" r="-147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77FC7C4-D515-B24B-8333-1EF8AE3604A7}"/>
              </a:ext>
            </a:extLst>
          </p:cNvPr>
          <p:cNvSpPr txBox="1"/>
          <p:nvPr/>
        </p:nvSpPr>
        <p:spPr>
          <a:xfrm>
            <a:off x="182506" y="679368"/>
            <a:ext cx="280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Repeated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227BF5-A93D-174D-9E40-FA2D2715086E}"/>
                  </a:ext>
                </a:extLst>
              </p:cNvPr>
              <p:cNvSpPr txBox="1"/>
              <p:nvPr/>
            </p:nvSpPr>
            <p:spPr>
              <a:xfrm>
                <a:off x="182506" y="5554539"/>
                <a:ext cx="11437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Cannot satisfy two initial conditions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𝑑𝑣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3200" dirty="0"/>
                  <a:t>) with this!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227BF5-A93D-174D-9E40-FA2D27150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06" y="5554539"/>
                <a:ext cx="11437811" cy="584775"/>
              </a:xfrm>
              <a:prstGeom prst="rect">
                <a:avLst/>
              </a:prstGeom>
              <a:blipFill>
                <a:blip r:embed="rId9"/>
                <a:stretch>
                  <a:fillRect l="-1332" t="-131915" r="-444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7FB9484-7092-2246-8434-B3122B00A9DB}"/>
              </a:ext>
            </a:extLst>
          </p:cNvPr>
          <p:cNvSpPr txBox="1"/>
          <p:nvPr/>
        </p:nvSpPr>
        <p:spPr>
          <a:xfrm>
            <a:off x="182506" y="6139314"/>
            <a:ext cx="438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Something needs fixing…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F29912-8DB0-244C-BA72-A791C75D3AC3}"/>
                  </a:ext>
                </a:extLst>
              </p:cNvPr>
              <p:cNvSpPr txBox="1"/>
              <p:nvPr/>
            </p:nvSpPr>
            <p:spPr>
              <a:xfrm>
                <a:off x="157792" y="1314427"/>
                <a:ext cx="6079035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F29912-8DB0-244C-BA72-A791C75D3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92" y="1314427"/>
                <a:ext cx="6079035" cy="1080489"/>
              </a:xfrm>
              <a:prstGeom prst="rect">
                <a:avLst/>
              </a:prstGeom>
              <a:blipFill>
                <a:blip r:embed="rId10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1449D5-FA84-4045-94EC-AEE3403728E7}"/>
                  </a:ext>
                </a:extLst>
              </p:cNvPr>
              <p:cNvSpPr txBox="1"/>
              <p:nvPr/>
            </p:nvSpPr>
            <p:spPr>
              <a:xfrm>
                <a:off x="159992" y="2666358"/>
                <a:ext cx="5987472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1449D5-FA84-4045-94EC-AEE340372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92" y="2666358"/>
                <a:ext cx="5987472" cy="1080489"/>
              </a:xfrm>
              <a:prstGeom prst="rect">
                <a:avLst/>
              </a:prstGeom>
              <a:blipFill>
                <a:blip r:embed="rId11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AA82EF-22C1-D849-AE19-344F397CBB0F}"/>
                  </a:ext>
                </a:extLst>
              </p:cNvPr>
              <p:cNvSpPr txBox="1"/>
              <p:nvPr/>
            </p:nvSpPr>
            <p:spPr>
              <a:xfrm>
                <a:off x="6278017" y="2666358"/>
                <a:ext cx="5310749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AA82EF-22C1-D849-AE19-344F397CB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017" y="2666358"/>
                <a:ext cx="5310749" cy="10944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A3520D-6D47-1E46-B671-038A6B4B50CE}"/>
                  </a:ext>
                </a:extLst>
              </p:cNvPr>
              <p:cNvSpPr txBox="1"/>
              <p:nvPr/>
            </p:nvSpPr>
            <p:spPr>
              <a:xfrm>
                <a:off x="7602283" y="3766149"/>
                <a:ext cx="33723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A3520D-6D47-1E46-B671-038A6B4B5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283" y="3766149"/>
                <a:ext cx="3372398" cy="584775"/>
              </a:xfrm>
              <a:prstGeom prst="rect">
                <a:avLst/>
              </a:prstGeom>
              <a:blipFill>
                <a:blip r:embed="rId1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821E63D-0802-614F-B2BC-2999A9D2ECEE}"/>
                  </a:ext>
                </a:extLst>
              </p:cNvPr>
              <p:cNvSpPr txBox="1"/>
              <p:nvPr/>
            </p:nvSpPr>
            <p:spPr>
              <a:xfrm>
                <a:off x="118802" y="4061677"/>
                <a:ext cx="43868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821E63D-0802-614F-B2BC-2999A9D2E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2" y="4061677"/>
                <a:ext cx="4386842" cy="584775"/>
              </a:xfrm>
              <a:prstGeom prst="rect">
                <a:avLst/>
              </a:prstGeom>
              <a:blipFill>
                <a:blip r:embed="rId1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1E7F7CF-70D3-BE4E-B61F-2136453B125D}"/>
              </a:ext>
            </a:extLst>
          </p:cNvPr>
          <p:cNvSpPr txBox="1"/>
          <p:nvPr/>
        </p:nvSpPr>
        <p:spPr>
          <a:xfrm>
            <a:off x="7633150" y="4647032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441A5E-75C6-AF40-9EAB-C3E5ECBECF92}"/>
              </a:ext>
            </a:extLst>
          </p:cNvPr>
          <p:cNvSpPr txBox="1"/>
          <p:nvPr/>
        </p:nvSpPr>
        <p:spPr>
          <a:xfrm>
            <a:off x="9209748" y="4647032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B9FCF9-8A03-5243-90B5-64CB4E12B62E}"/>
              </a:ext>
            </a:extLst>
          </p:cNvPr>
          <p:cNvSpPr txBox="1"/>
          <p:nvPr/>
        </p:nvSpPr>
        <p:spPr>
          <a:xfrm>
            <a:off x="4608228" y="4647032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05EEA4-D8FC-A346-B4C1-87DFBB477190}"/>
              </a:ext>
            </a:extLst>
          </p:cNvPr>
          <p:cNvSpPr txBox="1"/>
          <p:nvPr/>
        </p:nvSpPr>
        <p:spPr>
          <a:xfrm>
            <a:off x="1132549" y="4647032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BE3E49D-21F2-9243-AA26-2DC71B2E57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62445" y="200840"/>
            <a:ext cx="5334531" cy="2323453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17F104DA-738B-C99B-C22E-99979A29C08C}"/>
              </a:ext>
            </a:extLst>
          </p:cNvPr>
          <p:cNvSpPr/>
          <p:nvPr/>
        </p:nvSpPr>
        <p:spPr>
          <a:xfrm>
            <a:off x="7044441" y="390289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164BAC-EC65-165B-E620-0F8B182B5586}"/>
              </a:ext>
            </a:extLst>
          </p:cNvPr>
          <p:cNvCxnSpPr>
            <a:cxnSpLocks/>
          </p:cNvCxnSpPr>
          <p:nvPr/>
        </p:nvCxnSpPr>
        <p:spPr>
          <a:xfrm>
            <a:off x="4608228" y="664901"/>
            <a:ext cx="1386991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4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/>
      <p:bldP spid="31" grpId="0"/>
      <p:bldP spid="27" grpId="0"/>
      <p:bldP spid="25" grpId="0"/>
      <p:bldP spid="23" grpId="0"/>
      <p:bldP spid="2" grpId="0"/>
      <p:bldP spid="8" grpId="0"/>
      <p:bldP spid="19" grpId="0"/>
      <p:bldP spid="22" grpId="0"/>
      <p:bldP spid="24" grpId="0"/>
      <p:bldP spid="26" grpId="0"/>
      <p:bldP spid="13" grpId="0"/>
      <p:bldP spid="28" grpId="0"/>
      <p:bldP spid="29" grpId="0"/>
      <p:bldP spid="30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3DB382B-9BF3-8FE4-E18B-39D1EAD4636D}"/>
              </a:ext>
            </a:extLst>
          </p:cNvPr>
          <p:cNvCxnSpPr>
            <a:cxnSpLocks/>
          </p:cNvCxnSpPr>
          <p:nvPr/>
        </p:nvCxnSpPr>
        <p:spPr>
          <a:xfrm flipH="1">
            <a:off x="3269964" y="2293739"/>
            <a:ext cx="366611" cy="1456476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4213049-963C-E004-5F27-EB133330AAAD}"/>
              </a:ext>
            </a:extLst>
          </p:cNvPr>
          <p:cNvCxnSpPr>
            <a:cxnSpLocks/>
          </p:cNvCxnSpPr>
          <p:nvPr/>
        </p:nvCxnSpPr>
        <p:spPr>
          <a:xfrm flipH="1">
            <a:off x="6833340" y="3484566"/>
            <a:ext cx="2574706" cy="2241252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C93532-9028-424B-A02F-7A49CF0BD75D}"/>
                  </a:ext>
                </a:extLst>
              </p:cNvPr>
              <p:cNvSpPr txBox="1"/>
              <p:nvPr/>
            </p:nvSpPr>
            <p:spPr>
              <a:xfrm>
                <a:off x="4319661" y="5274409"/>
                <a:ext cx="7753533" cy="1365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C93532-9028-424B-A02F-7A49CF0BD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661" y="5274409"/>
                <a:ext cx="7753533" cy="13651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578F6CB-B154-AF44-AC4A-B3499F780F60}"/>
                  </a:ext>
                </a:extLst>
              </p:cNvPr>
              <p:cNvSpPr txBox="1"/>
              <p:nvPr/>
            </p:nvSpPr>
            <p:spPr>
              <a:xfrm>
                <a:off x="4319661" y="5274409"/>
                <a:ext cx="7753533" cy="1365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578F6CB-B154-AF44-AC4A-B3499F780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661" y="5274409"/>
                <a:ext cx="7753533" cy="13651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24456F0-79E4-EE4A-85AA-3093A1289E8D}"/>
              </a:ext>
            </a:extLst>
          </p:cNvPr>
          <p:cNvSpPr txBox="1"/>
          <p:nvPr/>
        </p:nvSpPr>
        <p:spPr>
          <a:xfrm>
            <a:off x="4805147" y="3577843"/>
            <a:ext cx="6882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We’re back to the form we started with, but with new</a:t>
            </a:r>
            <a:br>
              <a:rPr lang="en-US" sz="2400" dirty="0"/>
            </a:br>
            <a:r>
              <a:rPr lang="en-US" sz="2400" dirty="0"/>
              <a:t>coefficients.  </a:t>
            </a:r>
            <a:r>
              <a:rPr lang="en-US" sz="2400" dirty="0">
                <a:solidFill>
                  <a:schemeClr val="bg1"/>
                </a:solidFill>
              </a:rPr>
              <a:t>That’s what we need to solve diff. eq.!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FEB9F10-069C-5B42-97D9-4FEF3509F424}"/>
                  </a:ext>
                </a:extLst>
              </p:cNvPr>
              <p:cNvSpPr txBox="1"/>
              <p:nvPr/>
            </p:nvSpPr>
            <p:spPr>
              <a:xfrm>
                <a:off x="3615506" y="541453"/>
                <a:ext cx="4259243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</m:e>
                      </m:d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𝑠𝑡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FEB9F10-069C-5B42-97D9-4FEF3509F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506" y="541453"/>
                <a:ext cx="4259243" cy="1027333"/>
              </a:xfrm>
              <a:prstGeom prst="rect">
                <a:avLst/>
              </a:prstGeom>
              <a:blipFill>
                <a:blip r:embed="rId4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821BC14-84B8-E646-983D-DD6D0C86E047}"/>
              </a:ext>
            </a:extLst>
          </p:cNvPr>
          <p:cNvSpPr txBox="1"/>
          <p:nvPr/>
        </p:nvSpPr>
        <p:spPr>
          <a:xfrm>
            <a:off x="178434" y="842299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F873A7-250C-5640-A059-9DD89A8258AF}"/>
              </a:ext>
            </a:extLst>
          </p:cNvPr>
          <p:cNvSpPr/>
          <p:nvPr/>
        </p:nvSpPr>
        <p:spPr>
          <a:xfrm>
            <a:off x="867219" y="4509712"/>
            <a:ext cx="4529161" cy="71016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430867-34ED-BC49-B5A0-0DC5D39C0168}"/>
              </a:ext>
            </a:extLst>
          </p:cNvPr>
          <p:cNvCxnSpPr/>
          <p:nvPr/>
        </p:nvCxnSpPr>
        <p:spPr>
          <a:xfrm>
            <a:off x="4024100" y="5368836"/>
            <a:ext cx="0" cy="125617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A018D88-A376-AB4E-9A96-1716A406F9E4}"/>
              </a:ext>
            </a:extLst>
          </p:cNvPr>
          <p:cNvSpPr txBox="1"/>
          <p:nvPr/>
        </p:nvSpPr>
        <p:spPr>
          <a:xfrm>
            <a:off x="4805147" y="3577843"/>
            <a:ext cx="6882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We’re back to the form we started with, but with new</a:t>
            </a:r>
            <a:br>
              <a:rPr lang="en-US" sz="2400" dirty="0"/>
            </a:br>
            <a:r>
              <a:rPr lang="en-US" sz="2400" dirty="0"/>
              <a:t>coefficients.  That’s what we need to solve diff. eq.!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D6A26-1719-144B-923B-D44D753E0250}"/>
              </a:ext>
            </a:extLst>
          </p:cNvPr>
          <p:cNvSpPr txBox="1"/>
          <p:nvPr/>
        </p:nvSpPr>
        <p:spPr>
          <a:xfrm>
            <a:off x="5762898" y="4346332"/>
            <a:ext cx="579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General solution for critically damped circuit.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4B8E24-A27B-6446-A2EE-DA1C580E86E8}"/>
                  </a:ext>
                </a:extLst>
              </p:cNvPr>
              <p:cNvSpPr txBox="1"/>
              <p:nvPr/>
            </p:nvSpPr>
            <p:spPr>
              <a:xfrm>
                <a:off x="1853507" y="842299"/>
                <a:ext cx="9854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4B8E24-A27B-6446-A2EE-DA1C580E8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07" y="842299"/>
                <a:ext cx="98546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C1C2AC9-30D8-444D-9FBA-CBD8AB7EA221}"/>
              </a:ext>
            </a:extLst>
          </p:cNvPr>
          <p:cNvSpPr txBox="1"/>
          <p:nvPr/>
        </p:nvSpPr>
        <p:spPr>
          <a:xfrm>
            <a:off x="178434" y="1676632"/>
            <a:ext cx="807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Let: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EB6106-02CA-2B41-ADE5-D673BBC56158}"/>
                  </a:ext>
                </a:extLst>
              </p:cNvPr>
              <p:cNvSpPr txBox="1"/>
              <p:nvPr/>
            </p:nvSpPr>
            <p:spPr>
              <a:xfrm>
                <a:off x="855869" y="1692798"/>
                <a:ext cx="41717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EB6106-02CA-2B41-ADE5-D673BBC56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69" y="1692798"/>
                <a:ext cx="4171719" cy="584775"/>
              </a:xfrm>
              <a:prstGeom prst="rect">
                <a:avLst/>
              </a:prstGeom>
              <a:blipFill>
                <a:blip r:embed="rId6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BD0B52B-59AA-4841-BF9D-7172E33A1FC6}"/>
              </a:ext>
            </a:extLst>
          </p:cNvPr>
          <p:cNvSpPr txBox="1"/>
          <p:nvPr/>
        </p:nvSpPr>
        <p:spPr>
          <a:xfrm>
            <a:off x="5133293" y="1540393"/>
            <a:ext cx="4607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(Sum of two </a:t>
            </a:r>
            <a:r>
              <a:rPr lang="en-US" sz="2400"/>
              <a:t>independent functions</a:t>
            </a:r>
            <a:br>
              <a:rPr lang="en-US" sz="2400" dirty="0"/>
            </a:br>
            <a:r>
              <a:rPr lang="en-US" sz="2400" dirty="0"/>
              <a:t>despite same exponents.)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7038A67-8639-D34A-ABAA-CE58F3D9F3D5}"/>
                  </a:ext>
                </a:extLst>
              </p:cNvPr>
              <p:cNvSpPr txBox="1"/>
              <p:nvPr/>
            </p:nvSpPr>
            <p:spPr>
              <a:xfrm>
                <a:off x="106554" y="2642206"/>
                <a:ext cx="11236345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7038A67-8639-D34A-ABAA-CE58F3D9F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4" y="2642206"/>
                <a:ext cx="11236345" cy="1048044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EB0FE4-54BD-1E4C-A62E-1EEA7FE3D057}"/>
                  </a:ext>
                </a:extLst>
              </p:cNvPr>
              <p:cNvSpPr txBox="1"/>
              <p:nvPr/>
            </p:nvSpPr>
            <p:spPr>
              <a:xfrm>
                <a:off x="106554" y="2642206"/>
                <a:ext cx="11236345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EB0FE4-54BD-1E4C-A62E-1EEA7FE3D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4" y="2642206"/>
                <a:ext cx="11236345" cy="1048044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ACFB1F-89FF-4D45-8363-FCAEAB55348C}"/>
                  </a:ext>
                </a:extLst>
              </p:cNvPr>
              <p:cNvSpPr txBox="1"/>
              <p:nvPr/>
            </p:nvSpPr>
            <p:spPr>
              <a:xfrm>
                <a:off x="106554" y="2642206"/>
                <a:ext cx="11236345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ACFB1F-89FF-4D45-8363-FCAEAB553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4" y="2642206"/>
                <a:ext cx="11236345" cy="1048044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B34D37-8DA6-D042-AB61-3CE01BD44A35}"/>
                  </a:ext>
                </a:extLst>
              </p:cNvPr>
              <p:cNvSpPr txBox="1"/>
              <p:nvPr/>
            </p:nvSpPr>
            <p:spPr>
              <a:xfrm>
                <a:off x="106554" y="2642206"/>
                <a:ext cx="11236345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B34D37-8DA6-D042-AB61-3CE01BD44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4" y="2642206"/>
                <a:ext cx="11236345" cy="1048044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CC67337E-48F8-1846-80C1-22A2329DC1B4}"/>
              </a:ext>
            </a:extLst>
          </p:cNvPr>
          <p:cNvSpPr txBox="1"/>
          <p:nvPr/>
        </p:nvSpPr>
        <p:spPr>
          <a:xfrm>
            <a:off x="178434" y="2230536"/>
            <a:ext cx="1919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Take derivate: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8C1766-CE7C-0149-AC88-0B0C662B5A2E}"/>
                  </a:ext>
                </a:extLst>
              </p:cNvPr>
              <p:cNvSpPr txBox="1"/>
              <p:nvPr/>
            </p:nvSpPr>
            <p:spPr>
              <a:xfrm>
                <a:off x="1324920" y="3710457"/>
                <a:ext cx="3293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8C1766-CE7C-0149-AC88-0B0C662B5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920" y="3710457"/>
                <a:ext cx="3293146" cy="584775"/>
              </a:xfrm>
              <a:prstGeom prst="rect">
                <a:avLst/>
              </a:prstGeom>
              <a:blipFill>
                <a:blip r:embed="rId11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CBABC92-ACAD-084C-A931-7EEF2821EBB6}"/>
              </a:ext>
            </a:extLst>
          </p:cNvPr>
          <p:cNvSpPr txBox="1"/>
          <p:nvPr/>
        </p:nvSpPr>
        <p:spPr>
          <a:xfrm>
            <a:off x="5933616" y="2392745"/>
            <a:ext cx="2409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Arbitrary number.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5ED4DB-5CBF-CC42-8CAE-0B7A11EE6453}"/>
              </a:ext>
            </a:extLst>
          </p:cNvPr>
          <p:cNvSpPr txBox="1"/>
          <p:nvPr/>
        </p:nvSpPr>
        <p:spPr>
          <a:xfrm>
            <a:off x="8376354" y="2211457"/>
            <a:ext cx="2409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Arbitrary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EBE3DDF-5EBE-9846-99D5-77D4166E639C}"/>
                  </a:ext>
                </a:extLst>
              </p:cNvPr>
              <p:cNvSpPr txBox="1"/>
              <p:nvPr/>
            </p:nvSpPr>
            <p:spPr>
              <a:xfrm>
                <a:off x="778773" y="4564242"/>
                <a:ext cx="46977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EBE3DDF-5EBE-9846-99D5-77D4166E6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73" y="4564242"/>
                <a:ext cx="4697760" cy="584775"/>
              </a:xfrm>
              <a:prstGeom prst="rect">
                <a:avLst/>
              </a:prstGeom>
              <a:blipFill>
                <a:blip r:embed="rId12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FBC7C5-9732-D345-AAAE-80FC5A5D9F43}"/>
                  </a:ext>
                </a:extLst>
              </p:cNvPr>
              <p:cNvSpPr txBox="1"/>
              <p:nvPr/>
            </p:nvSpPr>
            <p:spPr>
              <a:xfrm>
                <a:off x="149559" y="5667441"/>
                <a:ext cx="35973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FBC7C5-9732-D345-AAAE-80FC5A5D9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9" y="5667441"/>
                <a:ext cx="3597395" cy="584775"/>
              </a:xfrm>
              <a:prstGeom prst="rect">
                <a:avLst/>
              </a:prstGeom>
              <a:blipFill>
                <a:blip r:embed="rId1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BC822A6-FB7D-AE4B-BD47-6A7F201C0408}"/>
                  </a:ext>
                </a:extLst>
              </p:cNvPr>
              <p:cNvSpPr txBox="1"/>
              <p:nvPr/>
            </p:nvSpPr>
            <p:spPr>
              <a:xfrm>
                <a:off x="149559" y="5667441"/>
                <a:ext cx="35973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BC822A6-FB7D-AE4B-BD47-6A7F201C0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9" y="5667441"/>
                <a:ext cx="3597395" cy="584775"/>
              </a:xfrm>
              <a:prstGeom prst="rect">
                <a:avLst/>
              </a:prstGeom>
              <a:blipFill>
                <a:blip r:embed="rId1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D02321B-F3EE-3342-A463-6D7FA8E0A401}"/>
                  </a:ext>
                </a:extLst>
              </p:cNvPr>
              <p:cNvSpPr txBox="1"/>
              <p:nvPr/>
            </p:nvSpPr>
            <p:spPr>
              <a:xfrm>
                <a:off x="3615506" y="541453"/>
                <a:ext cx="4259243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𝑠𝑡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D02321B-F3EE-3342-A463-6D7FA8E0A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506" y="541453"/>
                <a:ext cx="4259243" cy="1027333"/>
              </a:xfrm>
              <a:prstGeom prst="rect">
                <a:avLst/>
              </a:prstGeom>
              <a:blipFill>
                <a:blip r:embed="rId15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2683FB-215C-F34E-9F14-C4919C86B693}"/>
                  </a:ext>
                </a:extLst>
              </p:cNvPr>
              <p:cNvSpPr txBox="1"/>
              <p:nvPr/>
            </p:nvSpPr>
            <p:spPr>
              <a:xfrm>
                <a:off x="3615506" y="541453"/>
                <a:ext cx="4259243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𝑠𝑡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2683FB-215C-F34E-9F14-C4919C86B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506" y="541453"/>
                <a:ext cx="4259243" cy="1027333"/>
              </a:xfrm>
              <a:prstGeom prst="rect">
                <a:avLst/>
              </a:prstGeom>
              <a:blipFill>
                <a:blip r:embed="rId16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DF9049E-1A52-B74F-8599-51CC53B1B5E0}"/>
                  </a:ext>
                </a:extLst>
              </p:cNvPr>
              <p:cNvSpPr txBox="1"/>
              <p:nvPr/>
            </p:nvSpPr>
            <p:spPr>
              <a:xfrm>
                <a:off x="5771191" y="4831069"/>
                <a:ext cx="28996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DF9049E-1A52-B74F-8599-51CC53B1B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191" y="4831069"/>
                <a:ext cx="2899640" cy="461665"/>
              </a:xfrm>
              <a:prstGeom prst="rect">
                <a:avLst/>
              </a:prstGeom>
              <a:blipFill>
                <a:blip r:embed="rId17"/>
                <a:stretch>
                  <a:fillRect l="-349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A899617E-C95E-AC43-B326-C12A1CC47420}"/>
              </a:ext>
            </a:extLst>
          </p:cNvPr>
          <p:cNvSpPr txBox="1"/>
          <p:nvPr/>
        </p:nvSpPr>
        <p:spPr>
          <a:xfrm>
            <a:off x="8670831" y="4831069"/>
            <a:ext cx="2865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Use initial conditions.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0927306-D44F-774B-A1C4-CE33C71A3905}"/>
              </a:ext>
            </a:extLst>
          </p:cNvPr>
          <p:cNvCxnSpPr>
            <a:cxnSpLocks/>
          </p:cNvCxnSpPr>
          <p:nvPr/>
        </p:nvCxnSpPr>
        <p:spPr>
          <a:xfrm flipV="1">
            <a:off x="5908902" y="6181430"/>
            <a:ext cx="319761" cy="27023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4BEAA0-67DF-2047-8936-4A3286D87039}"/>
                  </a:ext>
                </a:extLst>
              </p:cNvPr>
              <p:cNvSpPr txBox="1"/>
              <p:nvPr/>
            </p:nvSpPr>
            <p:spPr>
              <a:xfrm>
                <a:off x="4460985" y="6362283"/>
                <a:ext cx="17513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4BEAA0-67DF-2047-8936-4A3286D8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985" y="6362283"/>
                <a:ext cx="1751377" cy="461665"/>
              </a:xfrm>
              <a:prstGeom prst="rect">
                <a:avLst/>
              </a:prstGeom>
              <a:blipFill>
                <a:blip r:embed="rId18"/>
                <a:stretch>
                  <a:fillRect l="-5755" t="-8108" r="-431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2E11A4C-B22A-BD4D-8DB8-5C6D5472E699}"/>
              </a:ext>
            </a:extLst>
          </p:cNvPr>
          <p:cNvSpPr txBox="1"/>
          <p:nvPr/>
        </p:nvSpPr>
        <p:spPr>
          <a:xfrm>
            <a:off x="6064350" y="62118"/>
            <a:ext cx="6092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Recall why exponential function works for solving diff. eq.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53FE9A-8509-F84C-BDA4-E47229ECA552}"/>
              </a:ext>
            </a:extLst>
          </p:cNvPr>
          <p:cNvSpPr txBox="1"/>
          <p:nvPr/>
        </p:nvSpPr>
        <p:spPr>
          <a:xfrm>
            <a:off x="6064350" y="391940"/>
            <a:ext cx="5441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Differentiation doesn’t change temporal behavior.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6BC6A-80A2-9D4C-A804-CBC94E35A32F}"/>
              </a:ext>
            </a:extLst>
          </p:cNvPr>
          <p:cNvSpPr txBox="1"/>
          <p:nvPr/>
        </p:nvSpPr>
        <p:spPr>
          <a:xfrm>
            <a:off x="7918038" y="721762"/>
            <a:ext cx="3946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Just need to determine constants so</a:t>
            </a:r>
            <a:br>
              <a:rPr lang="en-US" sz="2000" dirty="0"/>
            </a:br>
            <a:r>
              <a:rPr lang="en-US" sz="2000" dirty="0"/>
              <a:t>everything balances/cancels.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FAE4B70A-2593-F81F-ADE3-994D4DD9DF49}"/>
              </a:ext>
            </a:extLst>
          </p:cNvPr>
          <p:cNvSpPr/>
          <p:nvPr/>
        </p:nvSpPr>
        <p:spPr>
          <a:xfrm>
            <a:off x="3057664" y="95567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2E369114-7A0B-DC4C-2065-524A504150DC}"/>
              </a:ext>
            </a:extLst>
          </p:cNvPr>
          <p:cNvSpPr/>
          <p:nvPr/>
        </p:nvSpPr>
        <p:spPr>
          <a:xfrm>
            <a:off x="269596" y="469203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6D37DD-D571-AA05-E196-C5F97608B312}"/>
              </a:ext>
            </a:extLst>
          </p:cNvPr>
          <p:cNvCxnSpPr>
            <a:cxnSpLocks/>
          </p:cNvCxnSpPr>
          <p:nvPr/>
        </p:nvCxnSpPr>
        <p:spPr>
          <a:xfrm>
            <a:off x="4349842" y="1353922"/>
            <a:ext cx="240792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1942AC-ACC2-12E4-B693-18C83E8D5351}"/>
              </a:ext>
            </a:extLst>
          </p:cNvPr>
          <p:cNvCxnSpPr>
            <a:cxnSpLocks/>
          </p:cNvCxnSpPr>
          <p:nvPr/>
        </p:nvCxnSpPr>
        <p:spPr>
          <a:xfrm>
            <a:off x="4581490" y="1353922"/>
            <a:ext cx="515227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61CEEA-4EB4-B02A-DDD3-A675369C7FAC}"/>
              </a:ext>
            </a:extLst>
          </p:cNvPr>
          <p:cNvCxnSpPr>
            <a:cxnSpLocks/>
          </p:cNvCxnSpPr>
          <p:nvPr/>
        </p:nvCxnSpPr>
        <p:spPr>
          <a:xfrm>
            <a:off x="2691730" y="2230536"/>
            <a:ext cx="240792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8BCA1C3-E79E-043F-C1E9-136CDDBCFFC4}"/>
              </a:ext>
            </a:extLst>
          </p:cNvPr>
          <p:cNvCxnSpPr>
            <a:cxnSpLocks/>
          </p:cNvCxnSpPr>
          <p:nvPr/>
        </p:nvCxnSpPr>
        <p:spPr>
          <a:xfrm>
            <a:off x="2923378" y="2230536"/>
            <a:ext cx="515227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4E700E4-AEF9-EF52-ECE8-93F4FF8BF7E4}"/>
              </a:ext>
            </a:extLst>
          </p:cNvPr>
          <p:cNvCxnSpPr>
            <a:cxnSpLocks/>
          </p:cNvCxnSpPr>
          <p:nvPr/>
        </p:nvCxnSpPr>
        <p:spPr>
          <a:xfrm>
            <a:off x="4357414" y="2230536"/>
            <a:ext cx="515227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D96D2D3-5C5B-C7F5-F6C3-FD9C5336BD45}"/>
              </a:ext>
            </a:extLst>
          </p:cNvPr>
          <p:cNvCxnSpPr>
            <a:cxnSpLocks/>
          </p:cNvCxnSpPr>
          <p:nvPr/>
        </p:nvCxnSpPr>
        <p:spPr>
          <a:xfrm>
            <a:off x="1853507" y="3499206"/>
            <a:ext cx="985463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8BC3A88-7646-7934-C5E9-8240439B0E68}"/>
              </a:ext>
            </a:extLst>
          </p:cNvPr>
          <p:cNvCxnSpPr>
            <a:cxnSpLocks/>
          </p:cNvCxnSpPr>
          <p:nvPr/>
        </p:nvCxnSpPr>
        <p:spPr>
          <a:xfrm>
            <a:off x="5088331" y="3511500"/>
            <a:ext cx="1265619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FAD48CB-3CC4-ED72-6D9E-EBA95DE8609D}"/>
              </a:ext>
            </a:extLst>
          </p:cNvPr>
          <p:cNvCxnSpPr>
            <a:cxnSpLocks/>
          </p:cNvCxnSpPr>
          <p:nvPr/>
        </p:nvCxnSpPr>
        <p:spPr>
          <a:xfrm>
            <a:off x="8825179" y="3511500"/>
            <a:ext cx="2201355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17C3C8-1BA8-B897-65B9-66CC09BA2D1B}"/>
              </a:ext>
            </a:extLst>
          </p:cNvPr>
          <p:cNvCxnSpPr>
            <a:cxnSpLocks/>
          </p:cNvCxnSpPr>
          <p:nvPr/>
        </p:nvCxnSpPr>
        <p:spPr>
          <a:xfrm>
            <a:off x="3315871" y="3499206"/>
            <a:ext cx="1265619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A543031-4653-2B96-EEBF-42065A6CF9E7}"/>
              </a:ext>
            </a:extLst>
          </p:cNvPr>
          <p:cNvCxnSpPr>
            <a:cxnSpLocks/>
          </p:cNvCxnSpPr>
          <p:nvPr/>
        </p:nvCxnSpPr>
        <p:spPr>
          <a:xfrm>
            <a:off x="6851628" y="3511500"/>
            <a:ext cx="1265619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6B9528-642D-D7B8-3A39-DB12CF9452A9}"/>
                  </a:ext>
                </a:extLst>
              </p:cNvPr>
              <p:cNvSpPr txBox="1"/>
              <p:nvPr/>
            </p:nvSpPr>
            <p:spPr>
              <a:xfrm>
                <a:off x="182506" y="94593"/>
                <a:ext cx="60298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Critically Damped System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6B9528-642D-D7B8-3A39-DB12CF945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06" y="94593"/>
                <a:ext cx="6029856" cy="584775"/>
              </a:xfrm>
              <a:prstGeom prst="rect">
                <a:avLst/>
              </a:prstGeom>
              <a:blipFill>
                <a:blip r:embed="rId19"/>
                <a:stretch>
                  <a:fillRect l="-2521" t="-12766" r="-147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62F941B-16C8-F871-3368-F92B4DFA332D}"/>
              </a:ext>
            </a:extLst>
          </p:cNvPr>
          <p:cNvSpPr txBox="1"/>
          <p:nvPr/>
        </p:nvSpPr>
        <p:spPr>
          <a:xfrm rot="5400000">
            <a:off x="6959560" y="2470886"/>
            <a:ext cx="52290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dirty="0">
                <a:latin typeface="Symbol" pitchFamily="2" charset="2"/>
              </a:rPr>
              <a:t>{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1B42EA-D766-BBA8-988B-FFE2BF900AD9}"/>
              </a:ext>
            </a:extLst>
          </p:cNvPr>
          <p:cNvSpPr txBox="1"/>
          <p:nvPr/>
        </p:nvSpPr>
        <p:spPr>
          <a:xfrm rot="5400000">
            <a:off x="9314771" y="1876238"/>
            <a:ext cx="9236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latin typeface="Symbol" pitchFamily="2" charset="2"/>
              </a:rPr>
              <a:t>{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A160A1F-F218-F32B-9FA8-DE4C96E49F2A}"/>
              </a:ext>
            </a:extLst>
          </p:cNvPr>
          <p:cNvSpPr/>
          <p:nvPr/>
        </p:nvSpPr>
        <p:spPr>
          <a:xfrm>
            <a:off x="6045070" y="5327225"/>
            <a:ext cx="5842131" cy="1295114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737E576-7D57-85A2-34ED-131FAB1A10DB}"/>
              </a:ext>
            </a:extLst>
          </p:cNvPr>
          <p:cNvSpPr/>
          <p:nvPr/>
        </p:nvSpPr>
        <p:spPr>
          <a:xfrm>
            <a:off x="1570199" y="5578832"/>
            <a:ext cx="2045305" cy="756336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5" grpId="0"/>
      <p:bldP spid="21" grpId="0" animBg="1"/>
      <p:bldP spid="3" grpId="0"/>
      <p:bldP spid="6" grpId="0"/>
      <p:bldP spid="11" grpId="0"/>
      <p:bldP spid="24" grpId="0"/>
      <p:bldP spid="1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5" grpId="0"/>
      <p:bldP spid="36" grpId="0"/>
      <p:bldP spid="37" grpId="0"/>
      <p:bldP spid="38" grpId="0"/>
      <p:bldP spid="41" grpId="0"/>
      <p:bldP spid="22" grpId="0"/>
      <p:bldP spid="44" grpId="0"/>
      <p:bldP spid="45" grpId="0"/>
      <p:bldP spid="9" grpId="0"/>
      <p:bldP spid="7" grpId="0"/>
      <p:bldP spid="47" grpId="0"/>
      <p:bldP spid="10" grpId="0"/>
      <p:bldP spid="12" grpId="0" animBg="1"/>
      <p:bldP spid="13" grpId="0" animBg="1"/>
      <p:bldP spid="4" grpId="0"/>
      <p:bldP spid="16" grpId="0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194A05-2AC9-3C59-0B0A-066465284DD7}"/>
              </a:ext>
            </a:extLst>
          </p:cNvPr>
          <p:cNvSpPr txBox="1"/>
          <p:nvPr/>
        </p:nvSpPr>
        <p:spPr>
          <a:xfrm>
            <a:off x="796413" y="1017639"/>
            <a:ext cx="3549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Are you here today?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79A2E-C5B7-AA2F-1D9F-5311FCC72F33}"/>
              </a:ext>
            </a:extLst>
          </p:cNvPr>
          <p:cNvSpPr txBox="1"/>
          <p:nvPr/>
        </p:nvSpPr>
        <p:spPr>
          <a:xfrm>
            <a:off x="4857135" y="1017639"/>
            <a:ext cx="12388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AutoNum type="alphaUcParenR"/>
            </a:pPr>
            <a:r>
              <a:rPr lang="en-US" sz="3200" dirty="0"/>
              <a:t>No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No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Yes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Yes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Yes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C442E2-3B0A-6C9E-21F7-A664D47826F4}"/>
              </a:ext>
            </a:extLst>
          </p:cNvPr>
          <p:cNvSpPr/>
          <p:nvPr/>
        </p:nvSpPr>
        <p:spPr>
          <a:xfrm>
            <a:off x="4857135" y="2057400"/>
            <a:ext cx="1238865" cy="15147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1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6A4F04-17C8-CD4C-BFFF-FB83F0FE3CF9}"/>
                  </a:ext>
                </a:extLst>
              </p:cNvPr>
              <p:cNvSpPr txBox="1"/>
              <p:nvPr/>
            </p:nvSpPr>
            <p:spPr>
              <a:xfrm>
                <a:off x="4703989" y="571904"/>
                <a:ext cx="6469207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6A4F04-17C8-CD4C-BFFF-FB83F0FE3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989" y="571904"/>
                <a:ext cx="6469207" cy="10944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662E297-6360-2B4F-8729-6B552E1EF8B0}"/>
              </a:ext>
            </a:extLst>
          </p:cNvPr>
          <p:cNvSpPr txBox="1"/>
          <p:nvPr/>
        </p:nvSpPr>
        <p:spPr>
          <a:xfrm>
            <a:off x="188708" y="94593"/>
            <a:ext cx="8354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Natural response for a 2</a:t>
            </a:r>
            <a:r>
              <a:rPr lang="en-US" sz="3200" baseline="30000" dirty="0"/>
              <a:t>nd</a:t>
            </a:r>
            <a:r>
              <a:rPr lang="en-US" sz="3200" dirty="0"/>
              <a:t>-order system (</a:t>
            </a:r>
            <a:r>
              <a:rPr lang="en-US" sz="3200" i="1" dirty="0"/>
              <a:t>general</a:t>
            </a:r>
            <a:r>
              <a:rPr lang="en-US" sz="32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93A0A-9512-6244-AB93-6ED1938645BC}"/>
              </a:ext>
            </a:extLst>
          </p:cNvPr>
          <p:cNvSpPr txBox="1"/>
          <p:nvPr/>
        </p:nvSpPr>
        <p:spPr>
          <a:xfrm>
            <a:off x="188708" y="2853369"/>
            <a:ext cx="4404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Critically Damped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2CB21-AD93-5747-A37A-5DE69C7C3870}"/>
              </a:ext>
            </a:extLst>
          </p:cNvPr>
          <p:cNvSpPr txBox="1"/>
          <p:nvPr/>
        </p:nvSpPr>
        <p:spPr>
          <a:xfrm>
            <a:off x="188708" y="1560529"/>
            <a:ext cx="3638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Overdamped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3D258-26CE-4B48-BFA9-A1719E03F01D}"/>
                  </a:ext>
                </a:extLst>
              </p:cNvPr>
              <p:cNvSpPr txBox="1"/>
              <p:nvPr/>
            </p:nvSpPr>
            <p:spPr>
              <a:xfrm>
                <a:off x="3581782" y="1560529"/>
                <a:ext cx="59252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:  Real and distinct roots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/>
                  <a:t>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3D258-26CE-4B48-BFA9-A1719E03F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782" y="1560529"/>
                <a:ext cx="5925212" cy="584775"/>
              </a:xfrm>
              <a:prstGeom prst="rect">
                <a:avLst/>
              </a:prstGeom>
              <a:blipFill>
                <a:blip r:embed="rId3"/>
                <a:stretch>
                  <a:fillRect l="-2784" t="-12766" r="-149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E855F76-3D20-5746-92D1-77F503744005}"/>
              </a:ext>
            </a:extLst>
          </p:cNvPr>
          <p:cNvSpPr txBox="1"/>
          <p:nvPr/>
        </p:nvSpPr>
        <p:spPr>
          <a:xfrm>
            <a:off x="188708" y="4150524"/>
            <a:ext cx="3880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Underdamped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51B530-6350-664A-BF79-260F352546A5}"/>
                  </a:ext>
                </a:extLst>
              </p:cNvPr>
              <p:cNvSpPr txBox="1"/>
              <p:nvPr/>
            </p:nvSpPr>
            <p:spPr>
              <a:xfrm>
                <a:off x="3827589" y="4150524"/>
                <a:ext cx="63492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:  Complex conjugate roots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/>
                  <a:t>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51B530-6350-664A-BF79-260F35254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589" y="4150524"/>
                <a:ext cx="6349239" cy="584775"/>
              </a:xfrm>
              <a:prstGeom prst="rect">
                <a:avLst/>
              </a:prstGeom>
              <a:blipFill>
                <a:blip r:embed="rId4"/>
                <a:stretch>
                  <a:fillRect l="-2395" t="-12766" r="-139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036209-0FA1-4E46-8FBB-B069A7BC66FA}"/>
                  </a:ext>
                </a:extLst>
              </p:cNvPr>
              <p:cNvSpPr txBox="1"/>
              <p:nvPr/>
            </p:nvSpPr>
            <p:spPr>
              <a:xfrm>
                <a:off x="4358630" y="2853369"/>
                <a:ext cx="56517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Symbol" pitchFamily="2" charset="2"/>
                  </a:rPr>
                  <a:t>:  </a:t>
                </a:r>
                <a:r>
                  <a:rPr lang="en-US" sz="3200" dirty="0"/>
                  <a:t>Repeated (real) roots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036209-0FA1-4E46-8FBB-B069A7BC6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30" y="2853369"/>
                <a:ext cx="5651740" cy="584775"/>
              </a:xfrm>
              <a:prstGeom prst="rect">
                <a:avLst/>
              </a:prstGeom>
              <a:blipFill>
                <a:blip r:embed="rId5"/>
                <a:stretch>
                  <a:fillRect l="-2691" t="-17021" r="-157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87A530-38A1-F54A-825B-0EC585001063}"/>
                  </a:ext>
                </a:extLst>
              </p:cNvPr>
              <p:cNvSpPr txBox="1"/>
              <p:nvPr/>
            </p:nvSpPr>
            <p:spPr>
              <a:xfrm>
                <a:off x="506808" y="2206949"/>
                <a:ext cx="43059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87A530-38A1-F54A-825B-0EC585001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08" y="2206949"/>
                <a:ext cx="4305922" cy="584775"/>
              </a:xfrm>
              <a:prstGeom prst="rect">
                <a:avLst/>
              </a:prstGeom>
              <a:blipFill>
                <a:blip r:embed="rId6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92B9B3-A537-304D-BCF1-DC0F7E004AE4}"/>
                  </a:ext>
                </a:extLst>
              </p:cNvPr>
              <p:cNvSpPr txBox="1"/>
              <p:nvPr/>
            </p:nvSpPr>
            <p:spPr>
              <a:xfrm>
                <a:off x="506808" y="3499789"/>
                <a:ext cx="46977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92B9B3-A537-304D-BCF1-DC0F7E004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08" y="3499789"/>
                <a:ext cx="4697760" cy="584775"/>
              </a:xfrm>
              <a:prstGeom prst="rect">
                <a:avLst/>
              </a:prstGeom>
              <a:blipFill>
                <a:blip r:embed="rId7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76BCCA-E077-2B46-A35E-19AED5E57877}"/>
                  </a:ext>
                </a:extLst>
              </p:cNvPr>
              <p:cNvSpPr txBox="1"/>
              <p:nvPr/>
            </p:nvSpPr>
            <p:spPr>
              <a:xfrm>
                <a:off x="506808" y="4801258"/>
                <a:ext cx="7806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76BCCA-E077-2B46-A35E-19AED5E57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08" y="4801258"/>
                <a:ext cx="7806689" cy="584775"/>
              </a:xfrm>
              <a:prstGeom prst="rect">
                <a:avLst/>
              </a:prstGeom>
              <a:blipFill>
                <a:blip r:embed="rId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8F3E7D-8137-C543-ABCA-008CFB2CB091}"/>
                  </a:ext>
                </a:extLst>
              </p:cNvPr>
              <p:cNvSpPr txBox="1"/>
              <p:nvPr/>
            </p:nvSpPr>
            <p:spPr>
              <a:xfrm>
                <a:off x="4703989" y="571904"/>
                <a:ext cx="6469207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32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8F3E7D-8137-C543-ABCA-008CFB2CB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989" y="571904"/>
                <a:ext cx="6469207" cy="10944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A2B4705-89B0-A446-8BB7-F7F654F5E4AF}"/>
              </a:ext>
            </a:extLst>
          </p:cNvPr>
          <p:cNvSpPr txBox="1"/>
          <p:nvPr/>
        </p:nvSpPr>
        <p:spPr>
          <a:xfrm>
            <a:off x="188708" y="898207"/>
            <a:ext cx="4704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Roots of characteristic eq.: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6C5651-1213-F247-B5DE-A6FB73F72298}"/>
                  </a:ext>
                </a:extLst>
              </p:cNvPr>
              <p:cNvSpPr txBox="1"/>
              <p:nvPr/>
            </p:nvSpPr>
            <p:spPr>
              <a:xfrm>
                <a:off x="9231599" y="269737"/>
                <a:ext cx="2770694" cy="604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6C5651-1213-F247-B5DE-A6FB73F72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599" y="269737"/>
                <a:ext cx="2770694" cy="604333"/>
              </a:xfrm>
              <a:prstGeom prst="rect">
                <a:avLst/>
              </a:prstGeom>
              <a:blipFill>
                <a:blip r:embed="rId10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17372E2-4EE7-D041-ACB1-19C0FE9D1AD8}"/>
              </a:ext>
            </a:extLst>
          </p:cNvPr>
          <p:cNvSpPr txBox="1"/>
          <p:nvPr/>
        </p:nvSpPr>
        <p:spPr>
          <a:xfrm>
            <a:off x="188708" y="5441514"/>
            <a:ext cx="9759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All this is true for parallel </a:t>
            </a:r>
            <a:r>
              <a:rPr lang="en-US" sz="3200" i="1" dirty="0"/>
              <a:t>and</a:t>
            </a:r>
            <a:r>
              <a:rPr lang="en-US" sz="3200" dirty="0"/>
              <a:t> series combinations of RLC!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0B5199-62B0-6046-AF66-1052E1C4C93F}"/>
              </a:ext>
            </a:extLst>
          </p:cNvPr>
          <p:cNvSpPr txBox="1"/>
          <p:nvPr/>
        </p:nvSpPr>
        <p:spPr>
          <a:xfrm>
            <a:off x="188708" y="6026289"/>
            <a:ext cx="10502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But</a:t>
            </a:r>
            <a:r>
              <a:rPr lang="en-US" sz="3200" dirty="0"/>
              <a:t>, parallel and series configuration have different constants.</a:t>
            </a:r>
          </a:p>
        </p:txBody>
      </p:sp>
    </p:spTree>
    <p:extLst>
      <p:ext uri="{BB962C8B-B14F-4D97-AF65-F5344CB8AC3E}">
        <p14:creationId xmlns:p14="http://schemas.microsoft.com/office/powerpoint/2010/main" val="29734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6" grpId="0"/>
      <p:bldP spid="8" grpId="0"/>
      <p:bldP spid="9" grpId="0"/>
      <p:bldP spid="14" grpId="0"/>
      <p:bldP spid="15" grpId="0"/>
      <p:bldP spid="16" grpId="0"/>
      <p:bldP spid="17" grpId="0"/>
      <p:bldP spid="2" grpId="0"/>
      <p:bldP spid="19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9B3DB96-5E14-B049-AB62-FC4BDEAED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2" y="664921"/>
            <a:ext cx="3335926" cy="14529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C883B2-E913-1B42-84E8-2B8A2741EADC}"/>
              </a:ext>
            </a:extLst>
          </p:cNvPr>
          <p:cNvSpPr txBox="1"/>
          <p:nvPr/>
        </p:nvSpPr>
        <p:spPr>
          <a:xfrm>
            <a:off x="127591" y="77972"/>
            <a:ext cx="8407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Natural response of parallel RLC circuit: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864016-D313-2A4E-8F2B-A181680FA9B4}"/>
                  </a:ext>
                </a:extLst>
              </p:cNvPr>
              <p:cNvSpPr txBox="1"/>
              <p:nvPr/>
            </p:nvSpPr>
            <p:spPr>
              <a:xfrm>
                <a:off x="3757178" y="622640"/>
                <a:ext cx="1823320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864016-D313-2A4E-8F2B-A181680FA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178" y="622640"/>
                <a:ext cx="1823320" cy="1017523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3607CF-AD3C-C44A-AACA-6C5E36953441}"/>
                  </a:ext>
                </a:extLst>
              </p:cNvPr>
              <p:cNvSpPr txBox="1"/>
              <p:nvPr/>
            </p:nvSpPr>
            <p:spPr>
              <a:xfrm>
                <a:off x="5973398" y="623804"/>
                <a:ext cx="2050946" cy="1109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3607CF-AD3C-C44A-AACA-6C5E36953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398" y="623804"/>
                <a:ext cx="2050946" cy="1109663"/>
              </a:xfrm>
              <a:prstGeom prst="rect">
                <a:avLst/>
              </a:prstGeom>
              <a:blipFill>
                <a:blip r:embed="rId4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86B1C77-BA1F-6C48-BB57-ADE38C63F188}"/>
              </a:ext>
            </a:extLst>
          </p:cNvPr>
          <p:cNvSpPr txBox="1"/>
          <p:nvPr/>
        </p:nvSpPr>
        <p:spPr>
          <a:xfrm>
            <a:off x="127591" y="2136618"/>
            <a:ext cx="2561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Overdamped: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1CC77F-D461-2F4B-AD4B-D649ABBC7BE0}"/>
                  </a:ext>
                </a:extLst>
              </p:cNvPr>
              <p:cNvSpPr txBox="1"/>
              <p:nvPr/>
            </p:nvSpPr>
            <p:spPr>
              <a:xfrm>
                <a:off x="2404974" y="2136618"/>
                <a:ext cx="43908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1CC77F-D461-2F4B-AD4B-D649ABBC7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974" y="2136618"/>
                <a:ext cx="4390882" cy="584775"/>
              </a:xfrm>
              <a:prstGeom prst="rect">
                <a:avLst/>
              </a:prstGeom>
              <a:blipFill>
                <a:blip r:embed="rId5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743BD1-2056-634E-B888-E98C6D55B3B3}"/>
                  </a:ext>
                </a:extLst>
              </p:cNvPr>
              <p:cNvSpPr txBox="1"/>
              <p:nvPr/>
            </p:nvSpPr>
            <p:spPr>
              <a:xfrm>
                <a:off x="6854053" y="1639579"/>
                <a:ext cx="5309595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den>
                                    </m:f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743BD1-2056-634E-B888-E98C6D55B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53" y="1639579"/>
                <a:ext cx="5309595" cy="14529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6504456-0DE2-144A-B819-866F9B0CA1EE}"/>
              </a:ext>
            </a:extLst>
          </p:cNvPr>
          <p:cNvSpPr txBox="1"/>
          <p:nvPr/>
        </p:nvSpPr>
        <p:spPr>
          <a:xfrm>
            <a:off x="127591" y="3044745"/>
            <a:ext cx="3198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Critically damped: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5BEED1-3AAC-4348-B0F5-7DBBAB4D51D1}"/>
                  </a:ext>
                </a:extLst>
              </p:cNvPr>
              <p:cNvSpPr txBox="1"/>
              <p:nvPr/>
            </p:nvSpPr>
            <p:spPr>
              <a:xfrm>
                <a:off x="3207478" y="3044745"/>
                <a:ext cx="46977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5BEED1-3AAC-4348-B0F5-7DBBAB4D5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78" y="3044745"/>
                <a:ext cx="4697760" cy="584775"/>
              </a:xfrm>
              <a:prstGeom prst="rect">
                <a:avLst/>
              </a:prstGeom>
              <a:blipFill>
                <a:blip r:embed="rId7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D2A911-2A13-4F42-B059-5960D8F4387B}"/>
                  </a:ext>
                </a:extLst>
              </p:cNvPr>
              <p:cNvSpPr txBox="1"/>
              <p:nvPr/>
            </p:nvSpPr>
            <p:spPr>
              <a:xfrm>
                <a:off x="6818530" y="3331461"/>
                <a:ext cx="5345118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den>
                                    </m:f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D2A911-2A13-4F42-B059-5960D8F43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530" y="3331461"/>
                <a:ext cx="5345118" cy="14529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8835C35-7178-6546-A326-BD5D772DF92C}"/>
              </a:ext>
            </a:extLst>
          </p:cNvPr>
          <p:cNvSpPr txBox="1"/>
          <p:nvPr/>
        </p:nvSpPr>
        <p:spPr>
          <a:xfrm>
            <a:off x="188708" y="4778751"/>
            <a:ext cx="2803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Underdamped: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E5E62E-C296-9447-9C60-64B6D6EAAD3A}"/>
                  </a:ext>
                </a:extLst>
              </p:cNvPr>
              <p:cNvSpPr txBox="1"/>
              <p:nvPr/>
            </p:nvSpPr>
            <p:spPr>
              <a:xfrm>
                <a:off x="2783904" y="4809528"/>
                <a:ext cx="733335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E5E62E-C296-9447-9C60-64B6D6EAA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904" y="4809528"/>
                <a:ext cx="7333354" cy="553998"/>
              </a:xfrm>
              <a:prstGeom prst="rect">
                <a:avLst/>
              </a:prstGeom>
              <a:blipFill>
                <a:blip r:embed="rId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E3C95-4D70-1642-9183-AE562865596A}"/>
                  </a:ext>
                </a:extLst>
              </p:cNvPr>
              <p:cNvSpPr txBox="1"/>
              <p:nvPr/>
            </p:nvSpPr>
            <p:spPr>
              <a:xfrm>
                <a:off x="6517802" y="5363526"/>
                <a:ext cx="5692456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den>
                                    </m:f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E3C95-4D70-1642-9183-AE5628655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02" y="5363526"/>
                <a:ext cx="5692456" cy="14529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E5374D-A0B3-9140-8017-F3327899B266}"/>
                  </a:ext>
                </a:extLst>
              </p:cNvPr>
              <p:cNvSpPr txBox="1"/>
              <p:nvPr/>
            </p:nvSpPr>
            <p:spPr>
              <a:xfrm>
                <a:off x="188708" y="5388631"/>
                <a:ext cx="605954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, and equations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’s,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’s, </a:t>
                </a:r>
                <a:br>
                  <a:rPr lang="en-US" sz="3200" dirty="0"/>
                </a:b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’s, different for series circuit.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E5374D-A0B3-9140-8017-F3327899B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388631"/>
                <a:ext cx="6059544" cy="1077218"/>
              </a:xfrm>
              <a:prstGeom prst="rect">
                <a:avLst/>
              </a:prstGeom>
              <a:blipFill>
                <a:blip r:embed="rId11"/>
                <a:stretch>
                  <a:fillRect l="-2505" t="-697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0E7B96D-5305-A148-93E8-88033004126B}"/>
              </a:ext>
            </a:extLst>
          </p:cNvPr>
          <p:cNvSpPr txBox="1"/>
          <p:nvPr/>
        </p:nvSpPr>
        <p:spPr>
          <a:xfrm>
            <a:off x="640980" y="6379918"/>
            <a:ext cx="4701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(But types of possible responses the same!)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65B43C-3748-189F-2020-747D1AF1B022}"/>
                  </a:ext>
                </a:extLst>
              </p:cNvPr>
              <p:cNvSpPr txBox="1"/>
              <p:nvPr/>
            </p:nvSpPr>
            <p:spPr>
              <a:xfrm>
                <a:off x="8597418" y="876468"/>
                <a:ext cx="2770694" cy="604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65B43C-3748-189F-2020-747D1AF1B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418" y="876468"/>
                <a:ext cx="2770694" cy="604333"/>
              </a:xfrm>
              <a:prstGeom prst="rect">
                <a:avLst/>
              </a:prstGeom>
              <a:blipFill>
                <a:blip r:embed="rId12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5" grpId="0"/>
      <p:bldP spid="17" grpId="0"/>
      <p:bldP spid="18" grpId="0"/>
      <p:bldP spid="21" grpId="0"/>
      <p:bldP spid="23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E366FC-0C5F-D503-5543-1DEEC6C4B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30" y="577023"/>
            <a:ext cx="9101139" cy="3261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1E4522-62A9-FF1F-3108-C1452D4C7D60}"/>
                  </a:ext>
                </a:extLst>
              </p:cNvPr>
              <p:cNvSpPr txBox="1"/>
              <p:nvPr/>
            </p:nvSpPr>
            <p:spPr>
              <a:xfrm>
                <a:off x="140333" y="113121"/>
                <a:ext cx="45498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Prob. 8.19.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1E4522-62A9-FF1F-3108-C1452D4C7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3" y="113121"/>
                <a:ext cx="4549835" cy="584775"/>
              </a:xfrm>
              <a:prstGeom prst="rect">
                <a:avLst/>
              </a:prstGeom>
              <a:blipFill>
                <a:blip r:embed="rId3"/>
                <a:stretch>
                  <a:fillRect l="-3343" t="-15217" r="-27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77D443B-E4F0-A273-F224-9D6CAD930A84}"/>
              </a:ext>
            </a:extLst>
          </p:cNvPr>
          <p:cNvSpPr/>
          <p:nvPr/>
        </p:nvSpPr>
        <p:spPr>
          <a:xfrm>
            <a:off x="1423447" y="1076730"/>
            <a:ext cx="3855563" cy="3110845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27ABF-1B82-C21E-3F1F-91FAF9D75884}"/>
              </a:ext>
            </a:extLst>
          </p:cNvPr>
          <p:cNvSpPr txBox="1"/>
          <p:nvPr/>
        </p:nvSpPr>
        <p:spPr>
          <a:xfrm>
            <a:off x="1112362" y="4187575"/>
            <a:ext cx="4309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Steady-state information</a:t>
            </a:r>
            <a:br>
              <a:rPr lang="en-US" sz="3200" dirty="0"/>
            </a:br>
            <a:r>
              <a:rPr lang="en-US" sz="3200" dirty="0"/>
              <a:t>from here (mostly).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D5A497-A2FB-544B-F280-61A3A2594A35}"/>
                  </a:ext>
                </a:extLst>
              </p:cNvPr>
              <p:cNvSpPr txBox="1"/>
              <p:nvPr/>
            </p:nvSpPr>
            <p:spPr>
              <a:xfrm>
                <a:off x="2766252" y="5264793"/>
                <a:ext cx="15111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D5A497-A2FB-544B-F280-61A3A2594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252" y="5264793"/>
                <a:ext cx="1511119" cy="584775"/>
              </a:xfrm>
              <a:prstGeom prst="rect">
                <a:avLst/>
              </a:prstGeom>
              <a:blipFill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extLst>
              <a:ext uri="{FF2B5EF4-FFF2-40B4-BE49-F238E27FC236}">
                <a16:creationId xmlns:a16="http://schemas.microsoft.com/office/drawing/2014/main" id="{DF4358E4-6836-04F8-E865-7F41ECD9FA1A}"/>
              </a:ext>
            </a:extLst>
          </p:cNvPr>
          <p:cNvSpPr/>
          <p:nvPr/>
        </p:nvSpPr>
        <p:spPr>
          <a:xfrm>
            <a:off x="2283367" y="542865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E366FC-0C5F-D503-5543-1DEEC6C4B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30" y="577023"/>
            <a:ext cx="9101139" cy="32617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827ABF-1B82-C21E-3F1F-91FAF9D75884}"/>
              </a:ext>
            </a:extLst>
          </p:cNvPr>
          <p:cNvSpPr txBox="1"/>
          <p:nvPr/>
        </p:nvSpPr>
        <p:spPr>
          <a:xfrm>
            <a:off x="1112362" y="4187575"/>
            <a:ext cx="4309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Steady-state information</a:t>
            </a:r>
            <a:br>
              <a:rPr lang="en-US" sz="3200" dirty="0"/>
            </a:br>
            <a:r>
              <a:rPr lang="en-US" sz="3200" dirty="0"/>
              <a:t>from here (mostly).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2F36E7F-116F-6CA6-72DB-23FED369538B}"/>
              </a:ext>
            </a:extLst>
          </p:cNvPr>
          <p:cNvSpPr/>
          <p:nvPr/>
        </p:nvSpPr>
        <p:spPr>
          <a:xfrm>
            <a:off x="1536004" y="803181"/>
            <a:ext cx="3064276" cy="32617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1293A8-0CBE-3265-DD72-1945437B3FFF}"/>
                  </a:ext>
                </a:extLst>
              </p:cNvPr>
              <p:cNvSpPr txBox="1"/>
              <p:nvPr/>
            </p:nvSpPr>
            <p:spPr>
              <a:xfrm>
                <a:off x="7403123" y="4187575"/>
                <a:ext cx="2939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Circuit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1293A8-0CBE-3265-DD72-1945437B3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123" y="4187575"/>
                <a:ext cx="2939203" cy="584775"/>
              </a:xfrm>
              <a:prstGeom prst="rect">
                <a:avLst/>
              </a:prstGeom>
              <a:blipFill>
                <a:blip r:embed="rId3"/>
                <a:stretch>
                  <a:fillRect l="-5150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938A2C-DB45-18EF-44E5-0C7446FEBE30}"/>
                  </a:ext>
                </a:extLst>
              </p:cNvPr>
              <p:cNvSpPr txBox="1"/>
              <p:nvPr/>
            </p:nvSpPr>
            <p:spPr>
              <a:xfrm>
                <a:off x="5279010" y="4687282"/>
                <a:ext cx="6793719" cy="658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b="0" dirty="0"/>
                  <a:t>Need: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938A2C-DB45-18EF-44E5-0C7446FEB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010" y="4687282"/>
                <a:ext cx="6793719" cy="658001"/>
              </a:xfrm>
              <a:prstGeom prst="rect">
                <a:avLst/>
              </a:prstGeom>
              <a:blipFill>
                <a:blip r:embed="rId4"/>
                <a:stretch>
                  <a:fillRect l="-2239" t="-111538" b="-18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85E503-BEB6-4322-B63E-F3BB89A6F762}"/>
                  </a:ext>
                </a:extLst>
              </p:cNvPr>
              <p:cNvSpPr txBox="1"/>
              <p:nvPr/>
            </p:nvSpPr>
            <p:spPr>
              <a:xfrm>
                <a:off x="2766252" y="5264793"/>
                <a:ext cx="15111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85E503-BEB6-4322-B63E-F3BB89A6F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252" y="5264793"/>
                <a:ext cx="1511119" cy="584775"/>
              </a:xfrm>
              <a:prstGeom prst="rect">
                <a:avLst/>
              </a:prstGeom>
              <a:blipFill>
                <a:blip r:embed="rId5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extLst>
              <a:ext uri="{FF2B5EF4-FFF2-40B4-BE49-F238E27FC236}">
                <a16:creationId xmlns:a16="http://schemas.microsoft.com/office/drawing/2014/main" id="{556EFF40-4DC3-3807-DDFD-082572AC0F03}"/>
              </a:ext>
            </a:extLst>
          </p:cNvPr>
          <p:cNvSpPr/>
          <p:nvPr/>
        </p:nvSpPr>
        <p:spPr>
          <a:xfrm>
            <a:off x="2283367" y="542865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411805D-1607-2E46-CC82-9444FB9A536A}"/>
              </a:ext>
            </a:extLst>
          </p:cNvPr>
          <p:cNvSpPr/>
          <p:nvPr/>
        </p:nvSpPr>
        <p:spPr>
          <a:xfrm>
            <a:off x="1423447" y="1076730"/>
            <a:ext cx="3855563" cy="3110845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80AA07D-0A21-27F8-67F4-447B86A011B5}"/>
              </a:ext>
            </a:extLst>
          </p:cNvPr>
          <p:cNvSpPr/>
          <p:nvPr/>
        </p:nvSpPr>
        <p:spPr>
          <a:xfrm>
            <a:off x="3782550" y="3430908"/>
            <a:ext cx="1035745" cy="5197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EF52BA7-1FB3-6F44-C9D5-9E4CE303C231}"/>
              </a:ext>
            </a:extLst>
          </p:cNvPr>
          <p:cNvSpPr/>
          <p:nvPr/>
        </p:nvSpPr>
        <p:spPr>
          <a:xfrm rot="3198855">
            <a:off x="3894641" y="1708247"/>
            <a:ext cx="1035745" cy="5197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09457FC-2F45-420F-2351-09DD4350A429}"/>
              </a:ext>
            </a:extLst>
          </p:cNvPr>
          <p:cNvSpPr/>
          <p:nvPr/>
        </p:nvSpPr>
        <p:spPr>
          <a:xfrm>
            <a:off x="4452822" y="639323"/>
            <a:ext cx="1643178" cy="9826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53A59C-060A-C58D-6CED-63F3D1DD0DA5}"/>
                  </a:ext>
                </a:extLst>
              </p:cNvPr>
              <p:cNvSpPr txBox="1"/>
              <p:nvPr/>
            </p:nvSpPr>
            <p:spPr>
              <a:xfrm>
                <a:off x="4167345" y="1607920"/>
                <a:ext cx="10838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53A59C-060A-C58D-6CED-63F3D1DD0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345" y="1607920"/>
                <a:ext cx="108388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12F12B-E535-33EC-FD93-85DE6DD04EBB}"/>
              </a:ext>
            </a:extLst>
          </p:cNvPr>
          <p:cNvCxnSpPr>
            <a:cxnSpLocks/>
          </p:cNvCxnSpPr>
          <p:nvPr/>
        </p:nvCxnSpPr>
        <p:spPr>
          <a:xfrm flipV="1">
            <a:off x="4893349" y="1621926"/>
            <a:ext cx="596352" cy="7225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8D7607-5494-B425-93EB-6C3E69B33E39}"/>
                  </a:ext>
                </a:extLst>
              </p:cNvPr>
              <p:cNvSpPr txBox="1"/>
              <p:nvPr/>
            </p:nvSpPr>
            <p:spPr>
              <a:xfrm>
                <a:off x="140333" y="113121"/>
                <a:ext cx="45498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Prob. 8.19.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8D7607-5494-B425-93EB-6C3E69B33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3" y="113121"/>
                <a:ext cx="4549835" cy="584775"/>
              </a:xfrm>
              <a:prstGeom prst="rect">
                <a:avLst/>
              </a:prstGeom>
              <a:blipFill>
                <a:blip r:embed="rId7"/>
                <a:stretch>
                  <a:fillRect l="-3343" t="-15217" r="-27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63BBA00-32F3-B83B-8E4D-70C09C3912FC}"/>
              </a:ext>
            </a:extLst>
          </p:cNvPr>
          <p:cNvSpPr txBox="1"/>
          <p:nvPr/>
        </p:nvSpPr>
        <p:spPr>
          <a:xfrm>
            <a:off x="6105426" y="110239"/>
            <a:ext cx="3330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Parallel RLC circuit.</a:t>
            </a:r>
          </a:p>
        </p:txBody>
      </p:sp>
    </p:spTree>
    <p:extLst>
      <p:ext uri="{BB962C8B-B14F-4D97-AF65-F5344CB8AC3E}">
        <p14:creationId xmlns:p14="http://schemas.microsoft.com/office/powerpoint/2010/main" val="166158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3" grpId="0"/>
      <p:bldP spid="2" grpId="0"/>
      <p:bldP spid="3" grpId="0" animBg="1"/>
      <p:bldP spid="4" grpId="0" animBg="1"/>
      <p:bldP spid="11" grpId="0" animBg="1"/>
      <p:bldP spid="12" grpId="0" animBg="1"/>
      <p:bldP spid="16" grpId="0" animBg="1"/>
      <p:bldP spid="17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E366FC-0C5F-D503-5543-1DEEC6C4B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30" y="577023"/>
            <a:ext cx="9101139" cy="326175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2F36E7F-116F-6CA6-72DB-23FED369538B}"/>
              </a:ext>
            </a:extLst>
          </p:cNvPr>
          <p:cNvSpPr/>
          <p:nvPr/>
        </p:nvSpPr>
        <p:spPr>
          <a:xfrm>
            <a:off x="1536004" y="803181"/>
            <a:ext cx="3064276" cy="32617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1293A8-0CBE-3265-DD72-1945437B3FFF}"/>
                  </a:ext>
                </a:extLst>
              </p:cNvPr>
              <p:cNvSpPr txBox="1"/>
              <p:nvPr/>
            </p:nvSpPr>
            <p:spPr>
              <a:xfrm>
                <a:off x="7403123" y="4187575"/>
                <a:ext cx="2939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Circuit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1293A8-0CBE-3265-DD72-1945437B3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123" y="4187575"/>
                <a:ext cx="2939203" cy="584775"/>
              </a:xfrm>
              <a:prstGeom prst="rect">
                <a:avLst/>
              </a:prstGeom>
              <a:blipFill>
                <a:blip r:embed="rId3"/>
                <a:stretch>
                  <a:fillRect l="-5150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938A2C-DB45-18EF-44E5-0C7446FEBE30}"/>
                  </a:ext>
                </a:extLst>
              </p:cNvPr>
              <p:cNvSpPr txBox="1"/>
              <p:nvPr/>
            </p:nvSpPr>
            <p:spPr>
              <a:xfrm>
                <a:off x="5279010" y="4687282"/>
                <a:ext cx="6793719" cy="658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b="0" dirty="0"/>
                  <a:t>Need: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938A2C-DB45-18EF-44E5-0C7446FEB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010" y="4687282"/>
                <a:ext cx="6793719" cy="658001"/>
              </a:xfrm>
              <a:prstGeom prst="rect">
                <a:avLst/>
              </a:prstGeom>
              <a:blipFill>
                <a:blip r:embed="rId4"/>
                <a:stretch>
                  <a:fillRect l="-2239" t="-111538" b="-18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F5FC0E-3BDB-99E0-FB7B-2DFA8835FAEF}"/>
                  </a:ext>
                </a:extLst>
              </p:cNvPr>
              <p:cNvSpPr txBox="1"/>
              <p:nvPr/>
            </p:nvSpPr>
            <p:spPr>
              <a:xfrm>
                <a:off x="5279010" y="5309482"/>
                <a:ext cx="2444195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3200" dirty="0"/>
                  <a:t>?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F5FC0E-3BDB-99E0-FB7B-2DFA8835F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010" y="5309482"/>
                <a:ext cx="2444195" cy="622735"/>
              </a:xfrm>
              <a:prstGeom prst="rect">
                <a:avLst/>
              </a:prstGeom>
              <a:blipFill>
                <a:blip r:embed="rId5"/>
                <a:stretch>
                  <a:fillRect l="-6186" t="-14000" r="-5155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D1AF45B-FB1A-9DBB-7B7F-A5F833200584}"/>
              </a:ext>
            </a:extLst>
          </p:cNvPr>
          <p:cNvSpPr/>
          <p:nvPr/>
        </p:nvSpPr>
        <p:spPr>
          <a:xfrm>
            <a:off x="6458163" y="2207902"/>
            <a:ext cx="909657" cy="12659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AB7948-7113-DB76-8648-AEC8F4B58025}"/>
              </a:ext>
            </a:extLst>
          </p:cNvPr>
          <p:cNvSpPr txBox="1"/>
          <p:nvPr/>
        </p:nvSpPr>
        <p:spPr>
          <a:xfrm>
            <a:off x="5279010" y="5889235"/>
            <a:ext cx="5666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Need a test source to determine.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766D54E-A122-87E8-0166-F3EFDEF68CCA}"/>
              </a:ext>
            </a:extLst>
          </p:cNvPr>
          <p:cNvSpPr/>
          <p:nvPr/>
        </p:nvSpPr>
        <p:spPr>
          <a:xfrm>
            <a:off x="3782550" y="3430908"/>
            <a:ext cx="1035745" cy="5197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013ACE-DBA6-1E12-EF49-F18DAD77C3DA}"/>
              </a:ext>
            </a:extLst>
          </p:cNvPr>
          <p:cNvSpPr/>
          <p:nvPr/>
        </p:nvSpPr>
        <p:spPr>
          <a:xfrm rot="3198855">
            <a:off x="3894641" y="1708247"/>
            <a:ext cx="1035745" cy="5197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403E216-2512-74A9-A923-B4C7F259734A}"/>
              </a:ext>
            </a:extLst>
          </p:cNvPr>
          <p:cNvSpPr/>
          <p:nvPr/>
        </p:nvSpPr>
        <p:spPr>
          <a:xfrm>
            <a:off x="4452822" y="639323"/>
            <a:ext cx="1643178" cy="9826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78B2B0-65BD-894F-0A94-BEDFB9FDC458}"/>
                  </a:ext>
                </a:extLst>
              </p:cNvPr>
              <p:cNvSpPr txBox="1"/>
              <p:nvPr/>
            </p:nvSpPr>
            <p:spPr>
              <a:xfrm>
                <a:off x="4167345" y="1607920"/>
                <a:ext cx="10838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78B2B0-65BD-894F-0A94-BEDFB9FDC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345" y="1607920"/>
                <a:ext cx="108388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E43528-814E-402C-1721-719B143DD46C}"/>
              </a:ext>
            </a:extLst>
          </p:cNvPr>
          <p:cNvCxnSpPr>
            <a:cxnSpLocks/>
          </p:cNvCxnSpPr>
          <p:nvPr/>
        </p:nvCxnSpPr>
        <p:spPr>
          <a:xfrm flipV="1">
            <a:off x="4893349" y="1621926"/>
            <a:ext cx="596352" cy="7225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3E70221-4989-69A5-A01F-B1F38C7F284A}"/>
              </a:ext>
            </a:extLst>
          </p:cNvPr>
          <p:cNvSpPr/>
          <p:nvPr/>
        </p:nvSpPr>
        <p:spPr>
          <a:xfrm>
            <a:off x="3343751" y="750957"/>
            <a:ext cx="3150766" cy="34716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19E6CE-1A2C-8EBE-FF8C-E237A9DEC5C9}"/>
              </a:ext>
            </a:extLst>
          </p:cNvPr>
          <p:cNvSpPr/>
          <p:nvPr/>
        </p:nvSpPr>
        <p:spPr>
          <a:xfrm>
            <a:off x="6422486" y="3611900"/>
            <a:ext cx="132080" cy="132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91F854C-828F-EB4B-DB7A-13A3F881D653}"/>
              </a:ext>
            </a:extLst>
          </p:cNvPr>
          <p:cNvSpPr/>
          <p:nvPr/>
        </p:nvSpPr>
        <p:spPr>
          <a:xfrm>
            <a:off x="6424427" y="1652980"/>
            <a:ext cx="132080" cy="132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0B2010-9C75-732D-A6FA-634ADDAE1586}"/>
              </a:ext>
            </a:extLst>
          </p:cNvPr>
          <p:cNvCxnSpPr>
            <a:cxnSpLocks/>
          </p:cNvCxnSpPr>
          <p:nvPr/>
        </p:nvCxnSpPr>
        <p:spPr>
          <a:xfrm>
            <a:off x="5998981" y="2621135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C1D0F4-637B-4B7C-EA44-73AFAE3127DF}"/>
                  </a:ext>
                </a:extLst>
              </p:cNvPr>
              <p:cNvSpPr txBox="1"/>
              <p:nvPr/>
            </p:nvSpPr>
            <p:spPr>
              <a:xfrm>
                <a:off x="5274411" y="2373381"/>
                <a:ext cx="899477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C1D0F4-637B-4B7C-EA44-73AFAE312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411" y="2373381"/>
                <a:ext cx="899477" cy="622735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749BA9-BE02-CFF6-BFA8-9EC2337EF8B5}"/>
                  </a:ext>
                </a:extLst>
              </p:cNvPr>
              <p:cNvSpPr txBox="1"/>
              <p:nvPr/>
            </p:nvSpPr>
            <p:spPr>
              <a:xfrm>
                <a:off x="140333" y="113121"/>
                <a:ext cx="45498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Prob. 8.19.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749BA9-BE02-CFF6-BFA8-9EC2337EF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3" y="113121"/>
                <a:ext cx="4549835" cy="584775"/>
              </a:xfrm>
              <a:prstGeom prst="rect">
                <a:avLst/>
              </a:prstGeom>
              <a:blipFill>
                <a:blip r:embed="rId8"/>
                <a:stretch>
                  <a:fillRect l="-3343" t="-15217" r="-27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6643D48-EC9D-5F46-928E-FC7FD80ED2B7}"/>
              </a:ext>
            </a:extLst>
          </p:cNvPr>
          <p:cNvSpPr txBox="1"/>
          <p:nvPr/>
        </p:nvSpPr>
        <p:spPr>
          <a:xfrm>
            <a:off x="6105426" y="110239"/>
            <a:ext cx="3330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Parallel RLC circuit.</a:t>
            </a:r>
          </a:p>
        </p:txBody>
      </p:sp>
    </p:spTree>
    <p:extLst>
      <p:ext uri="{BB962C8B-B14F-4D97-AF65-F5344CB8AC3E}">
        <p14:creationId xmlns:p14="http://schemas.microsoft.com/office/powerpoint/2010/main" val="32209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1" grpId="0"/>
      <p:bldP spid="15" grpId="0" animBg="1"/>
      <p:bldP spid="16" grpId="0" animBg="1"/>
      <p:bldP spid="17" grpId="0" animBg="1"/>
      <p:bldP spid="2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348DAF-E2D5-7547-9809-5764B4B2C8C4}"/>
                  </a:ext>
                </a:extLst>
              </p:cNvPr>
              <p:cNvSpPr txBox="1"/>
              <p:nvPr/>
            </p:nvSpPr>
            <p:spPr>
              <a:xfrm>
                <a:off x="188708" y="782108"/>
                <a:ext cx="11618502" cy="495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Same overall structure as Test 1 and Test 2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Material:  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:r>
                  <a:rPr lang="en-US" sz="3000" dirty="0"/>
                  <a:t>Through Sec. 8.2 of N&amp;R (natural response of parallel RLC circuits)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:r>
                  <a:rPr lang="en-US" sz="3000" dirty="0"/>
                  <a:t>Anything covered in lecture, on HW, or clicker “quizzes” is fair game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Up to three pages of notes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8.5′′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×11′′</m:t>
                    </m:r>
                  </m:oMath>
                </a14:m>
                <a:r>
                  <a:rPr lang="en-US" sz="3200" dirty="0"/>
                  <a:t>, front and back)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Will provide a copy of Table 8.2 of N&amp;R (as last page of exam)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Minimum of 50 minutes of effort (or penalty for early submission)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Bring a calculator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No other electronic devices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i="1" dirty="0"/>
                  <a:t>Do your own work!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348DAF-E2D5-7547-9809-5764B4B2C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782108"/>
                <a:ext cx="11618502" cy="4955203"/>
              </a:xfrm>
              <a:prstGeom prst="rect">
                <a:avLst/>
              </a:prstGeom>
              <a:blipFill>
                <a:blip r:embed="rId2"/>
                <a:stretch>
                  <a:fillRect l="-1201" t="-1535" r="-437" b="-3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3E0D2FE-817C-7841-921C-5E664A4CB510}"/>
              </a:ext>
            </a:extLst>
          </p:cNvPr>
          <p:cNvSpPr txBox="1"/>
          <p:nvPr/>
        </p:nvSpPr>
        <p:spPr>
          <a:xfrm>
            <a:off x="188708" y="197333"/>
            <a:ext cx="8084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Test 3 Friday, Apr. 4</a:t>
            </a:r>
            <a:r>
              <a:rPr lang="en-US" sz="3200" baseline="30000" dirty="0"/>
              <a:t>th</a:t>
            </a:r>
            <a:r>
              <a:rPr lang="en-US" sz="3200" dirty="0"/>
              <a:t> at </a:t>
            </a:r>
            <a:r>
              <a:rPr lang="en-US" sz="3200" b="1" i="1" dirty="0"/>
              <a:t>7:00 p.m. in Spark G45</a:t>
            </a:r>
            <a:r>
              <a:rPr lang="en-US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9552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/>
              <p:nvPr/>
            </p:nvSpPr>
            <p:spPr>
              <a:xfrm>
                <a:off x="1009715" y="1147369"/>
                <a:ext cx="10375854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Voltage (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), current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), power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𝑖𝑣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Passive sign convention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Resistors and Ohm’s law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𝑖𝑅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Parallel (same voltage) and series (same current) elements</a:t>
                </a:r>
                <a:br>
                  <a:rPr lang="en-US" sz="3200" dirty="0"/>
                </a:br>
                <a:r>
                  <a:rPr lang="en-US" sz="3200" dirty="0"/>
                  <a:t>(Don’t let this trip you up!)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Current division and voltage division</a:t>
                </a:r>
                <a:br>
                  <a:rPr lang="en-US" sz="3200" dirty="0"/>
                </a:br>
                <a:r>
                  <a:rPr lang="en-US" sz="3200" dirty="0"/>
                  <a:t>(Not critical knowledge, but </a:t>
                </a:r>
                <a:r>
                  <a:rPr lang="en-US" sz="3200" i="1" dirty="0"/>
                  <a:t>a convenient shortcut</a:t>
                </a:r>
                <a:r>
                  <a:rPr lang="en-US" sz="3200" dirty="0"/>
                  <a:t>.)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Y-to-</a:t>
                </a:r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  <a:latin typeface="Symbol" pitchFamily="2" charset="2"/>
                  </a:rPr>
                  <a:t>D</a:t>
                </a:r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  <a:latin typeface="Symbol" pitchFamily="2" charset="2"/>
                  </a:rPr>
                  <a:t>D</a:t>
                </a:r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-to-Y transformations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KCL and KVL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15" y="1147369"/>
                <a:ext cx="10375854" cy="4524315"/>
              </a:xfrm>
              <a:prstGeom prst="rect">
                <a:avLst/>
              </a:prstGeom>
              <a:blipFill>
                <a:blip r:embed="rId2"/>
                <a:stretch>
                  <a:fillRect l="-1345" t="-1681" r="-489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267DC76-7712-D94C-8464-74AD114C8960}"/>
              </a:ext>
            </a:extLst>
          </p:cNvPr>
          <p:cNvSpPr txBox="1"/>
          <p:nvPr/>
        </p:nvSpPr>
        <p:spPr>
          <a:xfrm>
            <a:off x="188708" y="94593"/>
            <a:ext cx="8384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Concepts for Test 1 (on which Tests 2 and 3 build)</a:t>
            </a:r>
          </a:p>
        </p:txBody>
      </p:sp>
    </p:spTree>
    <p:extLst>
      <p:ext uri="{BB962C8B-B14F-4D97-AF65-F5344CB8AC3E}">
        <p14:creationId xmlns:p14="http://schemas.microsoft.com/office/powerpoint/2010/main" val="214002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31598-C964-0D4B-9C74-3D2571F0588B}"/>
              </a:ext>
            </a:extLst>
          </p:cNvPr>
          <p:cNvSpPr txBox="1"/>
          <p:nvPr/>
        </p:nvSpPr>
        <p:spPr>
          <a:xfrm>
            <a:off x="1009715" y="860930"/>
            <a:ext cx="660167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Node-voltage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Mesh-current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Thévenin</a:t>
            </a:r>
            <a:r>
              <a:rPr lang="en-US" sz="3200" dirty="0"/>
              <a:t> equivalent circuits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Norton equivalent circuits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Superposition / Source deactivation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Maximum power transfer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Operational amplifiers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752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Concepts for Test 2 (on which Tests 3 builds)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D2114-23FA-22D1-42BA-D4CAB4E00864}"/>
              </a:ext>
            </a:extLst>
          </p:cNvPr>
          <p:cNvSpPr txBox="1"/>
          <p:nvPr/>
        </p:nvSpPr>
        <p:spPr>
          <a:xfrm>
            <a:off x="7370706" y="1329700"/>
            <a:ext cx="67678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>
                <a:latin typeface="Symbol" pitchFamily="2" charset="2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9B7E55-EB78-5534-8D58-D9F491ADF60D}"/>
              </a:ext>
            </a:extLst>
          </p:cNvPr>
          <p:cNvSpPr txBox="1"/>
          <p:nvPr/>
        </p:nvSpPr>
        <p:spPr>
          <a:xfrm>
            <a:off x="8337124" y="1998921"/>
            <a:ext cx="28251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Still relevant to</a:t>
            </a:r>
            <a:br>
              <a:rPr lang="en-US" sz="3200" dirty="0"/>
            </a:br>
            <a:r>
              <a:rPr lang="en-US" sz="3200" dirty="0"/>
              <a:t>Test 3 material.</a:t>
            </a:r>
          </a:p>
        </p:txBody>
      </p:sp>
    </p:spTree>
    <p:extLst>
      <p:ext uri="{BB962C8B-B14F-4D97-AF65-F5344CB8AC3E}">
        <p14:creationId xmlns:p14="http://schemas.microsoft.com/office/powerpoint/2010/main" val="137114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FA0CD9-44F3-1024-6B25-4E021B63EA92}"/>
              </a:ext>
            </a:extLst>
          </p:cNvPr>
          <p:cNvCxnSpPr>
            <a:cxnSpLocks/>
          </p:cNvCxnSpPr>
          <p:nvPr/>
        </p:nvCxnSpPr>
        <p:spPr>
          <a:xfrm>
            <a:off x="625032" y="3718056"/>
            <a:ext cx="0" cy="2506746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1B9CA58-BD70-9D49-BD39-71929B22C4C7}"/>
              </a:ext>
            </a:extLst>
          </p:cNvPr>
          <p:cNvSpPr txBox="1"/>
          <p:nvPr/>
        </p:nvSpPr>
        <p:spPr>
          <a:xfrm>
            <a:off x="1420679" y="3456678"/>
            <a:ext cx="956120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600" dirty="0"/>
              <a:t>Inductor current definitely </a:t>
            </a:r>
            <a:r>
              <a:rPr lang="en-US" sz="2600" b="1" i="1" dirty="0"/>
              <a:t>cannot</a:t>
            </a:r>
            <a:r>
              <a:rPr lang="en-US" sz="2600" i="1" dirty="0"/>
              <a:t> </a:t>
            </a:r>
            <a:r>
              <a:rPr lang="en-US" sz="2600" dirty="0"/>
              <a:t>change instantaneously</a:t>
            </a:r>
            <a:endParaRPr lang="en-US" sz="2600" i="1" dirty="0"/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600" dirty="0"/>
              <a:t>Capacitor voltage definitely </a:t>
            </a:r>
            <a:r>
              <a:rPr lang="en-US" sz="2600" b="1" i="1" dirty="0"/>
              <a:t>cannot</a:t>
            </a:r>
            <a:r>
              <a:rPr lang="en-US" sz="2600" dirty="0"/>
              <a:t> change instantaneously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600" dirty="0"/>
              <a:t>Beyond that, all other quantities </a:t>
            </a:r>
            <a:r>
              <a:rPr lang="en-US" sz="2600" i="1" dirty="0"/>
              <a:t>may</a:t>
            </a:r>
            <a:r>
              <a:rPr lang="en-US" sz="2600" dirty="0"/>
              <a:t> be able to change</a:t>
            </a:r>
            <a:br>
              <a:rPr lang="en-US" sz="2600" dirty="0"/>
            </a:br>
            <a:r>
              <a:rPr lang="en-US" sz="2600" dirty="0"/>
              <a:t>instantaneously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i="1" dirty="0">
                <a:solidFill>
                  <a:schemeClr val="bg1"/>
                </a:solidFill>
              </a:rPr>
              <a:t>but</a:t>
            </a:r>
            <a:r>
              <a:rPr lang="en-US" sz="2600" dirty="0">
                <a:solidFill>
                  <a:schemeClr val="bg1"/>
                </a:solidFill>
              </a:rPr>
              <a:t> perhaps cannot owing to circuit arrangement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(e.g., voltage of a resistor in parallel with a capacitor).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8B6A59-5AA3-4648-BB28-73767858767C}"/>
              </a:ext>
            </a:extLst>
          </p:cNvPr>
          <p:cNvSpPr txBox="1"/>
          <p:nvPr/>
        </p:nvSpPr>
        <p:spPr>
          <a:xfrm>
            <a:off x="1420679" y="3456678"/>
            <a:ext cx="956120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600" dirty="0"/>
              <a:t>Inductor current definitely </a:t>
            </a:r>
            <a:r>
              <a:rPr lang="en-US" sz="2600" b="1" i="1" dirty="0"/>
              <a:t>cannot</a:t>
            </a:r>
            <a:r>
              <a:rPr lang="en-US" sz="2600" i="1" dirty="0"/>
              <a:t> </a:t>
            </a:r>
            <a:r>
              <a:rPr lang="en-US" sz="2600" dirty="0"/>
              <a:t>change instantaneously</a:t>
            </a:r>
            <a:endParaRPr lang="en-US" sz="2600" i="1" dirty="0"/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600" dirty="0"/>
              <a:t>Capacitor voltage definitely </a:t>
            </a:r>
            <a:r>
              <a:rPr lang="en-US" sz="2600" b="1" i="1" dirty="0"/>
              <a:t>cannot</a:t>
            </a:r>
            <a:r>
              <a:rPr lang="en-US" sz="2600" dirty="0"/>
              <a:t> change instantaneously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600" dirty="0"/>
              <a:t>Beyond that, all other quantities </a:t>
            </a:r>
            <a:r>
              <a:rPr lang="en-US" sz="2600" i="1" dirty="0"/>
              <a:t>may</a:t>
            </a:r>
            <a:r>
              <a:rPr lang="en-US" sz="2600" dirty="0"/>
              <a:t> be able to change</a:t>
            </a:r>
            <a:br>
              <a:rPr lang="en-US" sz="2600" dirty="0"/>
            </a:br>
            <a:r>
              <a:rPr lang="en-US" sz="2600" dirty="0"/>
              <a:t>instantaneously, </a:t>
            </a:r>
            <a:r>
              <a:rPr lang="en-US" sz="2600" i="1" dirty="0"/>
              <a:t>but</a:t>
            </a:r>
            <a:r>
              <a:rPr lang="en-US" sz="2600" dirty="0"/>
              <a:t> perhaps cannot owing to circuit arrangement</a:t>
            </a:r>
            <a:br>
              <a:rPr lang="en-US" sz="2600" dirty="0"/>
            </a:br>
            <a:r>
              <a:rPr lang="en-US" sz="2600" dirty="0"/>
              <a:t>(e.g., voltage of a resistor in parallel with a capacitor)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4152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New concepts for Test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EF850-8FA9-D441-8F58-FA41D1D30F1F}"/>
              </a:ext>
            </a:extLst>
          </p:cNvPr>
          <p:cNvSpPr txBox="1"/>
          <p:nvPr/>
        </p:nvSpPr>
        <p:spPr>
          <a:xfrm>
            <a:off x="532329" y="670430"/>
            <a:ext cx="46313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Inductor fundamentals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Capacitor fundamentals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44D46-8A84-7449-BCD4-B33F8F05C9D3}"/>
              </a:ext>
            </a:extLst>
          </p:cNvPr>
          <p:cNvSpPr txBox="1"/>
          <p:nvPr/>
        </p:nvSpPr>
        <p:spPr>
          <a:xfrm>
            <a:off x="188707" y="1717291"/>
            <a:ext cx="43484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dirty="0"/>
              <a:t>What is steady-state behavior?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9822F-A841-2044-9E33-8FCCFF572445}"/>
              </a:ext>
            </a:extLst>
          </p:cNvPr>
          <p:cNvSpPr txBox="1"/>
          <p:nvPr/>
        </p:nvSpPr>
        <p:spPr>
          <a:xfrm>
            <a:off x="188707" y="2994590"/>
            <a:ext cx="64806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dirty="0"/>
              <a:t>What can and cannot change instantaneously?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948D2-1E87-0349-AAF1-926555EA3FBC}"/>
              </a:ext>
            </a:extLst>
          </p:cNvPr>
          <p:cNvSpPr txBox="1"/>
          <p:nvPr/>
        </p:nvSpPr>
        <p:spPr>
          <a:xfrm>
            <a:off x="1420678" y="2163669"/>
            <a:ext cx="43090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600" dirty="0"/>
              <a:t>Inductor is a short circuit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600" dirty="0"/>
              <a:t>Capacitor is an open circuit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E64D0-C780-D84B-9AE9-4F7CA3DF5E01}"/>
              </a:ext>
            </a:extLst>
          </p:cNvPr>
          <p:cNvSpPr txBox="1"/>
          <p:nvPr/>
        </p:nvSpPr>
        <p:spPr>
          <a:xfrm>
            <a:off x="188707" y="5481140"/>
            <a:ext cx="80926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dirty="0"/>
              <a:t>Immediately after a state change (e.g., a switch is thrown):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0E5864-C339-9E49-8B32-C75F20E4DAA2}"/>
              </a:ext>
            </a:extLst>
          </p:cNvPr>
          <p:cNvSpPr txBox="1"/>
          <p:nvPr/>
        </p:nvSpPr>
        <p:spPr>
          <a:xfrm>
            <a:off x="1416199" y="5943226"/>
            <a:ext cx="988097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600" dirty="0"/>
              <a:t>Inductor acts like a current source (maintains/establishes a current)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600" dirty="0"/>
              <a:t>Capacitor acts like a voltage source (maintains/establishes a voltage)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6661DC-569E-D644-859B-74161BBDF9A6}"/>
              </a:ext>
            </a:extLst>
          </p:cNvPr>
          <p:cNvSpPr txBox="1"/>
          <p:nvPr/>
        </p:nvSpPr>
        <p:spPr>
          <a:xfrm>
            <a:off x="5363238" y="34681"/>
            <a:ext cx="55593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dirty="0"/>
              <a:t>How do series and parallel inductor and</a:t>
            </a:r>
            <a:br>
              <a:rPr lang="en-US" sz="2600" dirty="0"/>
            </a:br>
            <a:r>
              <a:rPr lang="en-US" sz="2600" dirty="0"/>
              <a:t>capacitor combine?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7EC39-AF94-6B3A-2DC2-AF7E6EFF6286}"/>
              </a:ext>
            </a:extLst>
          </p:cNvPr>
          <p:cNvSpPr txBox="1"/>
          <p:nvPr/>
        </p:nvSpPr>
        <p:spPr>
          <a:xfrm>
            <a:off x="5502524" y="877865"/>
            <a:ext cx="66496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600" dirty="0"/>
              <a:t>Add: series inductors and parallel capacitors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600" dirty="0"/>
              <a:t>Inverse of sum of inverses: parallel inductors</a:t>
            </a:r>
            <a:br>
              <a:rPr lang="en-US" sz="2600" dirty="0"/>
            </a:br>
            <a:r>
              <a:rPr lang="en-US" sz="2600" dirty="0"/>
              <a:t>and series capacitors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135310-B8FA-36A4-EA43-660AB63FF8C2}"/>
              </a:ext>
            </a:extLst>
          </p:cNvPr>
          <p:cNvCxnSpPr>
            <a:cxnSpLocks/>
          </p:cNvCxnSpPr>
          <p:nvPr/>
        </p:nvCxnSpPr>
        <p:spPr>
          <a:xfrm flipH="1" flipV="1">
            <a:off x="4676491" y="1920779"/>
            <a:ext cx="2984698" cy="772994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7C99B1-7CA3-9672-C6CC-536082E5350D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6669392" y="2693773"/>
            <a:ext cx="991797" cy="547039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CA5ABB-EDCE-8D43-C7E2-8CE147F228A2}"/>
              </a:ext>
            </a:extLst>
          </p:cNvPr>
          <p:cNvSpPr txBox="1"/>
          <p:nvPr/>
        </p:nvSpPr>
        <p:spPr>
          <a:xfrm>
            <a:off x="7661189" y="2398120"/>
            <a:ext cx="4281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60% of exam relates to this?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0A1488-75A7-0916-92D9-0510DD00564B}"/>
              </a:ext>
            </a:extLst>
          </p:cNvPr>
          <p:cNvCxnSpPr>
            <a:cxnSpLocks/>
          </p:cNvCxnSpPr>
          <p:nvPr/>
        </p:nvCxnSpPr>
        <p:spPr>
          <a:xfrm>
            <a:off x="625032" y="3718056"/>
            <a:ext cx="85145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3698BF-E84D-6422-3C50-463C2EFD75E0}"/>
              </a:ext>
            </a:extLst>
          </p:cNvPr>
          <p:cNvCxnSpPr>
            <a:cxnSpLocks/>
          </p:cNvCxnSpPr>
          <p:nvPr/>
        </p:nvCxnSpPr>
        <p:spPr>
          <a:xfrm>
            <a:off x="625032" y="6224802"/>
            <a:ext cx="85145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2A2411-BB83-8F36-AC10-6C19E717E2BE}"/>
              </a:ext>
            </a:extLst>
          </p:cNvPr>
          <p:cNvCxnSpPr>
            <a:cxnSpLocks/>
          </p:cNvCxnSpPr>
          <p:nvPr/>
        </p:nvCxnSpPr>
        <p:spPr>
          <a:xfrm>
            <a:off x="882940" y="4136737"/>
            <a:ext cx="0" cy="2486650"/>
          </a:xfrm>
          <a:prstGeom prst="line">
            <a:avLst/>
          </a:prstGeom>
          <a:ln w="25400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F17BE58-CBF7-28B4-FB56-21259A9F1C43}"/>
              </a:ext>
            </a:extLst>
          </p:cNvPr>
          <p:cNvCxnSpPr>
            <a:cxnSpLocks/>
          </p:cNvCxnSpPr>
          <p:nvPr/>
        </p:nvCxnSpPr>
        <p:spPr>
          <a:xfrm>
            <a:off x="882940" y="4136737"/>
            <a:ext cx="593547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793B34-AB87-3EA3-72AD-95139C41C8F8}"/>
              </a:ext>
            </a:extLst>
          </p:cNvPr>
          <p:cNvCxnSpPr>
            <a:cxnSpLocks/>
          </p:cNvCxnSpPr>
          <p:nvPr/>
        </p:nvCxnSpPr>
        <p:spPr>
          <a:xfrm>
            <a:off x="882940" y="6623387"/>
            <a:ext cx="593547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3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7" grpId="0"/>
      <p:bldP spid="4" grpId="0"/>
      <p:bldP spid="1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799A4A-41CA-6747-91F0-9A3793628445}"/>
              </a:ext>
            </a:extLst>
          </p:cNvPr>
          <p:cNvSpPr txBox="1"/>
          <p:nvPr/>
        </p:nvSpPr>
        <p:spPr>
          <a:xfrm>
            <a:off x="188708" y="94593"/>
            <a:ext cx="2936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Recall:</a:t>
            </a:r>
            <a:r>
              <a:rPr lang="en-US" sz="3200" dirty="0"/>
              <a:t> Inductors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0B2F15-4BD9-9749-89E8-E1AE964C1AFF}"/>
              </a:ext>
            </a:extLst>
          </p:cNvPr>
          <p:cNvSpPr txBox="1"/>
          <p:nvPr/>
        </p:nvSpPr>
        <p:spPr>
          <a:xfrm>
            <a:off x="2188275" y="1868290"/>
            <a:ext cx="913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the current is not changing, an inductor behaves as: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8C193C-09D3-CC46-A5E2-21BE8E68E08C}"/>
              </a:ext>
            </a:extLst>
          </p:cNvPr>
          <p:cNvSpPr txBox="1"/>
          <p:nvPr/>
        </p:nvSpPr>
        <p:spPr>
          <a:xfrm>
            <a:off x="3418239" y="2674621"/>
            <a:ext cx="34510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AutoNum type="alphaUcParenR"/>
            </a:pPr>
            <a:r>
              <a:rPr lang="en-US" sz="3200" dirty="0"/>
              <a:t>A short circuit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An open circuit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A voltage source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A current source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None of these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6D7F1A-66D5-484C-BF18-41B751C12D7E}"/>
              </a:ext>
            </a:extLst>
          </p:cNvPr>
          <p:cNvSpPr/>
          <p:nvPr/>
        </p:nvSpPr>
        <p:spPr>
          <a:xfrm>
            <a:off x="3418239" y="2716865"/>
            <a:ext cx="3000362" cy="5054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456C28-2A8E-F541-9BD7-8FDA01BF4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16" y="771746"/>
            <a:ext cx="1321495" cy="2106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B79737-2EC3-F344-909F-330EF0039538}"/>
                  </a:ext>
                </a:extLst>
              </p:cNvPr>
              <p:cNvSpPr txBox="1"/>
              <p:nvPr/>
            </p:nvSpPr>
            <p:spPr>
              <a:xfrm>
                <a:off x="319714" y="5332865"/>
                <a:ext cx="1931298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B79737-2EC3-F344-909F-330EF0039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14" y="5332865"/>
                <a:ext cx="1931298" cy="1030347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78A0903B-31F0-CD4A-9537-F6CBEE9398C9}"/>
              </a:ext>
            </a:extLst>
          </p:cNvPr>
          <p:cNvSpPr/>
          <p:nvPr/>
        </p:nvSpPr>
        <p:spPr>
          <a:xfrm>
            <a:off x="2330190" y="569308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62FC4C-E4B0-184F-AC35-0E6A77A2EAE0}"/>
                  </a:ext>
                </a:extLst>
              </p:cNvPr>
              <p:cNvSpPr txBox="1"/>
              <p:nvPr/>
            </p:nvSpPr>
            <p:spPr>
              <a:xfrm>
                <a:off x="2892253" y="5585630"/>
                <a:ext cx="17860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62FC4C-E4B0-184F-AC35-0E6A77A2E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253" y="5585630"/>
                <a:ext cx="1786066" cy="584775"/>
              </a:xfrm>
              <a:prstGeom prst="rect">
                <a:avLst/>
              </a:prstGeom>
              <a:blipFill>
                <a:blip r:embed="rId4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BAF649-6C29-7840-8660-5A46A7DEE36F}"/>
                  </a:ext>
                </a:extLst>
              </p:cNvPr>
              <p:cNvSpPr txBox="1"/>
              <p:nvPr/>
            </p:nvSpPr>
            <p:spPr>
              <a:xfrm>
                <a:off x="4975229" y="5585629"/>
                <a:ext cx="68541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But,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could be </a:t>
                </a:r>
                <a:r>
                  <a:rPr lang="en-US" sz="3200" i="1" dirty="0"/>
                  <a:t>any</a:t>
                </a:r>
                <a:r>
                  <a:rPr lang="en-US" sz="3200" dirty="0"/>
                  <a:t> constant amount.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BAF649-6C29-7840-8660-5A46A7DEE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229" y="5585629"/>
                <a:ext cx="6854184" cy="584775"/>
              </a:xfrm>
              <a:prstGeom prst="rect">
                <a:avLst/>
              </a:prstGeom>
              <a:blipFill>
                <a:blip r:embed="rId5"/>
                <a:stretch>
                  <a:fillRect l="-2218" t="-12766" r="-12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021387-5874-46F7-D00D-F7BF0231BEE7}"/>
                  </a:ext>
                </a:extLst>
              </p:cNvPr>
              <p:cNvSpPr txBox="1"/>
              <p:nvPr/>
            </p:nvSpPr>
            <p:spPr>
              <a:xfrm>
                <a:off x="6366638" y="98529"/>
                <a:ext cx="521591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021387-5874-46F7-D00D-F7BF0231B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638" y="98529"/>
                <a:ext cx="5215915" cy="1631216"/>
              </a:xfrm>
              <a:prstGeom prst="rect">
                <a:avLst/>
              </a:prstGeom>
              <a:blipFill>
                <a:blip r:embed="rId6"/>
                <a:stretch>
                  <a:fillRect t="-108462" b="-16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F36502B-0E01-C113-1275-918F8254B36A}"/>
              </a:ext>
            </a:extLst>
          </p:cNvPr>
          <p:cNvSpPr txBox="1"/>
          <p:nvPr/>
        </p:nvSpPr>
        <p:spPr>
          <a:xfrm>
            <a:off x="5682676" y="621749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8C4CAD-3DFC-2F3B-AC16-747D20855160}"/>
                  </a:ext>
                </a:extLst>
              </p:cNvPr>
              <p:cNvSpPr txBox="1"/>
              <p:nvPr/>
            </p:nvSpPr>
            <p:spPr>
              <a:xfrm>
                <a:off x="2434679" y="324126"/>
                <a:ext cx="3107774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8C4CAD-3DFC-2F3B-AC16-747D20855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679" y="324126"/>
                <a:ext cx="3107774" cy="1048044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8C561C6-340F-2893-E9FA-14E24B6AE191}"/>
              </a:ext>
            </a:extLst>
          </p:cNvPr>
          <p:cNvSpPr txBox="1"/>
          <p:nvPr/>
        </p:nvSpPr>
        <p:spPr>
          <a:xfrm>
            <a:off x="6995288" y="2591610"/>
            <a:ext cx="49923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Later we will see that from one</a:t>
            </a:r>
            <a:br>
              <a:rPr lang="en-US" sz="2800" dirty="0"/>
            </a:br>
            <a:r>
              <a:rPr lang="en-US" sz="2800" dirty="0"/>
              <a:t>instant to the next, can be useful</a:t>
            </a:r>
            <a:br>
              <a:rPr lang="en-US" sz="2800" dirty="0"/>
            </a:br>
            <a:r>
              <a:rPr lang="en-US" sz="2800" dirty="0"/>
              <a:t>to regard an inductor as akin to a</a:t>
            </a:r>
            <a:br>
              <a:rPr lang="en-US" sz="2800" dirty="0"/>
            </a:br>
            <a:r>
              <a:rPr lang="en-US" sz="2800" dirty="0"/>
              <a:t>current source.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5224B-B313-18EF-9E25-10BF03193E33}"/>
              </a:ext>
            </a:extLst>
          </p:cNvPr>
          <p:cNvSpPr txBox="1"/>
          <p:nvPr/>
        </p:nvSpPr>
        <p:spPr>
          <a:xfrm>
            <a:off x="6995288" y="4398884"/>
            <a:ext cx="46900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This relates to inductors</a:t>
            </a:r>
            <a:br>
              <a:rPr lang="en-US" sz="2800" dirty="0"/>
            </a:br>
            <a:r>
              <a:rPr lang="en-US" sz="2800" dirty="0"/>
              <a:t>“opposing” changes in current.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86A003-C199-C43B-E0C9-BC93F403F159}"/>
              </a:ext>
            </a:extLst>
          </p:cNvPr>
          <p:cNvCxnSpPr>
            <a:cxnSpLocks/>
          </p:cNvCxnSpPr>
          <p:nvPr/>
        </p:nvCxnSpPr>
        <p:spPr>
          <a:xfrm flipH="1">
            <a:off x="6743700" y="3524250"/>
            <a:ext cx="270638" cy="68072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FC69448-BDAA-8981-59A1-646ACAFAB843}"/>
              </a:ext>
            </a:extLst>
          </p:cNvPr>
          <p:cNvSpPr/>
          <p:nvPr/>
        </p:nvSpPr>
        <p:spPr>
          <a:xfrm>
            <a:off x="3430316" y="4204974"/>
            <a:ext cx="3438931" cy="505460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957FF6-798B-5E6B-73D5-03CB079F049D}"/>
              </a:ext>
            </a:extLst>
          </p:cNvPr>
          <p:cNvSpPr txBox="1"/>
          <p:nvPr/>
        </p:nvSpPr>
        <p:spPr>
          <a:xfrm>
            <a:off x="62918" y="2883111"/>
            <a:ext cx="33673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/>
              <a:t>Schematic representation</a:t>
            </a:r>
            <a:br>
              <a:rPr lang="en-US" sz="2400" i="1" dirty="0"/>
            </a:br>
            <a:r>
              <a:rPr lang="en-US" sz="2400" i="1" dirty="0"/>
              <a:t>suggestive of a (coil) of</a:t>
            </a:r>
            <a:br>
              <a:rPr lang="en-US" sz="2400" i="1" dirty="0"/>
            </a:br>
            <a:r>
              <a:rPr lang="en-US" sz="2400" i="1" dirty="0"/>
              <a:t>wire, i.e., a short.  That’s</a:t>
            </a:r>
            <a:br>
              <a:rPr lang="en-US" sz="2400" i="1" dirty="0"/>
            </a:br>
            <a:r>
              <a:rPr lang="en-US" sz="2400" i="1" dirty="0"/>
              <a:t>essential what inductor</a:t>
            </a:r>
            <a:br>
              <a:rPr lang="en-US" sz="2400" i="1" dirty="0"/>
            </a:br>
            <a:r>
              <a:rPr lang="en-US" sz="2400" i="1" dirty="0"/>
              <a:t>becomes if current</a:t>
            </a:r>
            <a:br>
              <a:rPr lang="en-US" sz="2400" i="1" dirty="0"/>
            </a:br>
            <a:r>
              <a:rPr lang="en-US" sz="2400" i="1" dirty="0"/>
              <a:t>constant.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8CAF33-3380-BD0A-6C3B-D17F726F0F6E}"/>
              </a:ext>
            </a:extLst>
          </p:cNvPr>
          <p:cNvCxnSpPr>
            <a:cxnSpLocks/>
          </p:cNvCxnSpPr>
          <p:nvPr/>
        </p:nvCxnSpPr>
        <p:spPr>
          <a:xfrm flipH="1">
            <a:off x="5462657" y="1679003"/>
            <a:ext cx="491888" cy="23945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15C5166-F053-7A9F-ECB5-C75610E3744F}"/>
              </a:ext>
            </a:extLst>
          </p:cNvPr>
          <p:cNvSpPr txBox="1"/>
          <p:nvPr/>
        </p:nvSpPr>
        <p:spPr>
          <a:xfrm>
            <a:off x="5967699" y="1375847"/>
            <a:ext cx="2055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Steady state.</a:t>
            </a:r>
          </a:p>
        </p:txBody>
      </p:sp>
    </p:spTree>
    <p:extLst>
      <p:ext uri="{BB962C8B-B14F-4D97-AF65-F5344CB8AC3E}">
        <p14:creationId xmlns:p14="http://schemas.microsoft.com/office/powerpoint/2010/main" val="34450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/>
      <p:bldP spid="7" grpId="0"/>
      <p:bldP spid="16" grpId="0" animBg="1"/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80412-CDA5-F91E-94CC-FB894D238378}"/>
                  </a:ext>
                </a:extLst>
              </p:cNvPr>
              <p:cNvSpPr txBox="1"/>
              <p:nvPr/>
            </p:nvSpPr>
            <p:spPr>
              <a:xfrm>
                <a:off x="2657862" y="344080"/>
                <a:ext cx="3275577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80412-CDA5-F91E-94CC-FB894D238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862" y="344080"/>
                <a:ext cx="3275577" cy="1048044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C3E8C30-8EE6-F94C-B5DF-6D7A02FB7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00" y="868850"/>
            <a:ext cx="1605666" cy="21061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799A4A-41CA-6747-91F0-9A3793628445}"/>
              </a:ext>
            </a:extLst>
          </p:cNvPr>
          <p:cNvSpPr txBox="1"/>
          <p:nvPr/>
        </p:nvSpPr>
        <p:spPr>
          <a:xfrm>
            <a:off x="188708" y="94593"/>
            <a:ext cx="3107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Recall:</a:t>
            </a:r>
            <a:r>
              <a:rPr lang="en-US" sz="3200" dirty="0"/>
              <a:t> Capacitors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0B2F15-4BD9-9749-89E8-E1AE964C1AFF}"/>
              </a:ext>
            </a:extLst>
          </p:cNvPr>
          <p:cNvSpPr txBox="1"/>
          <p:nvPr/>
        </p:nvSpPr>
        <p:spPr>
          <a:xfrm>
            <a:off x="2426400" y="1925531"/>
            <a:ext cx="903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the voltage is not changing, a capacitor behaves as: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8C193C-09D3-CC46-A5E2-21BE8E68E08C}"/>
              </a:ext>
            </a:extLst>
          </p:cNvPr>
          <p:cNvSpPr txBox="1"/>
          <p:nvPr/>
        </p:nvSpPr>
        <p:spPr>
          <a:xfrm>
            <a:off x="3675414" y="2569937"/>
            <a:ext cx="34572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AutoNum type="alphaUcParenR"/>
            </a:pPr>
            <a:r>
              <a:rPr lang="en-US" sz="3200" dirty="0"/>
              <a:t>A short circuit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An open circuit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A voltage source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A current source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Something else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6D7F1A-66D5-484C-BF18-41B751C12D7E}"/>
              </a:ext>
            </a:extLst>
          </p:cNvPr>
          <p:cNvSpPr/>
          <p:nvPr/>
        </p:nvSpPr>
        <p:spPr>
          <a:xfrm>
            <a:off x="3663339" y="3101346"/>
            <a:ext cx="3244342" cy="5054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02BEF-E877-A043-AC2F-1C1364DEA7F0}"/>
                  </a:ext>
                </a:extLst>
              </p:cNvPr>
              <p:cNvSpPr txBox="1"/>
              <p:nvPr/>
            </p:nvSpPr>
            <p:spPr>
              <a:xfrm>
                <a:off x="319714" y="5411449"/>
                <a:ext cx="2023311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02BEF-E877-A043-AC2F-1C1364DEA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14" y="5411449"/>
                <a:ext cx="2023311" cy="1030347"/>
              </a:xfrm>
              <a:prstGeom prst="rect">
                <a:avLst/>
              </a:prstGeom>
              <a:blipFill>
                <a:blip r:embed="rId5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>
            <a:extLst>
              <a:ext uri="{FF2B5EF4-FFF2-40B4-BE49-F238E27FC236}">
                <a16:creationId xmlns:a16="http://schemas.microsoft.com/office/drawing/2014/main" id="{CCC0451E-8B54-4149-A047-F0B64B679991}"/>
              </a:ext>
            </a:extLst>
          </p:cNvPr>
          <p:cNvSpPr/>
          <p:nvPr/>
        </p:nvSpPr>
        <p:spPr>
          <a:xfrm>
            <a:off x="2376196" y="577166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9F01C0-A52A-DD4D-9265-CECF2E0BBCE5}"/>
                  </a:ext>
                </a:extLst>
              </p:cNvPr>
              <p:cNvSpPr txBox="1"/>
              <p:nvPr/>
            </p:nvSpPr>
            <p:spPr>
              <a:xfrm>
                <a:off x="2892253" y="5664214"/>
                <a:ext cx="16940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9F01C0-A52A-DD4D-9265-CECF2E0BB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253" y="5664214"/>
                <a:ext cx="1694053" cy="584775"/>
              </a:xfrm>
              <a:prstGeom prst="rect">
                <a:avLst/>
              </a:prstGeom>
              <a:blipFill>
                <a:blip r:embed="rId6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CE2B7F-995F-6D4A-ADC7-761455C8EAF8}"/>
                  </a:ext>
                </a:extLst>
              </p:cNvPr>
              <p:cNvSpPr txBox="1"/>
              <p:nvPr/>
            </p:nvSpPr>
            <p:spPr>
              <a:xfrm>
                <a:off x="4975229" y="5664213"/>
                <a:ext cx="69544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But,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could be </a:t>
                </a:r>
                <a:r>
                  <a:rPr lang="en-US" sz="3200" i="1" dirty="0"/>
                  <a:t>any</a:t>
                </a:r>
                <a:r>
                  <a:rPr lang="en-US" sz="3200" dirty="0"/>
                  <a:t> constant amount.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CE2B7F-995F-6D4A-ADC7-761455C8E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229" y="5664213"/>
                <a:ext cx="6954404" cy="584775"/>
              </a:xfrm>
              <a:prstGeom prst="rect">
                <a:avLst/>
              </a:prstGeom>
              <a:blipFill>
                <a:blip r:embed="rId7"/>
                <a:stretch>
                  <a:fillRect l="-2186" t="-12500" r="-1275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270A5C1-7DA2-EB44-9174-30B0F4E27D9F}"/>
              </a:ext>
            </a:extLst>
          </p:cNvPr>
          <p:cNvSpPr txBox="1"/>
          <p:nvPr/>
        </p:nvSpPr>
        <p:spPr>
          <a:xfrm>
            <a:off x="90248" y="2998319"/>
            <a:ext cx="33673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/>
              <a:t>Schematic representation</a:t>
            </a:r>
            <a:br>
              <a:rPr lang="en-US" sz="2400" i="1" dirty="0"/>
            </a:br>
            <a:r>
              <a:rPr lang="en-US" sz="2400" i="1" dirty="0"/>
              <a:t>is suggestive of an open</a:t>
            </a:r>
            <a:br>
              <a:rPr lang="en-US" sz="2400" i="1" dirty="0"/>
            </a:br>
            <a:r>
              <a:rPr lang="en-US" sz="2400" i="1" dirty="0"/>
              <a:t>circuit.  That’s essentially</a:t>
            </a:r>
            <a:br>
              <a:rPr lang="en-US" sz="2400" i="1" dirty="0"/>
            </a:br>
            <a:r>
              <a:rPr lang="en-US" sz="2400" i="1" dirty="0"/>
              <a:t>what capacitor becomes</a:t>
            </a:r>
            <a:br>
              <a:rPr lang="en-US" sz="2400" i="1" dirty="0"/>
            </a:br>
            <a:r>
              <a:rPr lang="en-US" sz="2400" i="1" dirty="0"/>
              <a:t>if voltage constant.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5B948E-AF73-0BD2-C5D3-07E0358366BD}"/>
                  </a:ext>
                </a:extLst>
              </p:cNvPr>
              <p:cNvSpPr txBox="1"/>
              <p:nvPr/>
            </p:nvSpPr>
            <p:spPr>
              <a:xfrm>
                <a:off x="6281591" y="120384"/>
                <a:ext cx="5519909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5B948E-AF73-0BD2-C5D3-07E035836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591" y="120384"/>
                <a:ext cx="5519909" cy="1631216"/>
              </a:xfrm>
              <a:prstGeom prst="rect">
                <a:avLst/>
              </a:prstGeom>
              <a:blipFill>
                <a:blip r:embed="rId8"/>
                <a:stretch>
                  <a:fillRect t="-110078" b="-165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53E396B-CCA0-4993-E58C-C40174E73A48}"/>
              </a:ext>
            </a:extLst>
          </p:cNvPr>
          <p:cNvSpPr txBox="1"/>
          <p:nvPr/>
        </p:nvSpPr>
        <p:spPr>
          <a:xfrm>
            <a:off x="7238033" y="2740643"/>
            <a:ext cx="49598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Later we will see that from one</a:t>
            </a:r>
            <a:br>
              <a:rPr lang="en-US" sz="2800" dirty="0"/>
            </a:br>
            <a:r>
              <a:rPr lang="en-US" sz="2800" dirty="0"/>
              <a:t>instant to the next, can be useful</a:t>
            </a:r>
            <a:br>
              <a:rPr lang="en-US" sz="2800" dirty="0"/>
            </a:br>
            <a:r>
              <a:rPr lang="en-US" sz="2800" dirty="0"/>
              <a:t>to regard a capacitor as akin to a</a:t>
            </a:r>
            <a:br>
              <a:rPr lang="en-US" sz="2800" dirty="0"/>
            </a:br>
            <a:r>
              <a:rPr lang="en-US" sz="2800" dirty="0"/>
              <a:t>voltage source.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5630-6DC5-71AF-74E3-D865078BE78F}"/>
              </a:ext>
            </a:extLst>
          </p:cNvPr>
          <p:cNvSpPr txBox="1"/>
          <p:nvPr/>
        </p:nvSpPr>
        <p:spPr>
          <a:xfrm>
            <a:off x="7238033" y="4559299"/>
            <a:ext cx="4679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This relates to capacitors</a:t>
            </a:r>
            <a:br>
              <a:rPr lang="en-US" sz="2800" dirty="0"/>
            </a:br>
            <a:r>
              <a:rPr lang="en-US" sz="2800" dirty="0"/>
              <a:t>“opposing” changes in voltage.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2D0F9E-65DF-E205-28E6-D447F12D0611}"/>
              </a:ext>
            </a:extLst>
          </p:cNvPr>
          <p:cNvCxnSpPr>
            <a:cxnSpLocks/>
          </p:cNvCxnSpPr>
          <p:nvPr/>
        </p:nvCxnSpPr>
        <p:spPr>
          <a:xfrm flipH="1">
            <a:off x="7080340" y="3252696"/>
            <a:ext cx="232684" cy="35260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65842DA-B27F-CFF9-1652-F9490104D0B9}"/>
              </a:ext>
            </a:extLst>
          </p:cNvPr>
          <p:cNvSpPr/>
          <p:nvPr/>
        </p:nvSpPr>
        <p:spPr>
          <a:xfrm>
            <a:off x="3663339" y="3605304"/>
            <a:ext cx="3457228" cy="505460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BEFD4B-13C3-EE33-2B97-D862527550DF}"/>
              </a:ext>
            </a:extLst>
          </p:cNvPr>
          <p:cNvCxnSpPr>
            <a:cxnSpLocks/>
          </p:cNvCxnSpPr>
          <p:nvPr/>
        </p:nvCxnSpPr>
        <p:spPr>
          <a:xfrm flipH="1">
            <a:off x="5604062" y="1726138"/>
            <a:ext cx="491888" cy="23945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E23BA3-568D-47CC-2F5B-32E40B684A41}"/>
              </a:ext>
            </a:extLst>
          </p:cNvPr>
          <p:cNvSpPr txBox="1"/>
          <p:nvPr/>
        </p:nvSpPr>
        <p:spPr>
          <a:xfrm>
            <a:off x="6109104" y="1422982"/>
            <a:ext cx="2055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Steady state.</a:t>
            </a:r>
          </a:p>
        </p:txBody>
      </p:sp>
    </p:spTree>
    <p:extLst>
      <p:ext uri="{BB962C8B-B14F-4D97-AF65-F5344CB8AC3E}">
        <p14:creationId xmlns:p14="http://schemas.microsoft.com/office/powerpoint/2010/main" val="39812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8" grpId="0"/>
      <p:bldP spid="14" grpId="0"/>
      <p:bldP spid="16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4152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New concepts for Test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CEF850-8FA9-D441-8F58-FA41D1D30F1F}"/>
                  </a:ext>
                </a:extLst>
              </p:cNvPr>
              <p:cNvSpPr txBox="1"/>
              <p:nvPr/>
            </p:nvSpPr>
            <p:spPr>
              <a:xfrm>
                <a:off x="532329" y="670430"/>
                <a:ext cx="11075276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Inductor fundamentals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Capacitor fundamentals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Mutual inductance (</a:t>
                </a:r>
                <a:r>
                  <a:rPr lang="en-US" sz="3200" i="1" dirty="0"/>
                  <a:t>dot convention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 passive sign convention)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Natural response of a first-order system (RL or RC circuit)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Step/forced response of a first-order system (RL or RC circuit)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CEF850-8FA9-D441-8F58-FA41D1D30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29" y="670430"/>
                <a:ext cx="11075276" cy="2554545"/>
              </a:xfrm>
              <a:prstGeom prst="rect">
                <a:avLst/>
              </a:prstGeom>
              <a:blipFill>
                <a:blip r:embed="rId2"/>
                <a:stretch>
                  <a:fillRect l="-1260" t="-297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654E11-3B3E-BD8B-9D06-56563DDB629F}"/>
                  </a:ext>
                </a:extLst>
              </p:cNvPr>
              <p:cNvSpPr txBox="1"/>
              <p:nvPr/>
            </p:nvSpPr>
            <p:spPr>
              <a:xfrm>
                <a:off x="1058245" y="4460286"/>
                <a:ext cx="7270516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Time constant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/>
                  <a:t>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654E11-3B3E-BD8B-9D06-56563DDB6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45" y="4460286"/>
                <a:ext cx="7270516" cy="622735"/>
              </a:xfrm>
              <a:prstGeom prst="rect">
                <a:avLst/>
              </a:prstGeom>
              <a:blipFill>
                <a:blip r:embed="rId3"/>
                <a:stretch>
                  <a:fillRect l="-2094" t="-124000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80ACF5-86B7-F458-CDB1-38F92E65BE5A}"/>
                  </a:ext>
                </a:extLst>
              </p:cNvPr>
              <p:cNvSpPr txBox="1"/>
              <p:nvPr/>
            </p:nvSpPr>
            <p:spPr>
              <a:xfrm>
                <a:off x="2139688" y="3825087"/>
                <a:ext cx="4852739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80ACF5-86B7-F458-CDB1-38F92E65B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688" y="3825087"/>
                <a:ext cx="4852739" cy="523220"/>
              </a:xfrm>
              <a:prstGeom prst="rect">
                <a:avLst/>
              </a:prstGeom>
              <a:blipFill>
                <a:blip r:embed="rId4"/>
                <a:stretch>
                  <a:fillRect l="-2350" t="-109302" r="-2611" b="-1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F17AF7D-1289-E435-C3E0-37579ACD3DC2}"/>
              </a:ext>
            </a:extLst>
          </p:cNvPr>
          <p:cNvSpPr txBox="1"/>
          <p:nvPr/>
        </p:nvSpPr>
        <p:spPr>
          <a:xfrm>
            <a:off x="1058245" y="3180371"/>
            <a:ext cx="7600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Almost all you need to know is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D06BE-F876-5CC5-72A3-73C2D371D060}"/>
                  </a:ext>
                </a:extLst>
              </p:cNvPr>
              <p:cNvSpPr txBox="1"/>
              <p:nvPr/>
            </p:nvSpPr>
            <p:spPr>
              <a:xfrm>
                <a:off x="1058245" y="5090562"/>
                <a:ext cx="53374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/>
                  <a:t> is zero for natural response.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D06BE-F876-5CC5-72A3-73C2D371D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45" y="5090562"/>
                <a:ext cx="5337423" cy="584775"/>
              </a:xfrm>
              <a:prstGeom prst="rect">
                <a:avLst/>
              </a:prstGeom>
              <a:blipFill>
                <a:blip r:embed="rId5"/>
                <a:stretch>
                  <a:fillRect l="-1900" t="-12766" r="-190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8ED714-5C40-4DEB-316C-E4E98B8420F6}"/>
                  </a:ext>
                </a:extLst>
              </p:cNvPr>
              <p:cNvSpPr txBox="1"/>
              <p:nvPr/>
            </p:nvSpPr>
            <p:spPr>
              <a:xfrm>
                <a:off x="6526059" y="5090562"/>
                <a:ext cx="50135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, initial condition.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8ED714-5C40-4DEB-316C-E4E98B842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059" y="5090562"/>
                <a:ext cx="5013552" cy="584775"/>
              </a:xfrm>
              <a:prstGeom prst="rect">
                <a:avLst/>
              </a:prstGeom>
              <a:blipFill>
                <a:blip r:embed="rId6"/>
                <a:stretch>
                  <a:fillRect l="-2025" t="-12766" r="-202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DCF06E-4A8C-D911-E5A1-ACA90E551B11}"/>
                  </a:ext>
                </a:extLst>
              </p:cNvPr>
              <p:cNvSpPr txBox="1"/>
              <p:nvPr/>
            </p:nvSpPr>
            <p:spPr>
              <a:xfrm>
                <a:off x="1058245" y="5682878"/>
                <a:ext cx="992233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initial condition known 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, replace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in</a:t>
                </a:r>
                <a:br>
                  <a:rPr lang="en-US" sz="3200" dirty="0"/>
                </a:br>
                <a:r>
                  <a:rPr lang="en-US" sz="3200" dirty="0"/>
                  <a:t>exponent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DCF06E-4A8C-D911-E5A1-ACA90E551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45" y="5682878"/>
                <a:ext cx="9922332" cy="1077218"/>
              </a:xfrm>
              <a:prstGeom prst="rect">
                <a:avLst/>
              </a:prstGeom>
              <a:blipFill>
                <a:blip r:embed="rId7"/>
                <a:stretch>
                  <a:fillRect l="-1535" t="-6977" r="-639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FD6341-3BD9-C9DD-7523-E17FE93464BF}"/>
                  </a:ext>
                </a:extLst>
              </p:cNvPr>
              <p:cNvSpPr txBox="1"/>
              <p:nvPr/>
            </p:nvSpPr>
            <p:spPr>
              <a:xfrm>
                <a:off x="8893756" y="4086697"/>
                <a:ext cx="28632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</a:rPr>
                  <a:t>Might or might not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correspond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FD6341-3BD9-C9DD-7523-E17FE9346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756" y="4086697"/>
                <a:ext cx="2863220" cy="830997"/>
              </a:xfrm>
              <a:prstGeom prst="rect">
                <a:avLst/>
              </a:prstGeom>
              <a:blipFill>
                <a:blip r:embed="rId8"/>
                <a:stretch>
                  <a:fillRect l="-2655" t="-5970" r="-3097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755DDC-AAF4-FA9C-4EA3-41AB0659E7A3}"/>
              </a:ext>
            </a:extLst>
          </p:cNvPr>
          <p:cNvCxnSpPr>
            <a:cxnSpLocks/>
          </p:cNvCxnSpPr>
          <p:nvPr/>
        </p:nvCxnSpPr>
        <p:spPr>
          <a:xfrm flipH="1">
            <a:off x="8190458" y="4771653"/>
            <a:ext cx="767688" cy="296546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86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4152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New concepts for Test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CEF850-8FA9-D441-8F58-FA41D1D30F1F}"/>
                  </a:ext>
                </a:extLst>
              </p:cNvPr>
              <p:cNvSpPr txBox="1"/>
              <p:nvPr/>
            </p:nvSpPr>
            <p:spPr>
              <a:xfrm>
                <a:off x="532329" y="670430"/>
                <a:ext cx="11127342" cy="6048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Inductor fundamentals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Capacitor fundamentals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Mutual inductance (</a:t>
                </a:r>
                <a:r>
                  <a:rPr lang="en-US" sz="3200" i="1" dirty="0"/>
                  <a:t>dot convention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 passive sign convention)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Natural response of a first-order system (RL or RC circuit)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Step/forced response of a first-order system (RL or RC circuit)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Switched circuits (multiple state changes)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Integrating amplifiers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Natural response of parallel RLC circuit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𝑅𝐶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/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/>
                  <a:t>: Overdamped </a:t>
                </a:r>
                <a:r>
                  <a:rPr lang="en-US" sz="3200" dirty="0">
                    <a:latin typeface="Symbol" pitchFamily="2" charset="2"/>
                  </a:rPr>
                  <a:t>®</a:t>
                </a:r>
                <a:r>
                  <a:rPr lang="en-US" sz="3200" dirty="0"/>
                  <a:t> Real and distinct roots.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/>
                  <a:t>: Underdamped </a:t>
                </a:r>
                <a:r>
                  <a:rPr lang="en-US" sz="3200" dirty="0">
                    <a:latin typeface="Symbol" pitchFamily="2" charset="2"/>
                  </a:rPr>
                  <a:t>®</a:t>
                </a:r>
                <a:r>
                  <a:rPr lang="en-US" sz="3200" dirty="0"/>
                  <a:t> Complex conjugate roots.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: Critically damped </a:t>
                </a:r>
                <a:r>
                  <a:rPr lang="en-US" sz="3200" dirty="0">
                    <a:latin typeface="Symbol" pitchFamily="2" charset="2"/>
                  </a:rPr>
                  <a:t>®</a:t>
                </a:r>
                <a:r>
                  <a:rPr lang="en-US" sz="3200" dirty="0"/>
                  <a:t> Repeated real roots.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CEF850-8FA9-D441-8F58-FA41D1D30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29" y="670430"/>
                <a:ext cx="11127342" cy="6048066"/>
              </a:xfrm>
              <a:prstGeom prst="rect">
                <a:avLst/>
              </a:prstGeom>
              <a:blipFill>
                <a:blip r:embed="rId2"/>
                <a:stretch>
                  <a:fillRect l="-1253" t="-125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53F0584-F48F-4232-9CD2-80899B9579E0}"/>
              </a:ext>
            </a:extLst>
          </p:cNvPr>
          <p:cNvSpPr txBox="1"/>
          <p:nvPr/>
        </p:nvSpPr>
        <p:spPr>
          <a:xfrm>
            <a:off x="7519179" y="139504"/>
            <a:ext cx="41404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1" dirty="0"/>
              <a:t>Talked about but not exam:</a:t>
            </a:r>
            <a:br>
              <a:rPr lang="en-US" sz="2800" i="1" dirty="0"/>
            </a:br>
            <a:r>
              <a:rPr lang="en-US" sz="2800" i="1" dirty="0"/>
              <a:t>Unbounded response.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3040E-17F9-6A7B-73D6-A056FA481798}"/>
              </a:ext>
            </a:extLst>
          </p:cNvPr>
          <p:cNvSpPr txBox="1"/>
          <p:nvPr/>
        </p:nvSpPr>
        <p:spPr>
          <a:xfrm>
            <a:off x="8032836" y="4081806"/>
            <a:ext cx="3885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Will provide Table 8.2.</a:t>
            </a:r>
          </a:p>
        </p:txBody>
      </p:sp>
    </p:spTree>
    <p:extLst>
      <p:ext uri="{BB962C8B-B14F-4D97-AF65-F5344CB8AC3E}">
        <p14:creationId xmlns:p14="http://schemas.microsoft.com/office/powerpoint/2010/main" val="414848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1918</Words>
  <Application>Microsoft Macintosh PowerPoint</Application>
  <PresentationFormat>Widescreen</PresentationFormat>
  <Paragraphs>243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56</cp:revision>
  <cp:lastPrinted>2020-03-27T05:33:36Z</cp:lastPrinted>
  <dcterms:created xsi:type="dcterms:W3CDTF">2020-01-15T03:07:09Z</dcterms:created>
  <dcterms:modified xsi:type="dcterms:W3CDTF">2025-04-02T19:48:00Z</dcterms:modified>
</cp:coreProperties>
</file>