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683" r:id="rId3"/>
    <p:sldId id="705" r:id="rId4"/>
    <p:sldId id="706" r:id="rId5"/>
    <p:sldId id="672" r:id="rId6"/>
    <p:sldId id="656" r:id="rId7"/>
    <p:sldId id="657" r:id="rId8"/>
    <p:sldId id="701" r:id="rId9"/>
    <p:sldId id="658" r:id="rId10"/>
    <p:sldId id="704" r:id="rId11"/>
    <p:sldId id="703" r:id="rId12"/>
    <p:sldId id="659" r:id="rId13"/>
    <p:sldId id="671" r:id="rId14"/>
    <p:sldId id="662" r:id="rId15"/>
    <p:sldId id="663" r:id="rId16"/>
    <p:sldId id="664" r:id="rId17"/>
    <p:sldId id="6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9F17F-95C0-5F4A-B852-64DCCDA3AC98}" v="41" dt="2025-04-07T19:08:36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5"/>
    <p:restoredTop sz="94658"/>
  </p:normalViewPr>
  <p:slideViewPr>
    <p:cSldViewPr snapToGrid="0">
      <p:cViewPr>
        <p:scale>
          <a:sx n="95" d="100"/>
          <a:sy n="95" d="100"/>
        </p:scale>
        <p:origin x="91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C4EA8732-ADCA-804C-8FEA-887D7C040000}"/>
    <pc:docChg chg="custSel addSld modSld">
      <pc:chgData name="Schneider, John Brand" userId="0a27f970-e9e3-4a42-989b-114aef573237" providerId="ADAL" clId="{C4EA8732-ADCA-804C-8FEA-887D7C040000}" dt="2022-04-11T21:01:37.801" v="37" actId="20577"/>
      <pc:docMkLst>
        <pc:docMk/>
      </pc:docMkLst>
      <pc:sldChg chg="addSp delSp mod modNotesTx">
        <pc:chgData name="Schneider, John Brand" userId="0a27f970-e9e3-4a42-989b-114aef573237" providerId="ADAL" clId="{C4EA8732-ADCA-804C-8FEA-887D7C040000}" dt="2022-04-11T20:19:41.383" v="7" actId="478"/>
        <pc:sldMkLst>
          <pc:docMk/>
          <pc:sldMk cId="3855321534" sldId="656"/>
        </pc:sldMkLst>
      </pc:sldChg>
      <pc:sldChg chg="addSp delSp modSp new mod">
        <pc:chgData name="Schneider, John Brand" userId="0a27f970-e9e3-4a42-989b-114aef573237" providerId="ADAL" clId="{C4EA8732-ADCA-804C-8FEA-887D7C040000}" dt="2022-04-11T21:01:37.801" v="37" actId="20577"/>
        <pc:sldMkLst>
          <pc:docMk/>
          <pc:sldMk cId="2210023165" sldId="705"/>
        </pc:sldMkLst>
      </pc:sldChg>
    </pc:docChg>
  </pc:docChgLst>
  <pc:docChgLst>
    <pc:chgData name="Schneider, John Brand" userId="0a27f970-e9e3-4a42-989b-114aef573237" providerId="ADAL" clId="{8154D3E2-D84A-914C-8A5C-98B967E90939}"/>
    <pc:docChg chg="undo custSel addSld modSld">
      <pc:chgData name="Schneider, John Brand" userId="0a27f970-e9e3-4a42-989b-114aef573237" providerId="ADAL" clId="{8154D3E2-D84A-914C-8A5C-98B967E90939}" dt="2024-11-08T18:31:22.111" v="776" actId="1035"/>
      <pc:docMkLst>
        <pc:docMk/>
      </pc:docMkLst>
      <pc:sldChg chg="modSp">
        <pc:chgData name="Schneider, John Brand" userId="0a27f970-e9e3-4a42-989b-114aef573237" providerId="ADAL" clId="{8154D3E2-D84A-914C-8A5C-98B967E90939}" dt="2024-11-08T01:41:28.748" v="15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8154D3E2-D84A-914C-8A5C-98B967E90939}" dt="2024-11-08T03:36:22.990" v="675" actId="1036"/>
        <pc:sldMkLst>
          <pc:docMk/>
          <pc:sldMk cId="3855321534" sldId="656"/>
        </pc:sldMkLst>
      </pc:sldChg>
      <pc:sldChg chg="addSp delSp modSp mod addAnim delAnim">
        <pc:chgData name="Schneider, John Brand" userId="0a27f970-e9e3-4a42-989b-114aef573237" providerId="ADAL" clId="{8154D3E2-D84A-914C-8A5C-98B967E90939}" dt="2024-11-08T03:46:13.148" v="734" actId="1076"/>
        <pc:sldMkLst>
          <pc:docMk/>
          <pc:sldMk cId="4094143255" sldId="657"/>
        </pc:sldMkLst>
      </pc:sldChg>
      <pc:sldChg chg="addSp delSp modSp mod">
        <pc:chgData name="Schneider, John Brand" userId="0a27f970-e9e3-4a42-989b-114aef573237" providerId="ADAL" clId="{8154D3E2-D84A-914C-8A5C-98B967E90939}" dt="2024-11-08T02:54:31.123" v="566" actId="1036"/>
        <pc:sldMkLst>
          <pc:docMk/>
          <pc:sldMk cId="703232976" sldId="662"/>
        </pc:sldMkLst>
      </pc:sldChg>
      <pc:sldChg chg="addSp delSp modSp mod">
        <pc:chgData name="Schneider, John Brand" userId="0a27f970-e9e3-4a42-989b-114aef573237" providerId="ADAL" clId="{8154D3E2-D84A-914C-8A5C-98B967E90939}" dt="2024-11-08T02:54:47.121" v="586" actId="1036"/>
        <pc:sldMkLst>
          <pc:docMk/>
          <pc:sldMk cId="3913284965" sldId="663"/>
        </pc:sldMkLst>
      </pc:sldChg>
      <pc:sldChg chg="addSp delSp modSp mod">
        <pc:chgData name="Schneider, John Brand" userId="0a27f970-e9e3-4a42-989b-114aef573237" providerId="ADAL" clId="{8154D3E2-D84A-914C-8A5C-98B967E90939}" dt="2024-11-08T02:54:58.394" v="588"/>
        <pc:sldMkLst>
          <pc:docMk/>
          <pc:sldMk cId="535129574" sldId="664"/>
        </pc:sldMkLst>
      </pc:sldChg>
      <pc:sldChg chg="addSp delSp modSp mod">
        <pc:chgData name="Schneider, John Brand" userId="0a27f970-e9e3-4a42-989b-114aef573237" providerId="ADAL" clId="{8154D3E2-D84A-914C-8A5C-98B967E90939}" dt="2024-11-08T02:55:06.310" v="590"/>
        <pc:sldMkLst>
          <pc:docMk/>
          <pc:sldMk cId="697182777" sldId="665"/>
        </pc:sldMkLst>
      </pc:sldChg>
      <pc:sldChg chg="modSp mod">
        <pc:chgData name="Schneider, John Brand" userId="0a27f970-e9e3-4a42-989b-114aef573237" providerId="ADAL" clId="{8154D3E2-D84A-914C-8A5C-98B967E90939}" dt="2024-11-08T02:53:22.384" v="542" actId="1036"/>
        <pc:sldMkLst>
          <pc:docMk/>
          <pc:sldMk cId="3166235459" sldId="672"/>
        </pc:sldMkLst>
      </pc:sldChg>
      <pc:sldChg chg="addSp delSp modSp mod delAnim modAnim">
        <pc:chgData name="Schneider, John Brand" userId="0a27f970-e9e3-4a42-989b-114aef573237" providerId="ADAL" clId="{8154D3E2-D84A-914C-8A5C-98B967E90939}" dt="2024-11-08T03:26:49.837" v="608" actId="552"/>
        <pc:sldMkLst>
          <pc:docMk/>
          <pc:sldMk cId="3144481069" sldId="683"/>
        </pc:sldMkLst>
      </pc:sldChg>
      <pc:sldChg chg="addSp delSp modSp mod addAnim delAnim modAnim">
        <pc:chgData name="Schneider, John Brand" userId="0a27f970-e9e3-4a42-989b-114aef573237" providerId="ADAL" clId="{8154D3E2-D84A-914C-8A5C-98B967E90939}" dt="2024-11-08T18:31:22.111" v="776" actId="1035"/>
        <pc:sldMkLst>
          <pc:docMk/>
          <pc:sldMk cId="2360611087" sldId="701"/>
        </pc:sldMkLst>
      </pc:sldChg>
      <pc:sldChg chg="addSp delSp modSp add mod modTransition modAnim">
        <pc:chgData name="Schneider, John Brand" userId="0a27f970-e9e3-4a42-989b-114aef573237" providerId="ADAL" clId="{8154D3E2-D84A-914C-8A5C-98B967E90939}" dt="2024-11-08T02:46:43.581" v="469" actId="478"/>
        <pc:sldMkLst>
          <pc:docMk/>
          <pc:sldMk cId="3818018154" sldId="705"/>
        </pc:sldMkLst>
      </pc:sldChg>
      <pc:sldChg chg="addSp delSp modSp add mod modTransition delAnim modAnim">
        <pc:chgData name="Schneider, John Brand" userId="0a27f970-e9e3-4a42-989b-114aef573237" providerId="ADAL" clId="{8154D3E2-D84A-914C-8A5C-98B967E90939}" dt="2024-11-08T02:47:50.337" v="474"/>
        <pc:sldMkLst>
          <pc:docMk/>
          <pc:sldMk cId="2879231809" sldId="706"/>
        </pc:sldMkLst>
      </pc:sldChg>
    </pc:docChg>
  </pc:docChgLst>
  <pc:docChgLst>
    <pc:chgData name="Schneider, John Brand" userId="0a27f970-e9e3-4a42-989b-114aef573237" providerId="ADAL" clId="{7459F17F-95C0-5F4A-B852-64DCCDA3AC98}"/>
    <pc:docChg chg="undo custSel modSld">
      <pc:chgData name="Schneider, John Brand" userId="0a27f970-e9e3-4a42-989b-114aef573237" providerId="ADAL" clId="{7459F17F-95C0-5F4A-B852-64DCCDA3AC98}" dt="2025-04-07T19:17:12.885" v="142" actId="552"/>
      <pc:docMkLst>
        <pc:docMk/>
      </pc:docMkLst>
      <pc:sldChg chg="addSp modSp mod modAnim">
        <pc:chgData name="Schneider, John Brand" userId="0a27f970-e9e3-4a42-989b-114aef573237" providerId="ADAL" clId="{7459F17F-95C0-5F4A-B852-64DCCDA3AC98}" dt="2025-04-07T19:10:58.835" v="103" actId="555"/>
        <pc:sldMkLst>
          <pc:docMk/>
          <pc:sldMk cId="3855321534" sldId="656"/>
        </pc:sldMkLst>
        <pc:spChg chg="mod">
          <ac:chgData name="Schneider, John Brand" userId="0a27f970-e9e3-4a42-989b-114aef573237" providerId="ADAL" clId="{7459F17F-95C0-5F4A-B852-64DCCDA3AC98}" dt="2025-04-07T19:10:45.561" v="102" actId="465"/>
          <ac:spMkLst>
            <pc:docMk/>
            <pc:sldMk cId="3855321534" sldId="656"/>
            <ac:spMk id="5" creationId="{428C2D46-7D07-924E-9093-6FA9270A9D4C}"/>
          </ac:spMkLst>
        </pc:spChg>
        <pc:spChg chg="mod">
          <ac:chgData name="Schneider, John Brand" userId="0a27f970-e9e3-4a42-989b-114aef573237" providerId="ADAL" clId="{7459F17F-95C0-5F4A-B852-64DCCDA3AC98}" dt="2025-04-07T19:09:05.322" v="77" actId="1035"/>
          <ac:spMkLst>
            <pc:docMk/>
            <pc:sldMk cId="3855321534" sldId="656"/>
            <ac:spMk id="7" creationId="{1DC1E649-2E6A-A24C-8395-D8881E6A002F}"/>
          </ac:spMkLst>
        </pc:spChg>
        <pc:spChg chg="mod">
          <ac:chgData name="Schneider, John Brand" userId="0a27f970-e9e3-4a42-989b-114aef573237" providerId="ADAL" clId="{7459F17F-95C0-5F4A-B852-64DCCDA3AC98}" dt="2025-04-07T19:10:45.561" v="102" actId="465"/>
          <ac:spMkLst>
            <pc:docMk/>
            <pc:sldMk cId="3855321534" sldId="656"/>
            <ac:spMk id="8" creationId="{AB61C08F-F5B2-2D4C-8790-D23425F185C6}"/>
          </ac:spMkLst>
        </pc:spChg>
        <pc:spChg chg="add mod">
          <ac:chgData name="Schneider, John Brand" userId="0a27f970-e9e3-4a42-989b-114aef573237" providerId="ADAL" clId="{7459F17F-95C0-5F4A-B852-64DCCDA3AC98}" dt="2025-04-07T19:09:23.591" v="96" actId="1038"/>
          <ac:spMkLst>
            <pc:docMk/>
            <pc:sldMk cId="3855321534" sldId="656"/>
            <ac:spMk id="10" creationId="{EA3FC621-5E7F-AA90-79FA-AEE8F2D55BAD}"/>
          </ac:spMkLst>
        </pc:spChg>
        <pc:spChg chg="mod">
          <ac:chgData name="Schneider, John Brand" userId="0a27f970-e9e3-4a42-989b-114aef573237" providerId="ADAL" clId="{7459F17F-95C0-5F4A-B852-64DCCDA3AC98}" dt="2025-04-07T19:10:58.835" v="103" actId="555"/>
          <ac:spMkLst>
            <pc:docMk/>
            <pc:sldMk cId="3855321534" sldId="656"/>
            <ac:spMk id="13" creationId="{BF482239-2DEC-64C3-051A-638FEABB8852}"/>
          </ac:spMkLst>
        </pc:spChg>
        <pc:spChg chg="mod">
          <ac:chgData name="Schneider, John Brand" userId="0a27f970-e9e3-4a42-989b-114aef573237" providerId="ADAL" clId="{7459F17F-95C0-5F4A-B852-64DCCDA3AC98}" dt="2025-04-07T19:10:58.835" v="103" actId="555"/>
          <ac:spMkLst>
            <pc:docMk/>
            <pc:sldMk cId="3855321534" sldId="656"/>
            <ac:spMk id="20" creationId="{62AEC45E-BBA3-A841-898B-382D579319F5}"/>
          </ac:spMkLst>
        </pc:spChg>
        <pc:spChg chg="mod">
          <ac:chgData name="Schneider, John Brand" userId="0a27f970-e9e3-4a42-989b-114aef573237" providerId="ADAL" clId="{7459F17F-95C0-5F4A-B852-64DCCDA3AC98}" dt="2025-04-07T19:10:45.561" v="102" actId="465"/>
          <ac:spMkLst>
            <pc:docMk/>
            <pc:sldMk cId="3855321534" sldId="656"/>
            <ac:spMk id="22" creationId="{D24CCB5A-21D3-3F46-A2E0-D64C075944FC}"/>
          </ac:spMkLst>
        </pc:spChg>
      </pc:sldChg>
      <pc:sldChg chg="addSp modSp mod modAnim">
        <pc:chgData name="Schneider, John Brand" userId="0a27f970-e9e3-4a42-989b-114aef573237" providerId="ADAL" clId="{7459F17F-95C0-5F4A-B852-64DCCDA3AC98}" dt="2025-04-07T19:17:12.885" v="142" actId="552"/>
        <pc:sldMkLst>
          <pc:docMk/>
          <pc:sldMk cId="4094143255" sldId="657"/>
        </pc:sldMkLst>
        <pc:spChg chg="mod">
          <ac:chgData name="Schneider, John Brand" userId="0a27f970-e9e3-4a42-989b-114aef573237" providerId="ADAL" clId="{7459F17F-95C0-5F4A-B852-64DCCDA3AC98}" dt="2025-04-07T19:17:12.885" v="142" actId="552"/>
          <ac:spMkLst>
            <pc:docMk/>
            <pc:sldMk cId="4094143255" sldId="657"/>
            <ac:spMk id="6" creationId="{948A67CC-B219-1D4A-B359-5ABCE762DFC8}"/>
          </ac:spMkLst>
        </pc:spChg>
        <pc:spChg chg="add mod">
          <ac:chgData name="Schneider, John Brand" userId="0a27f970-e9e3-4a42-989b-114aef573237" providerId="ADAL" clId="{7459F17F-95C0-5F4A-B852-64DCCDA3AC98}" dt="2025-04-07T19:17:12.885" v="142" actId="552"/>
          <ac:spMkLst>
            <pc:docMk/>
            <pc:sldMk cId="4094143255" sldId="657"/>
            <ac:spMk id="8" creationId="{480DA973-09D5-E13A-25E1-B43F8A1763E0}"/>
          </ac:spMkLst>
        </pc:spChg>
      </pc:sldChg>
      <pc:sldChg chg="modSp mod">
        <pc:chgData name="Schneider, John Brand" userId="0a27f970-e9e3-4a42-989b-114aef573237" providerId="ADAL" clId="{7459F17F-95C0-5F4A-B852-64DCCDA3AC98}" dt="2025-04-07T19:03:06.577" v="1"/>
        <pc:sldMkLst>
          <pc:docMk/>
          <pc:sldMk cId="3144481069" sldId="683"/>
        </pc:sldMkLst>
        <pc:spChg chg="mod">
          <ac:chgData name="Schneider, John Brand" userId="0a27f970-e9e3-4a42-989b-114aef573237" providerId="ADAL" clId="{7459F17F-95C0-5F4A-B852-64DCCDA3AC98}" dt="2025-04-07T19:03:06.577" v="1"/>
          <ac:spMkLst>
            <pc:docMk/>
            <pc:sldMk cId="3144481069" sldId="683"/>
            <ac:spMk id="11" creationId="{D06A458C-88CF-B7A0-5AED-DD0F2677AA23}"/>
          </ac:spMkLst>
        </pc:spChg>
      </pc:sldChg>
    </pc:docChg>
  </pc:docChgLst>
  <pc:docChgLst>
    <pc:chgData name="Schneider, John Brand" userId="0a27f970-e9e3-4a42-989b-114aef573237" providerId="ADAL" clId="{AA307390-DAC7-7648-B343-565AC1E8FA27}"/>
    <pc:docChg chg="undo custSel addSld delSld modSld">
      <pc:chgData name="Schneider, John Brand" userId="0a27f970-e9e3-4a42-989b-114aef573237" providerId="ADAL" clId="{AA307390-DAC7-7648-B343-565AC1E8FA27}" dt="2022-04-11T21:20:39.623" v="717" actId="2696"/>
      <pc:docMkLst>
        <pc:docMk/>
      </pc:docMkLst>
      <pc:sldChg chg="modSp modAnim">
        <pc:chgData name="Schneider, John Brand" userId="0a27f970-e9e3-4a42-989b-114aef573237" providerId="ADAL" clId="{AA307390-DAC7-7648-B343-565AC1E8FA27}" dt="2022-04-11T19:04:36.729" v="572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AA307390-DAC7-7648-B343-565AC1E8FA27}" dt="2022-04-11T19:09:23.303" v="605" actId="1037"/>
        <pc:sldMkLst>
          <pc:docMk/>
          <pc:sldMk cId="3855321534" sldId="656"/>
        </pc:sldMkLst>
      </pc:sldChg>
      <pc:sldChg chg="addSp delSp modSp mod delAnim modAnim">
        <pc:chgData name="Schneider, John Brand" userId="0a27f970-e9e3-4a42-989b-114aef573237" providerId="ADAL" clId="{AA307390-DAC7-7648-B343-565AC1E8FA27}" dt="2022-04-11T01:30:59.180" v="233" actId="1076"/>
        <pc:sldMkLst>
          <pc:docMk/>
          <pc:sldMk cId="3417442429" sldId="659"/>
        </pc:sldMkLst>
      </pc:sldChg>
      <pc:sldChg chg="addSp delSp modSp mod modAnim">
        <pc:chgData name="Schneider, John Brand" userId="0a27f970-e9e3-4a42-989b-114aef573237" providerId="ADAL" clId="{AA307390-DAC7-7648-B343-565AC1E8FA27}" dt="2022-04-11T02:02:21.100" v="515"/>
        <pc:sldMkLst>
          <pc:docMk/>
          <pc:sldMk cId="697182777" sldId="665"/>
        </pc:sldMkLst>
      </pc:sldChg>
      <pc:sldChg chg="del">
        <pc:chgData name="Schneider, John Brand" userId="0a27f970-e9e3-4a42-989b-114aef573237" providerId="ADAL" clId="{AA307390-DAC7-7648-B343-565AC1E8FA27}" dt="2022-04-11T21:20:39.623" v="717" actId="2696"/>
        <pc:sldMkLst>
          <pc:docMk/>
          <pc:sldMk cId="1937019612" sldId="669"/>
        </pc:sldMkLst>
      </pc:sldChg>
      <pc:sldChg chg="del">
        <pc:chgData name="Schneider, John Brand" userId="0a27f970-e9e3-4a42-989b-114aef573237" providerId="ADAL" clId="{AA307390-DAC7-7648-B343-565AC1E8FA27}" dt="2022-04-11T21:20:39.623" v="717" actId="2696"/>
        <pc:sldMkLst>
          <pc:docMk/>
          <pc:sldMk cId="2135763882" sldId="670"/>
        </pc:sldMkLst>
      </pc:sldChg>
      <pc:sldChg chg="addSp delSp modSp mod delAnim modAnim">
        <pc:chgData name="Schneider, John Brand" userId="0a27f970-e9e3-4a42-989b-114aef573237" providerId="ADAL" clId="{AA307390-DAC7-7648-B343-565AC1E8FA27}" dt="2022-04-11T19:39:58.294" v="715" actId="122"/>
        <pc:sldMkLst>
          <pc:docMk/>
          <pc:sldMk cId="1735457786" sldId="671"/>
        </pc:sldMkLst>
      </pc:sldChg>
      <pc:sldChg chg="modSp mod">
        <pc:chgData name="Schneider, John Brand" userId="0a27f970-e9e3-4a42-989b-114aef573237" providerId="ADAL" clId="{AA307390-DAC7-7648-B343-565AC1E8FA27}" dt="2022-04-11T02:04:14.641" v="516" actId="12788"/>
        <pc:sldMkLst>
          <pc:docMk/>
          <pc:sldMk cId="2474092282" sldId="696"/>
        </pc:sldMkLst>
      </pc:sldChg>
      <pc:sldChg chg="modSp">
        <pc:chgData name="Schneider, John Brand" userId="0a27f970-e9e3-4a42-989b-114aef573237" providerId="ADAL" clId="{AA307390-DAC7-7648-B343-565AC1E8FA27}" dt="2022-04-11T19:45:03.410" v="716" actId="408"/>
        <pc:sldMkLst>
          <pc:docMk/>
          <pc:sldMk cId="2686681884" sldId="699"/>
        </pc:sldMkLst>
      </pc:sldChg>
      <pc:sldChg chg="modSp">
        <pc:chgData name="Schneider, John Brand" userId="0a27f970-e9e3-4a42-989b-114aef573237" providerId="ADAL" clId="{AA307390-DAC7-7648-B343-565AC1E8FA27}" dt="2022-04-11T01:22:43.620" v="121" actId="20577"/>
        <pc:sldMkLst>
          <pc:docMk/>
          <pc:sldMk cId="2360611087" sldId="701"/>
        </pc:sldMkLst>
      </pc:sldChg>
      <pc:sldChg chg="addSp delSp modSp mod addAnim delAnim modAnim">
        <pc:chgData name="Schneider, John Brand" userId="0a27f970-e9e3-4a42-989b-114aef573237" providerId="ADAL" clId="{AA307390-DAC7-7648-B343-565AC1E8FA27}" dt="2022-04-11T19:38:30.937" v="714"/>
        <pc:sldMkLst>
          <pc:docMk/>
          <pc:sldMk cId="487131314" sldId="702"/>
        </pc:sldMkLst>
      </pc:sldChg>
      <pc:sldChg chg="modSp mod">
        <pc:chgData name="Schneider, John Brand" userId="0a27f970-e9e3-4a42-989b-114aef573237" providerId="ADAL" clId="{AA307390-DAC7-7648-B343-565AC1E8FA27}" dt="2022-04-11T01:24:55.274" v="123" actId="1035"/>
        <pc:sldMkLst>
          <pc:docMk/>
          <pc:sldMk cId="738645371" sldId="704"/>
        </pc:sldMkLst>
      </pc:sldChg>
      <pc:sldChg chg="addSp delSp modSp new del mod modAnim">
        <pc:chgData name="Schneider, John Brand" userId="0a27f970-e9e3-4a42-989b-114aef573237" providerId="ADAL" clId="{AA307390-DAC7-7648-B343-565AC1E8FA27}" dt="2022-04-11T02:00:52.356" v="447" actId="2696"/>
        <pc:sldMkLst>
          <pc:docMk/>
          <pc:sldMk cId="851587712" sldId="705"/>
        </pc:sldMkLst>
      </pc:sldChg>
      <pc:sldChg chg="del">
        <pc:chgData name="Schneider, John Brand" userId="0a27f970-e9e3-4a42-989b-114aef573237" providerId="ADAL" clId="{AA307390-DAC7-7648-B343-565AC1E8FA27}" dt="2022-04-11T21:20:39.623" v="717" actId="2696"/>
        <pc:sldMkLst>
          <pc:docMk/>
          <pc:sldMk cId="2210023165" sldId="705"/>
        </pc:sldMkLst>
      </pc:sldChg>
      <pc:sldChg chg="addSp delSp modSp new del mod delAnim modAnim">
        <pc:chgData name="Schneider, John Brand" userId="0a27f970-e9e3-4a42-989b-114aef573237" providerId="ADAL" clId="{AA307390-DAC7-7648-B343-565AC1E8FA27}" dt="2022-04-11T01:49:40.299" v="427" actId="2696"/>
        <pc:sldMkLst>
          <pc:docMk/>
          <pc:sldMk cId="3761557912" sldId="705"/>
        </pc:sldMkLst>
      </pc:sldChg>
    </pc:docChg>
  </pc:docChgLst>
  <pc:docChgLst>
    <pc:chgData name="Schneider, John Brand" userId="0a27f970-e9e3-4a42-989b-114aef573237" providerId="ADAL" clId="{CA6F3F98-5E0F-6745-98C4-D9F15A831ED8}"/>
    <pc:docChg chg="undo custSel addSld delSld modSld">
      <pc:chgData name="Schneider, John Brand" userId="0a27f970-e9e3-4a42-989b-114aef573237" providerId="ADAL" clId="{CA6F3F98-5E0F-6745-98C4-D9F15A831ED8}" dt="2023-04-10T18:19:48.350" v="653" actId="20577"/>
      <pc:docMkLst>
        <pc:docMk/>
      </pc:docMkLst>
      <pc:sldChg chg="modSp modAnim">
        <pc:chgData name="Schneider, John Brand" userId="0a27f970-e9e3-4a42-989b-114aef573237" providerId="ADAL" clId="{CA6F3F98-5E0F-6745-98C4-D9F15A831ED8}" dt="2023-04-10T18:19:48.350" v="653" actId="20577"/>
        <pc:sldMkLst>
          <pc:docMk/>
          <pc:sldMk cId="1602654446" sldId="256"/>
        </pc:sldMkLst>
      </pc:sldChg>
      <pc:sldChg chg="addSp delSp modSp mod addAnim delAnim modAnim">
        <pc:chgData name="Schneider, John Brand" userId="0a27f970-e9e3-4a42-989b-114aef573237" providerId="ADAL" clId="{CA6F3F98-5E0F-6745-98C4-D9F15A831ED8}" dt="2023-04-09T23:27:42.440" v="485" actId="1036"/>
        <pc:sldMkLst>
          <pc:docMk/>
          <pc:sldMk cId="4094143255" sldId="657"/>
        </pc:sldMkLst>
      </pc:sldChg>
      <pc:sldChg chg="modSp mod">
        <pc:chgData name="Schneider, John Brand" userId="0a27f970-e9e3-4a42-989b-114aef573237" providerId="ADAL" clId="{CA6F3F98-5E0F-6745-98C4-D9F15A831ED8}" dt="2023-04-09T23:53:06.357" v="631" actId="207"/>
        <pc:sldMkLst>
          <pc:docMk/>
          <pc:sldMk cId="703232976" sldId="662"/>
        </pc:sldMkLst>
      </pc:sldChg>
      <pc:sldChg chg="addSp modSp add mod">
        <pc:chgData name="Schneider, John Brand" userId="0a27f970-e9e3-4a42-989b-114aef573237" providerId="ADAL" clId="{CA6F3F98-5E0F-6745-98C4-D9F15A831ED8}" dt="2023-04-09T23:22:20.751" v="457" actId="20577"/>
        <pc:sldMkLst>
          <pc:docMk/>
          <pc:sldMk cId="3166235459" sldId="672"/>
        </pc:sldMkLst>
      </pc:sldChg>
      <pc:sldChg chg="del">
        <pc:chgData name="Schneider, John Brand" userId="0a27f970-e9e3-4a42-989b-114aef573237" providerId="ADAL" clId="{CA6F3F98-5E0F-6745-98C4-D9F15A831ED8}" dt="2023-04-10T18:03:11.888" v="644" actId="2696"/>
        <pc:sldMkLst>
          <pc:docMk/>
          <pc:sldMk cId="1782934341" sldId="675"/>
        </pc:sldMkLst>
      </pc:sldChg>
      <pc:sldChg chg="addSp delSp modSp mod modAnim">
        <pc:chgData name="Schneider, John Brand" userId="0a27f970-e9e3-4a42-989b-114aef573237" providerId="ADAL" clId="{CA6F3F98-5E0F-6745-98C4-D9F15A831ED8}" dt="2023-04-10T17:49:54.663" v="643" actId="554"/>
        <pc:sldMkLst>
          <pc:docMk/>
          <pc:sldMk cId="3144481069" sldId="683"/>
        </pc:sldMkLst>
      </pc:sldChg>
      <pc:sldChg chg="addSp modSp mod modAnim">
        <pc:chgData name="Schneider, John Brand" userId="0a27f970-e9e3-4a42-989b-114aef573237" providerId="ADAL" clId="{CA6F3F98-5E0F-6745-98C4-D9F15A831ED8}" dt="2023-04-09T23:47:46.573" v="628" actId="553"/>
        <pc:sldMkLst>
          <pc:docMk/>
          <pc:sldMk cId="2181939953" sldId="703"/>
        </pc:sldMkLst>
      </pc:sldChg>
    </pc:docChg>
  </pc:docChgLst>
  <pc:docChgLst>
    <pc:chgData name="Schneider, John Brand" userId="0a27f970-e9e3-4a42-989b-114aef573237" providerId="ADAL" clId="{B4CD1545-86D1-4346-961A-1A06CD02749E}"/>
    <pc:docChg chg="modSld">
      <pc:chgData name="Schneider, John Brand" userId="0a27f970-e9e3-4a42-989b-114aef573237" providerId="ADAL" clId="{B4CD1545-86D1-4346-961A-1A06CD02749E}" dt="2021-11-12T18:50:13.377" v="64" actId="1035"/>
      <pc:docMkLst>
        <pc:docMk/>
      </pc:docMkLst>
      <pc:sldChg chg="modSp mod">
        <pc:chgData name="Schneider, John Brand" userId="0a27f970-e9e3-4a42-989b-114aef573237" providerId="ADAL" clId="{B4CD1545-86D1-4346-961A-1A06CD02749E}" dt="2021-11-12T18:50:13.377" v="64" actId="1035"/>
        <pc:sldMkLst>
          <pc:docMk/>
          <pc:sldMk cId="738645371" sldId="704"/>
        </pc:sldMkLst>
      </pc:sldChg>
    </pc:docChg>
  </pc:docChgLst>
  <pc:docChgLst>
    <pc:chgData name="Schneider, John Brand" userId="0a27f970-e9e3-4a42-989b-114aef573237" providerId="ADAL" clId="{05D1F3DB-C63E-7741-B6AB-9730C8484D10}"/>
    <pc:docChg chg="undo custSel modSld">
      <pc:chgData name="Schneider, John Brand" userId="0a27f970-e9e3-4a42-989b-114aef573237" providerId="ADAL" clId="{05D1F3DB-C63E-7741-B6AB-9730C8484D10}" dt="2025-04-07T05:41:22.489" v="125"/>
      <pc:docMkLst>
        <pc:docMk/>
      </pc:docMkLst>
      <pc:sldChg chg="addSp modSp modAnim">
        <pc:chgData name="Schneider, John Brand" userId="0a27f970-e9e3-4a42-989b-114aef573237" providerId="ADAL" clId="{05D1F3DB-C63E-7741-B6AB-9730C8484D10}" dt="2025-04-06T04:50:20.120" v="70"/>
        <pc:sldMkLst>
          <pc:docMk/>
          <pc:sldMk cId="1602654446" sldId="256"/>
        </pc:sldMkLst>
        <pc:spChg chg="add mod">
          <ac:chgData name="Schneider, John Brand" userId="0a27f970-e9e3-4a42-989b-114aef573237" providerId="ADAL" clId="{05D1F3DB-C63E-7741-B6AB-9730C8484D10}" dt="2025-04-06T04:50:07.888" v="69"/>
          <ac:spMkLst>
            <pc:docMk/>
            <pc:sldMk cId="1602654446" sldId="256"/>
            <ac:spMk id="2" creationId="{BDF695D4-6410-F990-887C-04E8D62CA394}"/>
          </ac:spMkLst>
        </pc:spChg>
        <pc:spChg chg="mod">
          <ac:chgData name="Schneider, John Brand" userId="0a27f970-e9e3-4a42-989b-114aef573237" providerId="ADAL" clId="{05D1F3DB-C63E-7741-B6AB-9730C8484D10}" dt="2025-04-06T04:47:09.275" v="68" actId="20577"/>
          <ac:spMkLst>
            <pc:docMk/>
            <pc:sldMk cId="1602654446" sldId="256"/>
            <ac:spMk id="3" creationId="{29777DD5-469C-A040-B141-53F5D22DF5F6}"/>
          </ac:spMkLst>
        </pc:spChg>
        <pc:spChg chg="mod">
          <ac:chgData name="Schneider, John Brand" userId="0a27f970-e9e3-4a42-989b-114aef573237" providerId="ADAL" clId="{05D1F3DB-C63E-7741-B6AB-9730C8484D10}" dt="2025-04-06T04:45:24.187" v="7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3855321534" sldId="656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4094143255" sldId="657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2778568116" sldId="658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3417442429" sldId="659"/>
        </pc:sldMkLst>
      </pc:sldChg>
      <pc:sldChg chg="addSp delSp modSp mod modTransition addAnim delAnim modAnim">
        <pc:chgData name="Schneider, John Brand" userId="0a27f970-e9e3-4a42-989b-114aef573237" providerId="ADAL" clId="{05D1F3DB-C63E-7741-B6AB-9730C8484D10}" dt="2025-04-07T05:41:22.489" v="125"/>
        <pc:sldMkLst>
          <pc:docMk/>
          <pc:sldMk cId="703232976" sldId="662"/>
        </pc:sldMkLst>
        <pc:spChg chg="add mod">
          <ac:chgData name="Schneider, John Brand" userId="0a27f970-e9e3-4a42-989b-114aef573237" providerId="ADAL" clId="{05D1F3DB-C63E-7741-B6AB-9730C8484D10}" dt="2025-04-07T05:40:09.073" v="118" actId="1076"/>
          <ac:spMkLst>
            <pc:docMk/>
            <pc:sldMk cId="703232976" sldId="662"/>
            <ac:spMk id="11" creationId="{642F2A8B-9584-91F0-32BB-864A0E533CB0}"/>
          </ac:spMkLst>
        </pc:spChg>
        <pc:spChg chg="add mod">
          <ac:chgData name="Schneider, John Brand" userId="0a27f970-e9e3-4a42-989b-114aef573237" providerId="ADAL" clId="{05D1F3DB-C63E-7741-B6AB-9730C8484D10}" dt="2025-04-07T05:41:12.352" v="123"/>
          <ac:spMkLst>
            <pc:docMk/>
            <pc:sldMk cId="703232976" sldId="662"/>
            <ac:spMk id="18" creationId="{3FD99FE0-9246-FBB6-1B67-028DEB6C024E}"/>
          </ac:spMkLst>
        </pc:spChg>
        <pc:cxnChg chg="add mod">
          <ac:chgData name="Schneider, John Brand" userId="0a27f970-e9e3-4a42-989b-114aef573237" providerId="ADAL" clId="{05D1F3DB-C63E-7741-B6AB-9730C8484D10}" dt="2025-04-07T05:40:35.349" v="121" actId="692"/>
          <ac:cxnSpMkLst>
            <pc:docMk/>
            <pc:sldMk cId="703232976" sldId="662"/>
            <ac:cxnSpMk id="13" creationId="{E9389E90-0E1C-63D9-4A8A-9F96F457E9B7}"/>
          </ac:cxnSpMkLst>
        </pc:cxnChg>
        <pc:cxnChg chg="add mod">
          <ac:chgData name="Schneider, John Brand" userId="0a27f970-e9e3-4a42-989b-114aef573237" providerId="ADAL" clId="{05D1F3DB-C63E-7741-B6AB-9730C8484D10}" dt="2025-04-07T05:40:35.349" v="121" actId="692"/>
          <ac:cxnSpMkLst>
            <pc:docMk/>
            <pc:sldMk cId="703232976" sldId="662"/>
            <ac:cxnSpMk id="15" creationId="{A577F7A4-B3C7-0289-C4E6-D4411D6C326A}"/>
          </ac:cxnSpMkLst>
        </pc:cxnChg>
        <pc:cxnChg chg="mod">
          <ac:chgData name="Schneider, John Brand" userId="0a27f970-e9e3-4a42-989b-114aef573237" providerId="ADAL" clId="{05D1F3DB-C63E-7741-B6AB-9730C8484D10}" dt="2025-04-07T05:40:14.977" v="119" actId="14100"/>
          <ac:cxnSpMkLst>
            <pc:docMk/>
            <pc:sldMk cId="703232976" sldId="662"/>
            <ac:cxnSpMk id="24" creationId="{B23081B5-6A36-7B41-9133-39E0B4875293}"/>
          </ac:cxnSpMkLst>
        </pc:cxnChg>
        <pc:cxnChg chg="add del mod">
          <ac:chgData name="Schneider, John Brand" userId="0a27f970-e9e3-4a42-989b-114aef573237" providerId="ADAL" clId="{05D1F3DB-C63E-7741-B6AB-9730C8484D10}" dt="2025-04-07T05:39:57.713" v="115" actId="1076"/>
          <ac:cxnSpMkLst>
            <pc:docMk/>
            <pc:sldMk cId="703232976" sldId="662"/>
            <ac:cxnSpMk id="28" creationId="{074F305F-1C31-C340-B7A9-2181B0F53AD4}"/>
          </ac:cxnSpMkLst>
        </pc:cxnChg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3913284965" sldId="663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535129574" sldId="664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697182777" sldId="665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1735457786" sldId="671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3166235459" sldId="672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3144481069" sldId="683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2360611087" sldId="701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2181939953" sldId="703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738645371" sldId="704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3818018154" sldId="705"/>
        </pc:sldMkLst>
      </pc:sldChg>
      <pc:sldChg chg="modTransition">
        <pc:chgData name="Schneider, John Brand" userId="0a27f970-e9e3-4a42-989b-114aef573237" providerId="ADAL" clId="{05D1F3DB-C63E-7741-B6AB-9730C8484D10}" dt="2025-04-07T05:34:09.672" v="72"/>
        <pc:sldMkLst>
          <pc:docMk/>
          <pc:sldMk cId="2879231809" sldId="706"/>
        </pc:sldMkLst>
      </pc:sldChg>
    </pc:docChg>
  </pc:docChgLst>
  <pc:docChgLst>
    <pc:chgData name="Schneider, John Brand" userId="0a27f970-e9e3-4a42-989b-114aef573237" providerId="ADAL" clId="{F96FD552-3534-A940-AE7B-14252F2F9B5E}"/>
    <pc:docChg chg="undo custSel addSld delSld modSld">
      <pc:chgData name="Schneider, John Brand" userId="0a27f970-e9e3-4a42-989b-114aef573237" providerId="ADAL" clId="{F96FD552-3534-A940-AE7B-14252F2F9B5E}" dt="2022-11-14T18:27:54.844" v="1529"/>
      <pc:docMkLst>
        <pc:docMk/>
      </pc:docMkLst>
      <pc:sldChg chg="modSp mod modAnim">
        <pc:chgData name="Schneider, John Brand" userId="0a27f970-e9e3-4a42-989b-114aef573237" providerId="ADAL" clId="{F96FD552-3534-A940-AE7B-14252F2F9B5E}" dt="2022-11-14T17:48:40.144" v="1403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F96FD552-3534-A940-AE7B-14252F2F9B5E}" dt="2022-11-14T00:49:10.837" v="1343"/>
        <pc:sldMkLst>
          <pc:docMk/>
          <pc:sldMk cId="3855321534" sldId="656"/>
        </pc:sldMkLst>
      </pc:sldChg>
      <pc:sldChg chg="addSp delSp modSp mod delAnim modAnim">
        <pc:chgData name="Schneider, John Brand" userId="0a27f970-e9e3-4a42-989b-114aef573237" providerId="ADAL" clId="{F96FD552-3534-A940-AE7B-14252F2F9B5E}" dt="2022-11-13T23:58:44.545" v="1140"/>
        <pc:sldMkLst>
          <pc:docMk/>
          <pc:sldMk cId="4094143255" sldId="657"/>
        </pc:sldMkLst>
      </pc:sldChg>
      <pc:sldChg chg="addSp modSp mod modAnim">
        <pc:chgData name="Schneider, John Brand" userId="0a27f970-e9e3-4a42-989b-114aef573237" providerId="ADAL" clId="{F96FD552-3534-A940-AE7B-14252F2F9B5E}" dt="2022-11-14T18:22:03.075" v="1473" actId="20577"/>
        <pc:sldMkLst>
          <pc:docMk/>
          <pc:sldMk cId="2778568116" sldId="658"/>
        </pc:sldMkLst>
      </pc:sldChg>
      <pc:sldChg chg="addSp delSp modSp mod delAnim modAnim">
        <pc:chgData name="Schneider, John Brand" userId="0a27f970-e9e3-4a42-989b-114aef573237" providerId="ADAL" clId="{F96FD552-3534-A940-AE7B-14252F2F9B5E}" dt="2022-11-14T00:05:45.630" v="1155"/>
        <pc:sldMkLst>
          <pc:docMk/>
          <pc:sldMk cId="703232976" sldId="662"/>
        </pc:sldMkLst>
      </pc:sldChg>
      <pc:sldChg chg="modSp mod">
        <pc:chgData name="Schneider, John Brand" userId="0a27f970-e9e3-4a42-989b-114aef573237" providerId="ADAL" clId="{F96FD552-3534-A940-AE7B-14252F2F9B5E}" dt="2022-11-14T00:07:47.224" v="1186" actId="1035"/>
        <pc:sldMkLst>
          <pc:docMk/>
          <pc:sldMk cId="697182777" sldId="665"/>
        </pc:sldMkLst>
      </pc:sldChg>
      <pc:sldChg chg="modSp add mod modAnim">
        <pc:chgData name="Schneider, John Brand" userId="0a27f970-e9e3-4a42-989b-114aef573237" providerId="ADAL" clId="{F96FD552-3534-A940-AE7B-14252F2F9B5E}" dt="2022-11-14T18:27:54.844" v="1529"/>
        <pc:sldMkLst>
          <pc:docMk/>
          <pc:sldMk cId="1782934341" sldId="675"/>
        </pc:sldMkLst>
      </pc:sldChg>
      <pc:sldChg chg="addSp delSp modSp add mod delAnim modAnim">
        <pc:chgData name="Schneider, John Brand" userId="0a27f970-e9e3-4a42-989b-114aef573237" providerId="ADAL" clId="{F96FD552-3534-A940-AE7B-14252F2F9B5E}" dt="2022-11-14T18:14:45.697" v="1463"/>
        <pc:sldMkLst>
          <pc:docMk/>
          <pc:sldMk cId="3144481069" sldId="683"/>
        </pc:sldMkLst>
      </pc:sldChg>
      <pc:sldChg chg="addSp modSp mod modAnim">
        <pc:chgData name="Schneider, John Brand" userId="0a27f970-e9e3-4a42-989b-114aef573237" providerId="ADAL" clId="{F96FD552-3534-A940-AE7B-14252F2F9B5E}" dt="2022-11-13T23:24:32.793" v="988" actId="1036"/>
        <pc:sldMkLst>
          <pc:docMk/>
          <pc:sldMk cId="2474092282" sldId="696"/>
        </pc:sldMkLst>
      </pc:sldChg>
      <pc:sldChg chg="del">
        <pc:chgData name="Schneider, John Brand" userId="0a27f970-e9e3-4a42-989b-114aef573237" providerId="ADAL" clId="{F96FD552-3534-A940-AE7B-14252F2F9B5E}" dt="2022-11-13T22:22:44.962" v="200" actId="2696"/>
        <pc:sldMkLst>
          <pc:docMk/>
          <pc:sldMk cId="2686681884" sldId="699"/>
        </pc:sldMkLst>
      </pc:sldChg>
      <pc:sldChg chg="addSp delSp modSp mod delAnim modAnim">
        <pc:chgData name="Schneider, John Brand" userId="0a27f970-e9e3-4a42-989b-114aef573237" providerId="ADAL" clId="{F96FD552-3534-A940-AE7B-14252F2F9B5E}" dt="2022-11-14T00:00:49.124" v="1150" actId="478"/>
        <pc:sldMkLst>
          <pc:docMk/>
          <pc:sldMk cId="2360611087" sldId="701"/>
        </pc:sldMkLst>
      </pc:sldChg>
      <pc:sldChg chg="modSp mod">
        <pc:chgData name="Schneider, John Brand" userId="0a27f970-e9e3-4a42-989b-114aef573237" providerId="ADAL" clId="{F96FD552-3534-A940-AE7B-14252F2F9B5E}" dt="2022-11-14T18:24:36.293" v="1526" actId="554"/>
        <pc:sldMkLst>
          <pc:docMk/>
          <pc:sldMk cId="738645371" sldId="704"/>
        </pc:sldMkLst>
      </pc:sldChg>
    </pc:docChg>
  </pc:docChgLst>
  <pc:docChgLst>
    <pc:chgData name="Schneider, John Brand" userId="0a27f970-e9e3-4a42-989b-114aef573237" providerId="ADAL" clId="{5D5EB00C-E4A4-054A-9BC1-619AB85F0553}"/>
    <pc:docChg chg="undo custSel delSld modSld">
      <pc:chgData name="Schneider, John Brand" userId="0a27f970-e9e3-4a42-989b-114aef573237" providerId="ADAL" clId="{5D5EB00C-E4A4-054A-9BC1-619AB85F0553}" dt="2023-11-13T20:59:42.951" v="482" actId="2696"/>
      <pc:docMkLst>
        <pc:docMk/>
      </pc:docMkLst>
      <pc:sldChg chg="modSp modAnim">
        <pc:chgData name="Schneider, John Brand" userId="0a27f970-e9e3-4a42-989b-114aef573237" providerId="ADAL" clId="{5D5EB00C-E4A4-054A-9BC1-619AB85F0553}" dt="2023-11-13T06:17:59.853" v="313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5D5EB00C-E4A4-054A-9BC1-619AB85F0553}" dt="2023-11-13T18:44:22.632" v="481" actId="1036"/>
        <pc:sldMkLst>
          <pc:docMk/>
          <pc:sldMk cId="4094143255" sldId="657"/>
        </pc:sldMkLst>
      </pc:sldChg>
      <pc:sldChg chg="addSp modSp mod modAnim">
        <pc:chgData name="Schneider, John Brand" userId="0a27f970-e9e3-4a42-989b-114aef573237" providerId="ADAL" clId="{5D5EB00C-E4A4-054A-9BC1-619AB85F0553}" dt="2023-11-13T05:50:12.609" v="249" actId="552"/>
        <pc:sldMkLst>
          <pc:docMk/>
          <pc:sldMk cId="2778568116" sldId="658"/>
        </pc:sldMkLst>
      </pc:sldChg>
      <pc:sldChg chg="addSp delSp modSp mod delAnim modAnim">
        <pc:chgData name="Schneider, John Brand" userId="0a27f970-e9e3-4a42-989b-114aef573237" providerId="ADAL" clId="{5D5EB00C-E4A4-054A-9BC1-619AB85F0553}" dt="2023-11-13T05:55:22.630" v="275" actId="552"/>
        <pc:sldMkLst>
          <pc:docMk/>
          <pc:sldMk cId="3417442429" sldId="659"/>
        </pc:sldMkLst>
      </pc:sldChg>
      <pc:sldChg chg="addSp delSp modSp mod">
        <pc:chgData name="Schneider, John Brand" userId="0a27f970-e9e3-4a42-989b-114aef573237" providerId="ADAL" clId="{5D5EB00C-E4A4-054A-9BC1-619AB85F0553}" dt="2023-11-13T05:58:10.960" v="277"/>
        <pc:sldMkLst>
          <pc:docMk/>
          <pc:sldMk cId="3913284965" sldId="663"/>
        </pc:sldMkLst>
      </pc:sldChg>
      <pc:sldChg chg="addSp delSp modSp mod">
        <pc:chgData name="Schneider, John Brand" userId="0a27f970-e9e3-4a42-989b-114aef573237" providerId="ADAL" clId="{5D5EB00C-E4A4-054A-9BC1-619AB85F0553}" dt="2023-11-13T05:58:20.816" v="279"/>
        <pc:sldMkLst>
          <pc:docMk/>
          <pc:sldMk cId="535129574" sldId="664"/>
        </pc:sldMkLst>
      </pc:sldChg>
      <pc:sldChg chg="addSp delSp modSp mod">
        <pc:chgData name="Schneider, John Brand" userId="0a27f970-e9e3-4a42-989b-114aef573237" providerId="ADAL" clId="{5D5EB00C-E4A4-054A-9BC1-619AB85F0553}" dt="2023-11-13T05:58:33.156" v="281"/>
        <pc:sldMkLst>
          <pc:docMk/>
          <pc:sldMk cId="697182777" sldId="665"/>
        </pc:sldMkLst>
      </pc:sldChg>
      <pc:sldChg chg="addSp delSp modSp mod delAnim modAnim">
        <pc:chgData name="Schneider, John Brand" userId="0a27f970-e9e3-4a42-989b-114aef573237" providerId="ADAL" clId="{5D5EB00C-E4A4-054A-9BC1-619AB85F0553}" dt="2023-11-13T18:25:32.634" v="406" actId="552"/>
        <pc:sldMkLst>
          <pc:docMk/>
          <pc:sldMk cId="3166235459" sldId="672"/>
        </pc:sldMkLst>
      </pc:sldChg>
      <pc:sldChg chg="modSp mod">
        <pc:chgData name="Schneider, John Brand" userId="0a27f970-e9e3-4a42-989b-114aef573237" providerId="ADAL" clId="{5D5EB00C-E4A4-054A-9BC1-619AB85F0553}" dt="2023-11-13T05:26:03.367" v="87" actId="554"/>
        <pc:sldMkLst>
          <pc:docMk/>
          <pc:sldMk cId="3144481069" sldId="683"/>
        </pc:sldMkLst>
      </pc:sldChg>
      <pc:sldChg chg="del">
        <pc:chgData name="Schneider, John Brand" userId="0a27f970-e9e3-4a42-989b-114aef573237" providerId="ADAL" clId="{5D5EB00C-E4A4-054A-9BC1-619AB85F0553}" dt="2023-11-13T20:59:42.951" v="482" actId="2696"/>
        <pc:sldMkLst>
          <pc:docMk/>
          <pc:sldMk cId="2474092282" sldId="696"/>
        </pc:sldMkLst>
      </pc:sldChg>
      <pc:sldChg chg="addSp modSp mod modAnim">
        <pc:chgData name="Schneider, John Brand" userId="0a27f970-e9e3-4a42-989b-114aef573237" providerId="ADAL" clId="{5D5EB00C-E4A4-054A-9BC1-619AB85F0553}" dt="2023-11-13T05:40:45.388" v="149" actId="552"/>
        <pc:sldMkLst>
          <pc:docMk/>
          <pc:sldMk cId="2360611087" sldId="701"/>
        </pc:sldMkLst>
      </pc:sldChg>
      <pc:sldChg chg="modSp mod">
        <pc:chgData name="Schneider, John Brand" userId="0a27f970-e9e3-4a42-989b-114aef573237" providerId="ADAL" clId="{5D5EB00C-E4A4-054A-9BC1-619AB85F0553}" dt="2023-11-13T05:45:15.077" v="155" actId="552"/>
        <pc:sldMkLst>
          <pc:docMk/>
          <pc:sldMk cId="2181939953" sldId="703"/>
        </pc:sldMkLst>
      </pc:sldChg>
      <pc:sldChg chg="modSp mod">
        <pc:chgData name="Schneider, John Brand" userId="0a27f970-e9e3-4a42-989b-114aef573237" providerId="ADAL" clId="{5D5EB00C-E4A4-054A-9BC1-619AB85F0553}" dt="2023-11-13T05:43:38.191" v="154" actId="555"/>
        <pc:sldMkLst>
          <pc:docMk/>
          <pc:sldMk cId="738645371" sldId="704"/>
        </pc:sldMkLst>
      </pc:sldChg>
    </pc:docChg>
  </pc:docChgLst>
  <pc:docChgLst>
    <pc:chgData name="Schneider, John Brand" userId="0a27f970-e9e3-4a42-989b-114aef573237" providerId="ADAL" clId="{99E11E4E-780E-2147-B2F4-2ACBA0510725}"/>
    <pc:docChg chg="undo custSel delSld modSld">
      <pc:chgData name="Schneider, John Brand" userId="0a27f970-e9e3-4a42-989b-114aef573237" providerId="ADAL" clId="{99E11E4E-780E-2147-B2F4-2ACBA0510725}" dt="2024-04-08T19:46:47.960" v="384"/>
      <pc:docMkLst>
        <pc:docMk/>
      </pc:docMkLst>
      <pc:sldChg chg="modSp mod">
        <pc:chgData name="Schneider, John Brand" userId="0a27f970-e9e3-4a42-989b-114aef573237" providerId="ADAL" clId="{99E11E4E-780E-2147-B2F4-2ACBA0510725}" dt="2024-04-08T19:13:23.555" v="135" actId="1035"/>
        <pc:sldMkLst>
          <pc:docMk/>
          <pc:sldMk cId="1602654446" sldId="256"/>
        </pc:sldMkLst>
      </pc:sldChg>
      <pc:sldChg chg="modTransition">
        <pc:chgData name="Schneider, John Brand" userId="0a27f970-e9e3-4a42-989b-114aef573237" providerId="ADAL" clId="{99E11E4E-780E-2147-B2F4-2ACBA0510725}" dt="2024-04-08T19:31:21.472" v="225"/>
        <pc:sldMkLst>
          <pc:docMk/>
          <pc:sldMk cId="4094143255" sldId="657"/>
        </pc:sldMkLst>
      </pc:sldChg>
      <pc:sldChg chg="modTransition">
        <pc:chgData name="Schneider, John Brand" userId="0a27f970-e9e3-4a42-989b-114aef573237" providerId="ADAL" clId="{99E11E4E-780E-2147-B2F4-2ACBA0510725}" dt="2024-04-08T19:46:23.222" v="382"/>
        <pc:sldMkLst>
          <pc:docMk/>
          <pc:sldMk cId="3913284965" sldId="663"/>
        </pc:sldMkLst>
      </pc:sldChg>
      <pc:sldChg chg="modTransition">
        <pc:chgData name="Schneider, John Brand" userId="0a27f970-e9e3-4a42-989b-114aef573237" providerId="ADAL" clId="{99E11E4E-780E-2147-B2F4-2ACBA0510725}" dt="2024-04-08T19:46:41.436" v="383"/>
        <pc:sldMkLst>
          <pc:docMk/>
          <pc:sldMk cId="535129574" sldId="664"/>
        </pc:sldMkLst>
      </pc:sldChg>
      <pc:sldChg chg="modTransition">
        <pc:chgData name="Schneider, John Brand" userId="0a27f970-e9e3-4a42-989b-114aef573237" providerId="ADAL" clId="{99E11E4E-780E-2147-B2F4-2ACBA0510725}" dt="2024-04-08T19:46:47.960" v="384"/>
        <pc:sldMkLst>
          <pc:docMk/>
          <pc:sldMk cId="697182777" sldId="665"/>
        </pc:sldMkLst>
      </pc:sldChg>
      <pc:sldChg chg="modSp mod">
        <pc:chgData name="Schneider, John Brand" userId="0a27f970-e9e3-4a42-989b-114aef573237" providerId="ADAL" clId="{99E11E4E-780E-2147-B2F4-2ACBA0510725}" dt="2024-04-08T19:44:42.125" v="381" actId="1038"/>
        <pc:sldMkLst>
          <pc:docMk/>
          <pc:sldMk cId="1735457786" sldId="671"/>
        </pc:sldMkLst>
      </pc:sldChg>
      <pc:sldChg chg="addSp modSp mod modAnim">
        <pc:chgData name="Schneider, John Brand" userId="0a27f970-e9e3-4a42-989b-114aef573237" providerId="ADAL" clId="{99E11E4E-780E-2147-B2F4-2ACBA0510725}" dt="2024-04-08T19:27:04.218" v="224"/>
        <pc:sldMkLst>
          <pc:docMk/>
          <pc:sldMk cId="3166235459" sldId="672"/>
        </pc:sldMkLst>
      </pc:sldChg>
      <pc:sldChg chg="modSp mod">
        <pc:chgData name="Schneider, John Brand" userId="0a27f970-e9e3-4a42-989b-114aef573237" providerId="ADAL" clId="{99E11E4E-780E-2147-B2F4-2ACBA0510725}" dt="2024-04-08T04:52:58.286" v="82" actId="552"/>
        <pc:sldMkLst>
          <pc:docMk/>
          <pc:sldMk cId="3144481069" sldId="683"/>
        </pc:sldMkLst>
      </pc:sldChg>
      <pc:sldChg chg="addSp modSp mod modAnim">
        <pc:chgData name="Schneider, John Brand" userId="0a27f970-e9e3-4a42-989b-114aef573237" providerId="ADAL" clId="{99E11E4E-780E-2147-B2F4-2ACBA0510725}" dt="2024-04-08T19:35:42.027" v="325"/>
        <pc:sldMkLst>
          <pc:docMk/>
          <pc:sldMk cId="2360611087" sldId="701"/>
        </pc:sldMkLst>
      </pc:sldChg>
      <pc:sldChg chg="del">
        <pc:chgData name="Schneider, John Brand" userId="0a27f970-e9e3-4a42-989b-114aef573237" providerId="ADAL" clId="{99E11E4E-780E-2147-B2F4-2ACBA0510725}" dt="2024-04-08T19:42:25.317" v="363" actId="2696"/>
        <pc:sldMkLst>
          <pc:docMk/>
          <pc:sldMk cId="487131314" sldId="702"/>
        </pc:sldMkLst>
      </pc:sldChg>
      <pc:sldChg chg="addSp modSp mod modTransition modAnim">
        <pc:chgData name="Schneider, John Brand" userId="0a27f970-e9e3-4a42-989b-114aef573237" providerId="ADAL" clId="{99E11E4E-780E-2147-B2F4-2ACBA0510725}" dt="2024-04-08T19:41:16.653" v="362" actId="1035"/>
        <pc:sldMkLst>
          <pc:docMk/>
          <pc:sldMk cId="2181939953" sldId="703"/>
        </pc:sldMkLst>
      </pc:sldChg>
      <pc:sldChg chg="modTransition">
        <pc:chgData name="Schneider, John Brand" userId="0a27f970-e9e3-4a42-989b-114aef573237" providerId="ADAL" clId="{99E11E4E-780E-2147-B2F4-2ACBA0510725}" dt="2024-04-08T05:01:32.850" v="83"/>
        <pc:sldMkLst>
          <pc:docMk/>
          <pc:sldMk cId="738645371" sldId="704"/>
        </pc:sldMkLst>
      </pc:sldChg>
    </pc:docChg>
  </pc:docChgLst>
  <pc:docChgLst>
    <pc:chgData name="Schneider, John Brand" userId="0a27f970-e9e3-4a42-989b-114aef573237" providerId="ADAL" clId="{1671131A-9377-9D49-A9B6-805A247B1630}"/>
    <pc:docChg chg="undo custSel addSld delSld modSld sldOrd">
      <pc:chgData name="Schneider, John Brand" userId="0a27f970-e9e3-4a42-989b-114aef573237" providerId="ADAL" clId="{1671131A-9377-9D49-A9B6-805A247B1630}" dt="2021-11-12T18:31:39.632" v="4121"/>
      <pc:docMkLst>
        <pc:docMk/>
      </pc:docMkLst>
      <pc:sldChg chg="modSp">
        <pc:chgData name="Schneider, John Brand" userId="0a27f970-e9e3-4a42-989b-114aef573237" providerId="ADAL" clId="{1671131A-9377-9D49-A9B6-805A247B1630}" dt="2021-11-12T17:35:30.276" v="3510" actId="20577"/>
        <pc:sldMkLst>
          <pc:docMk/>
          <pc:sldMk cId="1602654446" sldId="256"/>
        </pc:sldMkLst>
      </pc:sldChg>
      <pc:sldChg chg="addSp delSp modSp mod addAnim delAnim modAnim">
        <pc:chgData name="Schneider, John Brand" userId="0a27f970-e9e3-4a42-989b-114aef573237" providerId="ADAL" clId="{1671131A-9377-9D49-A9B6-805A247B1630}" dt="2021-11-12T17:38:34.512" v="3513"/>
        <pc:sldMkLst>
          <pc:docMk/>
          <pc:sldMk cId="3855321534" sldId="656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17:41:08.934" v="3540"/>
        <pc:sldMkLst>
          <pc:docMk/>
          <pc:sldMk cId="4094143255" sldId="657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18:04:37.656" v="3612" actId="478"/>
        <pc:sldMkLst>
          <pc:docMk/>
          <pc:sldMk cId="2778568116" sldId="658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17:48:39.970" v="3604" actId="20577"/>
        <pc:sldMkLst>
          <pc:docMk/>
          <pc:sldMk cId="3417442429" sldId="659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1T07:45:56.661" v="1621"/>
        <pc:sldMkLst>
          <pc:docMk/>
          <pc:sldMk cId="703232976" sldId="662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06:20:51.835" v="2461" actId="1035"/>
        <pc:sldMkLst>
          <pc:docMk/>
          <pc:sldMk cId="3913284965" sldId="663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06:23:44.542" v="2507"/>
        <pc:sldMkLst>
          <pc:docMk/>
          <pc:sldMk cId="535129574" sldId="664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06:31:48.240" v="2601" actId="1076"/>
        <pc:sldMkLst>
          <pc:docMk/>
          <pc:sldMk cId="697182777" sldId="665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07:21:27.921" v="3209"/>
        <pc:sldMkLst>
          <pc:docMk/>
          <pc:sldMk cId="1937019612" sldId="669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18:31:39.632" v="4121"/>
        <pc:sldMkLst>
          <pc:docMk/>
          <pc:sldMk cId="2135763882" sldId="670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18:25:04.249" v="4116" actId="554"/>
        <pc:sldMkLst>
          <pc:docMk/>
          <pc:sldMk cId="1735457786" sldId="671"/>
        </pc:sldMkLst>
      </pc:sldChg>
      <pc:sldChg chg="ord">
        <pc:chgData name="Schneider, John Brand" userId="0a27f970-e9e3-4a42-989b-114aef573237" providerId="ADAL" clId="{1671131A-9377-9D49-A9B6-805A247B1630}" dt="2021-11-12T08:00:26.168" v="3484" actId="20578"/>
        <pc:sldMkLst>
          <pc:docMk/>
          <pc:sldMk cId="2474092282" sldId="696"/>
        </pc:sldMkLst>
      </pc:sldChg>
      <pc:sldChg chg="addSp delSp modSp mod delAnim modAnim">
        <pc:chgData name="Schneider, John Brand" userId="0a27f970-e9e3-4a42-989b-114aef573237" providerId="ADAL" clId="{1671131A-9377-9D49-A9B6-805A247B1630}" dt="2021-11-12T18:29:53.005" v="4117"/>
        <pc:sldMkLst>
          <pc:docMk/>
          <pc:sldMk cId="2686681884" sldId="699"/>
        </pc:sldMkLst>
      </pc:sldChg>
      <pc:sldChg chg="addSp delSp modSp add del mod delAnim modAnim">
        <pc:chgData name="Schneider, John Brand" userId="0a27f970-e9e3-4a42-989b-114aef573237" providerId="ADAL" clId="{1671131A-9377-9D49-A9B6-805A247B1630}" dt="2021-11-11T02:27:54.428" v="238" actId="2696"/>
        <pc:sldMkLst>
          <pc:docMk/>
          <pc:sldMk cId="658553597" sldId="700"/>
        </pc:sldMkLst>
      </pc:sldChg>
      <pc:sldChg chg="addSp delSp modSp add del mod delAnim modAnim">
        <pc:chgData name="Schneider, John Brand" userId="0a27f970-e9e3-4a42-989b-114aef573237" providerId="ADAL" clId="{1671131A-9377-9D49-A9B6-805A247B1630}" dt="2021-11-11T06:46:36.753" v="1096" actId="2696"/>
        <pc:sldMkLst>
          <pc:docMk/>
          <pc:sldMk cId="1716164225" sldId="700"/>
        </pc:sldMkLst>
      </pc:sldChg>
      <pc:sldChg chg="addSp delSp modSp new mod delAnim modAnim">
        <pc:chgData name="Schneider, John Brand" userId="0a27f970-e9e3-4a42-989b-114aef573237" providerId="ADAL" clId="{1671131A-9377-9D49-A9B6-805A247B1630}" dt="2021-11-11T06:46:28.307" v="1095" actId="1076"/>
        <pc:sldMkLst>
          <pc:docMk/>
          <pc:sldMk cId="2360611087" sldId="701"/>
        </pc:sldMkLst>
      </pc:sldChg>
      <pc:sldChg chg="addSp delSp modSp add mod delAnim modAnim">
        <pc:chgData name="Schneider, John Brand" userId="0a27f970-e9e3-4a42-989b-114aef573237" providerId="ADAL" clId="{1671131A-9377-9D49-A9B6-805A247B1630}" dt="2021-11-12T18:22:17.735" v="4091"/>
        <pc:sldMkLst>
          <pc:docMk/>
          <pc:sldMk cId="487131314" sldId="702"/>
        </pc:sldMkLst>
      </pc:sldChg>
      <pc:sldChg chg="modSp add modAnim">
        <pc:chgData name="Schneider, John Brand" userId="0a27f970-e9e3-4a42-989b-114aef573237" providerId="ADAL" clId="{1671131A-9377-9D49-A9B6-805A247B1630}" dt="2021-11-12T18:21:34.272" v="4089"/>
        <pc:sldMkLst>
          <pc:docMk/>
          <pc:sldMk cId="2181939953" sldId="703"/>
        </pc:sldMkLst>
      </pc:sldChg>
      <pc:sldChg chg="addSp delSp modSp new del mod ord delAnim modAnim">
        <pc:chgData name="Schneider, John Brand" userId="0a27f970-e9e3-4a42-989b-114aef573237" providerId="ADAL" clId="{1671131A-9377-9D49-A9B6-805A247B1630}" dt="2021-11-12T07:50:55.607" v="3381" actId="2696"/>
        <pc:sldMkLst>
          <pc:docMk/>
          <pc:sldMk cId="3988405898" sldId="703"/>
        </pc:sldMkLst>
      </pc:sldChg>
      <pc:sldChg chg="addSp delSp modSp new mod modAnim">
        <pc:chgData name="Schneider, John Brand" userId="0a27f970-e9e3-4a42-989b-114aef573237" providerId="ADAL" clId="{1671131A-9377-9D49-A9B6-805A247B1630}" dt="2021-11-12T18:20:43.185" v="4088"/>
        <pc:sldMkLst>
          <pc:docMk/>
          <pc:sldMk cId="738645371" sldId="7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61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0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56.emf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4.png"/><Relationship Id="rId9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6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7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10.png"/><Relationship Id="rId16" Type="http://schemas.openxmlformats.org/officeDocument/2006/relationships/image" Target="../media/image24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9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10.emf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5" Type="http://schemas.openxmlformats.org/officeDocument/2006/relationships/image" Target="../media/image54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0.png"/><Relationship Id="rId5" Type="http://schemas.openxmlformats.org/officeDocument/2006/relationships/image" Target="../media/image49.png"/><Relationship Id="rId10" Type="http://schemas.openxmlformats.org/officeDocument/2006/relationships/image" Target="../media/image59.png"/><Relationship Id="rId4" Type="http://schemas.openxmlformats.org/officeDocument/2006/relationships/image" Target="../media/image480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989068" y="169270"/>
            <a:ext cx="821391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Lecture 32</a:t>
            </a:r>
          </a:p>
          <a:p>
            <a:endParaRPr lang="en-US" sz="3600" dirty="0"/>
          </a:p>
          <a:p>
            <a:r>
              <a:rPr lang="en-US" sz="3600" dirty="0"/>
              <a:t>Goal/Topic: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Forced response of parallel RLC circuits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77DD5-469C-A040-B141-53F5D22DF5F6}"/>
              </a:ext>
            </a:extLst>
          </p:cNvPr>
          <p:cNvSpPr txBox="1"/>
          <p:nvPr/>
        </p:nvSpPr>
        <p:spPr>
          <a:xfrm>
            <a:off x="399847" y="4130499"/>
            <a:ext cx="116004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</a:t>
            </a:r>
            <a:br>
              <a:rPr lang="en-US" sz="3200" dirty="0"/>
            </a:br>
            <a:r>
              <a:rPr lang="en-US" sz="3200" dirty="0"/>
              <a:t>    HW 11 posted.  Due Sunday, Apr. 13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r>
              <a:rPr lang="en-US" sz="3200" dirty="0"/>
              <a:t>    Test 3 returned Wednesday.</a:t>
            </a:r>
          </a:p>
          <a:p>
            <a:r>
              <a:rPr lang="en-US" sz="3200" dirty="0"/>
              <a:t>    Will largely skip </a:t>
            </a:r>
            <a:r>
              <a:rPr lang="en-US" sz="3200" i="1" dirty="0"/>
              <a:t>series</a:t>
            </a:r>
            <a:r>
              <a:rPr lang="en-US" sz="3200" dirty="0"/>
              <a:t> RLC circuits (response same as parallel RLC).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695D4-6410-F990-887C-04E8D62CA394}"/>
              </a:ext>
            </a:extLst>
          </p:cNvPr>
          <p:cNvSpPr txBox="1"/>
          <p:nvPr/>
        </p:nvSpPr>
        <p:spPr>
          <a:xfrm>
            <a:off x="9156068" y="720528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4B48CB-F368-B647-92AA-ECE905AA9DF5}"/>
                  </a:ext>
                </a:extLst>
              </p:cNvPr>
              <p:cNvSpPr txBox="1"/>
              <p:nvPr/>
            </p:nvSpPr>
            <p:spPr>
              <a:xfrm>
                <a:off x="271163" y="4520153"/>
                <a:ext cx="116681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By judiciously selecting </a:t>
                </a:r>
                <a:r>
                  <a:rPr lang="en-US" sz="3200" i="1"/>
                  <a:t>coefficients</a:t>
                </a:r>
                <a:r>
                  <a:rPr lang="en-US" sz="3200"/>
                  <a:t>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/>
                  <a:t>’s,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/>
                  <a:t>’s,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/>
                  <a:t>’s), is it possible</a:t>
                </a:r>
                <a:br>
                  <a:rPr lang="en-US" sz="3200"/>
                </a:br>
                <a:r>
                  <a:rPr lang="en-US" sz="3200"/>
                  <a:t>to convert from one type of function to another?  </a:t>
                </a:r>
                <a:r>
                  <a:rPr lang="en-US" sz="3200">
                    <a:solidFill>
                      <a:schemeClr val="bg1"/>
                    </a:solidFill>
                  </a:rPr>
                  <a:t>(Complex numbers</a:t>
                </a:r>
                <a:br>
                  <a:rPr lang="en-US" sz="3200">
                    <a:solidFill>
                      <a:schemeClr val="bg1"/>
                    </a:solidFill>
                  </a:rPr>
                </a:br>
                <a:r>
                  <a:rPr lang="en-US" sz="3200">
                    <a:solidFill>
                      <a:schemeClr val="bg1"/>
                    </a:solidFill>
                  </a:rPr>
                  <a:t>are permitted, but zero is not.)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4B48CB-F368-B647-92AA-ECE905AA9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3" y="4520153"/>
                <a:ext cx="11668131" cy="1569660"/>
              </a:xfrm>
              <a:prstGeom prst="rect">
                <a:avLst/>
              </a:prstGeom>
              <a:blipFill>
                <a:blip r:embed="rId2"/>
                <a:stretch>
                  <a:fillRect l="-1305" t="-4651" r="-36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C0142F-C5D8-7F4A-B219-121D9258AFC7}"/>
                  </a:ext>
                </a:extLst>
              </p:cNvPr>
              <p:cNvSpPr txBox="1"/>
              <p:nvPr/>
            </p:nvSpPr>
            <p:spPr>
              <a:xfrm>
                <a:off x="271163" y="2228850"/>
                <a:ext cx="1102692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By differentiating one type of a function, it is possible to obtain</a:t>
                </a:r>
                <a:br>
                  <a:rPr lang="en-US" sz="3200"/>
                </a:br>
                <a:r>
                  <a:rPr lang="en-US" sz="3200"/>
                  <a:t>a different type of a function?  </a:t>
                </a:r>
                <a:r>
                  <a:rPr lang="en-US" sz="3200">
                    <a:solidFill>
                      <a:schemeClr val="bg1"/>
                    </a:solidFill>
                  </a:rPr>
                  <a:t>Ex. overdamped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 underdamped </a:t>
                </a:r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C0142F-C5D8-7F4A-B219-121D9258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3" y="2228850"/>
                <a:ext cx="11026929" cy="1077218"/>
              </a:xfrm>
              <a:prstGeom prst="rect">
                <a:avLst/>
              </a:prstGeom>
              <a:blipFill>
                <a:blip r:embed="rId3"/>
                <a:stretch>
                  <a:fillRect l="-1382" t="-7386" r="-44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368DBD-4715-FC47-914A-5F21635A2625}"/>
              </a:ext>
            </a:extLst>
          </p:cNvPr>
          <p:cNvSpPr txBox="1"/>
          <p:nvPr/>
        </p:nvSpPr>
        <p:spPr>
          <a:xfrm>
            <a:off x="274433" y="813309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Critically Damped: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0CB8E-8ECA-EA42-B032-7CACF24B5DBA}"/>
              </a:ext>
            </a:extLst>
          </p:cNvPr>
          <p:cNvSpPr txBox="1"/>
          <p:nvPr/>
        </p:nvSpPr>
        <p:spPr>
          <a:xfrm>
            <a:off x="274433" y="190664"/>
            <a:ext cx="265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Overdamped: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D4141-E92D-C345-92DC-8B653412839A}"/>
              </a:ext>
            </a:extLst>
          </p:cNvPr>
          <p:cNvSpPr txBox="1"/>
          <p:nvPr/>
        </p:nvSpPr>
        <p:spPr>
          <a:xfrm>
            <a:off x="271163" y="1435955"/>
            <a:ext cx="271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Underdamped: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F8E62F-9C49-E74F-81E1-958BAC4D3377}"/>
                  </a:ext>
                </a:extLst>
              </p:cNvPr>
              <p:cNvSpPr txBox="1"/>
              <p:nvPr/>
            </p:nvSpPr>
            <p:spPr>
              <a:xfrm>
                <a:off x="3520510" y="190664"/>
                <a:ext cx="4305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F8E62F-9C49-E74F-81E1-958BAC4D3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10" y="190664"/>
                <a:ext cx="430592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707B5E-7646-EF4D-8A7D-1AC4E6F7F7E7}"/>
                  </a:ext>
                </a:extLst>
              </p:cNvPr>
              <p:cNvSpPr txBox="1"/>
              <p:nvPr/>
            </p:nvSpPr>
            <p:spPr>
              <a:xfrm>
                <a:off x="3520510" y="813309"/>
                <a:ext cx="4697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707B5E-7646-EF4D-8A7D-1AC4E6F7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10" y="813309"/>
                <a:ext cx="469776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62333D-6E3B-4345-B434-37EE5B51E40F}"/>
                  </a:ext>
                </a:extLst>
              </p:cNvPr>
              <p:cNvSpPr txBox="1"/>
              <p:nvPr/>
            </p:nvSpPr>
            <p:spPr>
              <a:xfrm>
                <a:off x="3502922" y="1435955"/>
                <a:ext cx="7806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62333D-6E3B-4345-B434-37EE5B51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922" y="1435955"/>
                <a:ext cx="780668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E64010-CF7F-9A46-9919-5DFE1DBB57CB}"/>
                  </a:ext>
                </a:extLst>
              </p:cNvPr>
              <p:cNvSpPr txBox="1"/>
              <p:nvPr/>
            </p:nvSpPr>
            <p:spPr>
              <a:xfrm>
                <a:off x="271163" y="2228850"/>
                <a:ext cx="1103654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By differentiating one type of a function, it is possible to obtain</a:t>
                </a:r>
                <a:br>
                  <a:rPr lang="en-US" sz="3200"/>
                </a:br>
                <a:r>
                  <a:rPr lang="en-US" sz="3200"/>
                  <a:t>a different type of a function?  Ex. overdamped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/>
                  <a:t> underdamped,</a:t>
                </a:r>
                <a:br>
                  <a:rPr lang="en-US" sz="3200"/>
                </a:br>
                <a:r>
                  <a:rPr lang="en-US" sz="3200" i="1"/>
                  <a:t>or</a:t>
                </a:r>
                <a:r>
                  <a:rPr lang="en-US" sz="3200"/>
                  <a:t> underdamped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/>
                  <a:t> none of the above.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E64010-CF7F-9A46-9919-5DFE1DBB5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3" y="2228850"/>
                <a:ext cx="11036547" cy="1569660"/>
              </a:xfrm>
              <a:prstGeom prst="rect">
                <a:avLst/>
              </a:prstGeom>
              <a:blipFill>
                <a:blip r:embed="rId7"/>
                <a:stretch>
                  <a:fillRect l="-1380" t="-5058" r="-442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8C8CED-60E2-5948-B70C-F12657B05945}"/>
              </a:ext>
            </a:extLst>
          </p:cNvPr>
          <p:cNvSpPr txBox="1"/>
          <p:nvPr/>
        </p:nvSpPr>
        <p:spPr>
          <a:xfrm>
            <a:off x="4815329" y="3807365"/>
            <a:ext cx="25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  B) 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03B30-A7B7-5E4A-988B-21A3772AC4E9}"/>
              </a:ext>
            </a:extLst>
          </p:cNvPr>
          <p:cNvSpPr/>
          <p:nvPr/>
        </p:nvSpPr>
        <p:spPr>
          <a:xfrm>
            <a:off x="6231521" y="3857400"/>
            <a:ext cx="1174745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B2AD8-882C-3749-8CEA-97DA8AA68EC9}"/>
                  </a:ext>
                </a:extLst>
              </p:cNvPr>
              <p:cNvSpPr txBox="1"/>
              <p:nvPr/>
            </p:nvSpPr>
            <p:spPr>
              <a:xfrm>
                <a:off x="271163" y="4520153"/>
                <a:ext cx="116681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By judiciously selecting </a:t>
                </a:r>
                <a:r>
                  <a:rPr lang="en-US" sz="3200" i="1"/>
                  <a:t>coefficients</a:t>
                </a:r>
                <a:r>
                  <a:rPr lang="en-US" sz="3200"/>
                  <a:t>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/>
                  <a:t>’s,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/>
                  <a:t>’s,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/>
                  <a:t>’s), is it possible</a:t>
                </a:r>
                <a:br>
                  <a:rPr lang="en-US" sz="3200"/>
                </a:br>
                <a:r>
                  <a:rPr lang="en-US" sz="3200"/>
                  <a:t>to convert from one type of function to another?  (Complex numbers</a:t>
                </a:r>
                <a:br>
                  <a:rPr lang="en-US" sz="3200"/>
                </a:br>
                <a:r>
                  <a:rPr lang="en-US" sz="3200"/>
                  <a:t>are permitted, but zero is not.)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B2AD8-882C-3749-8CEA-97DA8AA68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3" y="4520153"/>
                <a:ext cx="11668131" cy="1569660"/>
              </a:xfrm>
              <a:prstGeom prst="rect">
                <a:avLst/>
              </a:prstGeom>
              <a:blipFill>
                <a:blip r:embed="rId8"/>
                <a:stretch>
                  <a:fillRect l="-1305" t="-4651" r="-36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455280F-5853-4744-B5EA-FB58B94962C0}"/>
              </a:ext>
            </a:extLst>
          </p:cNvPr>
          <p:cNvSpPr txBox="1"/>
          <p:nvPr/>
        </p:nvSpPr>
        <p:spPr>
          <a:xfrm>
            <a:off x="4815329" y="6141640"/>
            <a:ext cx="25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  B) 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B3A05D-F25E-3A48-8694-E38DD1212298}"/>
              </a:ext>
            </a:extLst>
          </p:cNvPr>
          <p:cNvSpPr/>
          <p:nvPr/>
        </p:nvSpPr>
        <p:spPr>
          <a:xfrm>
            <a:off x="6231521" y="6191675"/>
            <a:ext cx="1174745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BD2562D-E36B-51F5-B60E-13B8A2CF650B}"/>
              </a:ext>
            </a:extLst>
          </p:cNvPr>
          <p:cNvCxnSpPr>
            <a:cxnSpLocks/>
          </p:cNvCxnSpPr>
          <p:nvPr/>
        </p:nvCxnSpPr>
        <p:spPr>
          <a:xfrm flipV="1">
            <a:off x="6219070" y="1660477"/>
            <a:ext cx="1833144" cy="1425855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18859E-199F-8451-D020-B46C67920A2B}"/>
              </a:ext>
            </a:extLst>
          </p:cNvPr>
          <p:cNvCxnSpPr>
            <a:cxnSpLocks/>
          </p:cNvCxnSpPr>
          <p:nvPr/>
        </p:nvCxnSpPr>
        <p:spPr>
          <a:xfrm flipV="1">
            <a:off x="6215051" y="1333317"/>
            <a:ext cx="3107369" cy="1753015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BE0E6B-FF88-D6F1-C147-66BADA455539}"/>
              </a:ext>
            </a:extLst>
          </p:cNvPr>
          <p:cNvCxnSpPr>
            <a:cxnSpLocks/>
          </p:cNvCxnSpPr>
          <p:nvPr/>
        </p:nvCxnSpPr>
        <p:spPr>
          <a:xfrm flipV="1">
            <a:off x="6527509" y="1667911"/>
            <a:ext cx="1554441" cy="2136445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807EE2-608C-49E7-049C-B8AC9C9F8FAF}"/>
              </a:ext>
            </a:extLst>
          </p:cNvPr>
          <p:cNvCxnSpPr>
            <a:cxnSpLocks/>
          </p:cNvCxnSpPr>
          <p:nvPr/>
        </p:nvCxnSpPr>
        <p:spPr>
          <a:xfrm flipV="1">
            <a:off x="6527509" y="1340751"/>
            <a:ext cx="2809779" cy="2459727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29E5437-6632-04D2-8EAB-39E5B8146B8F}"/>
              </a:ext>
            </a:extLst>
          </p:cNvPr>
          <p:cNvCxnSpPr>
            <a:cxnSpLocks/>
          </p:cNvCxnSpPr>
          <p:nvPr/>
        </p:nvCxnSpPr>
        <p:spPr>
          <a:xfrm flipV="1">
            <a:off x="7961685" y="1667911"/>
            <a:ext cx="135133" cy="2901979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37F55C-3A75-EAA0-2A24-A6BD88C714F4}"/>
              </a:ext>
            </a:extLst>
          </p:cNvPr>
          <p:cNvCxnSpPr>
            <a:cxnSpLocks/>
          </p:cNvCxnSpPr>
          <p:nvPr/>
        </p:nvCxnSpPr>
        <p:spPr>
          <a:xfrm flipV="1">
            <a:off x="7961685" y="1340751"/>
            <a:ext cx="1405339" cy="3229139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A23D45-693F-F640-957C-2BA728016C00}"/>
                  </a:ext>
                </a:extLst>
              </p:cNvPr>
              <p:cNvSpPr txBox="1"/>
              <p:nvPr/>
            </p:nvSpPr>
            <p:spPr>
              <a:xfrm>
                <a:off x="5776547" y="927336"/>
                <a:ext cx="3911968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A23D45-693F-F640-957C-2BA728016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547" y="927336"/>
                <a:ext cx="3911968" cy="1027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700750-E010-E84C-8154-D035BD2E3144}"/>
                  </a:ext>
                </a:extLst>
              </p:cNvPr>
              <p:cNvSpPr txBox="1"/>
              <p:nvPr/>
            </p:nvSpPr>
            <p:spPr>
              <a:xfrm>
                <a:off x="219569" y="874180"/>
                <a:ext cx="4541500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700750-E010-E84C-8154-D035BD2E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9" y="874180"/>
                <a:ext cx="4541500" cy="1080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D1D726-9C9A-7147-89E7-178BE7623164}"/>
              </a:ext>
            </a:extLst>
          </p:cNvPr>
          <p:cNvSpPr txBox="1"/>
          <p:nvPr/>
        </p:nvSpPr>
        <p:spPr>
          <a:xfrm>
            <a:off x="188708" y="94593"/>
            <a:ext cx="5904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Parallel RLC Circuit: Step Response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DD792-FB3F-6C46-A351-DC82012179F5}"/>
              </a:ext>
            </a:extLst>
          </p:cNvPr>
          <p:cNvSpPr txBox="1"/>
          <p:nvPr/>
        </p:nvSpPr>
        <p:spPr>
          <a:xfrm>
            <a:off x="9688515" y="8880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3200"/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7822B2-5C60-5846-9F2D-3EA20ADDBE92}"/>
              </a:ext>
            </a:extLst>
          </p:cNvPr>
          <p:cNvCxnSpPr/>
          <p:nvPr/>
        </p:nvCxnSpPr>
        <p:spPr>
          <a:xfrm>
            <a:off x="5306856" y="679368"/>
            <a:ext cx="0" cy="15869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CF0C6D-FC13-FA46-A304-9C5717EC4D55}"/>
                  </a:ext>
                </a:extLst>
              </p:cNvPr>
              <p:cNvSpPr txBox="1"/>
              <p:nvPr/>
            </p:nvSpPr>
            <p:spPr>
              <a:xfrm>
                <a:off x="188708" y="2266273"/>
                <a:ext cx="112465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Same equation as before (for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/>
                  <a:t>), hence same general solutions!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CF0C6D-FC13-FA46-A304-9C5717EC4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266273"/>
                <a:ext cx="11246540" cy="584775"/>
              </a:xfrm>
              <a:prstGeom prst="rect">
                <a:avLst/>
              </a:prstGeom>
              <a:blipFill>
                <a:blip r:embed="rId4"/>
                <a:stretch>
                  <a:fillRect l="-1409" t="-12500" r="-2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03CFFA5-4BA1-CF41-9FF3-DBA593BE319E}"/>
              </a:ext>
            </a:extLst>
          </p:cNvPr>
          <p:cNvSpPr txBox="1"/>
          <p:nvPr/>
        </p:nvSpPr>
        <p:spPr>
          <a:xfrm>
            <a:off x="188708" y="3727959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Critically Damped: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C47860-8435-E64F-84AD-6DCE44346544}"/>
              </a:ext>
            </a:extLst>
          </p:cNvPr>
          <p:cNvSpPr txBox="1"/>
          <p:nvPr/>
        </p:nvSpPr>
        <p:spPr>
          <a:xfrm>
            <a:off x="188708" y="2962439"/>
            <a:ext cx="265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Overdamped: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0B66FD-7C3D-6F43-B5C8-033D718D97F0}"/>
              </a:ext>
            </a:extLst>
          </p:cNvPr>
          <p:cNvSpPr txBox="1"/>
          <p:nvPr/>
        </p:nvSpPr>
        <p:spPr>
          <a:xfrm>
            <a:off x="185438" y="4493480"/>
            <a:ext cx="271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Underdamped: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7EDF68-7754-A04C-821C-B298CB60B1C0}"/>
                  </a:ext>
                </a:extLst>
              </p:cNvPr>
              <p:cNvSpPr txBox="1"/>
              <p:nvPr/>
            </p:nvSpPr>
            <p:spPr>
              <a:xfrm>
                <a:off x="185438" y="5562858"/>
                <a:ext cx="1006031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Plugging these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/>
                  <a:t>’s into (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‡</a:t>
                </a:r>
                <a:r>
                  <a:rPr lang="en-US" sz="3200"/>
                  <a:t>) yields same functional forms, </a:t>
                </a:r>
              </a:p>
              <a:p>
                <a:r>
                  <a:rPr lang="en-US" sz="3200"/>
                  <a:t>but with different constants and constant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/>
                  <a:t> appears.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7EDF68-7754-A04C-821C-B298CB60B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8" y="5562858"/>
                <a:ext cx="10060318" cy="1077218"/>
              </a:xfrm>
              <a:prstGeom prst="rect">
                <a:avLst/>
              </a:prstGeom>
              <a:blipFill>
                <a:blip r:embed="rId5"/>
                <a:stretch>
                  <a:fillRect l="-1514" t="-8523" r="-54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7516E0-4827-084A-B39F-F10F8537150B}"/>
                  </a:ext>
                </a:extLst>
              </p:cNvPr>
              <p:cNvSpPr txBox="1"/>
              <p:nvPr/>
            </p:nvSpPr>
            <p:spPr>
              <a:xfrm>
                <a:off x="3434785" y="2962439"/>
                <a:ext cx="4305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7516E0-4827-084A-B39F-F10F85371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785" y="2962439"/>
                <a:ext cx="430592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5B797A-791E-3A47-93BE-893B4CDF891B}"/>
                  </a:ext>
                </a:extLst>
              </p:cNvPr>
              <p:cNvSpPr txBox="1"/>
              <p:nvPr/>
            </p:nvSpPr>
            <p:spPr>
              <a:xfrm>
                <a:off x="3434785" y="3727959"/>
                <a:ext cx="4697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5B797A-791E-3A47-93BE-893B4CDF8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785" y="3727959"/>
                <a:ext cx="469776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7AF3A1-D325-BD4A-B6A6-2CFFEC20A92E}"/>
                  </a:ext>
                </a:extLst>
              </p:cNvPr>
              <p:cNvSpPr txBox="1"/>
              <p:nvPr/>
            </p:nvSpPr>
            <p:spPr>
              <a:xfrm>
                <a:off x="3417197" y="4493480"/>
                <a:ext cx="7806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7AF3A1-D325-BD4A-B6A6-2CFFEC20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97" y="4493480"/>
                <a:ext cx="780668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AB5B6B-3D97-3300-6AD8-197DFA596031}"/>
                  </a:ext>
                </a:extLst>
              </p:cNvPr>
              <p:cNvSpPr txBox="1"/>
              <p:nvPr/>
            </p:nvSpPr>
            <p:spPr>
              <a:xfrm>
                <a:off x="8672849" y="2965127"/>
                <a:ext cx="27117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/>
                  <a:t> overdamped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AB5B6B-3D97-3300-6AD8-197DFA59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49" y="2965127"/>
                <a:ext cx="2711768" cy="584775"/>
              </a:xfrm>
              <a:prstGeom prst="rect">
                <a:avLst/>
              </a:prstGeom>
              <a:blipFill>
                <a:blip r:embed="rId9"/>
                <a:stretch>
                  <a:fillRect t="-12500" r="-449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>
            <a:extLst>
              <a:ext uri="{FF2B5EF4-FFF2-40B4-BE49-F238E27FC236}">
                <a16:creationId xmlns:a16="http://schemas.microsoft.com/office/drawing/2014/main" id="{95604777-806E-5168-7405-78B446403842}"/>
              </a:ext>
            </a:extLst>
          </p:cNvPr>
          <p:cNvSpPr/>
          <p:nvPr/>
        </p:nvSpPr>
        <p:spPr>
          <a:xfrm>
            <a:off x="8132545" y="310456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D46C4-04E9-2565-E40B-9F1CFC52B3EF}"/>
                  </a:ext>
                </a:extLst>
              </p:cNvPr>
              <p:cNvSpPr txBox="1"/>
              <p:nvPr/>
            </p:nvSpPr>
            <p:spPr>
              <a:xfrm>
                <a:off x="8672849" y="3727959"/>
                <a:ext cx="34524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/>
                  <a:t> critically damped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D46C4-04E9-2565-E40B-9F1CFC52B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49" y="3727959"/>
                <a:ext cx="3452420" cy="584775"/>
              </a:xfrm>
              <a:prstGeom prst="rect">
                <a:avLst/>
              </a:prstGeom>
              <a:blipFill>
                <a:blip r:embed="rId10"/>
                <a:stretch>
                  <a:fillRect t="-12632" r="-3534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Arrow 37">
            <a:extLst>
              <a:ext uri="{FF2B5EF4-FFF2-40B4-BE49-F238E27FC236}">
                <a16:creationId xmlns:a16="http://schemas.microsoft.com/office/drawing/2014/main" id="{CDF88383-FF77-90C5-F416-7116CF6818F4}"/>
              </a:ext>
            </a:extLst>
          </p:cNvPr>
          <p:cNvSpPr/>
          <p:nvPr/>
        </p:nvSpPr>
        <p:spPr>
          <a:xfrm>
            <a:off x="8132545" y="387361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076B6D-43D8-C473-9E72-696AB9687325}"/>
                  </a:ext>
                </a:extLst>
              </p:cNvPr>
              <p:cNvSpPr txBox="1"/>
              <p:nvPr/>
            </p:nvSpPr>
            <p:spPr>
              <a:xfrm>
                <a:off x="8672849" y="4974205"/>
                <a:ext cx="29644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/>
                  <a:t> underdamped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076B6D-43D8-C473-9E72-696AB9687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49" y="4974205"/>
                <a:ext cx="2964466" cy="584775"/>
              </a:xfrm>
              <a:prstGeom prst="rect">
                <a:avLst/>
              </a:prstGeom>
              <a:blipFill>
                <a:blip r:embed="rId11"/>
                <a:stretch>
                  <a:fillRect t="-12500" r="-41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>
            <a:extLst>
              <a:ext uri="{FF2B5EF4-FFF2-40B4-BE49-F238E27FC236}">
                <a16:creationId xmlns:a16="http://schemas.microsoft.com/office/drawing/2014/main" id="{31AE817D-2348-AE1F-0C4F-6ECAD88367D1}"/>
              </a:ext>
            </a:extLst>
          </p:cNvPr>
          <p:cNvSpPr/>
          <p:nvPr/>
        </p:nvSpPr>
        <p:spPr>
          <a:xfrm>
            <a:off x="8132545" y="511985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A8BCA6-CDA9-705B-97BD-53AE78C3B77D}"/>
                  </a:ext>
                </a:extLst>
              </p:cNvPr>
              <p:cNvSpPr txBox="1"/>
              <p:nvPr/>
            </p:nvSpPr>
            <p:spPr>
              <a:xfrm>
                <a:off x="10367078" y="3390224"/>
                <a:ext cx="1398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constant.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A8BCA6-CDA9-705B-97BD-53AE78C3B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078" y="3390224"/>
                <a:ext cx="1398844" cy="400110"/>
              </a:xfrm>
              <a:prstGeom prst="rect">
                <a:avLst/>
              </a:prstGeom>
              <a:blipFill>
                <a:blip r:embed="rId12"/>
                <a:stretch>
                  <a:fillRect t="-6061" r="-360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464BA1-D3D3-C4C8-BFD2-557B6DACBF3B}"/>
                  </a:ext>
                </a:extLst>
              </p:cNvPr>
              <p:cNvSpPr txBox="1"/>
              <p:nvPr/>
            </p:nvSpPr>
            <p:spPr>
              <a:xfrm>
                <a:off x="10367078" y="5390886"/>
                <a:ext cx="1398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constant.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464BA1-D3D3-C4C8-BFD2-557B6DACB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078" y="5390886"/>
                <a:ext cx="1398844" cy="400110"/>
              </a:xfrm>
              <a:prstGeom prst="rect">
                <a:avLst/>
              </a:prstGeom>
              <a:blipFill>
                <a:blip r:embed="rId13"/>
                <a:stretch>
                  <a:fillRect t="-9091" r="-360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2B2F66-4D73-1EDF-69F6-5ACA8E0807AC}"/>
                  </a:ext>
                </a:extLst>
              </p:cNvPr>
              <p:cNvSpPr txBox="1"/>
              <p:nvPr/>
            </p:nvSpPr>
            <p:spPr>
              <a:xfrm>
                <a:off x="10367078" y="4133678"/>
                <a:ext cx="1398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constant.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2B2F66-4D73-1EDF-69F6-5ACA8E08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078" y="4133678"/>
                <a:ext cx="1398844" cy="400110"/>
              </a:xfrm>
              <a:prstGeom prst="rect">
                <a:avLst/>
              </a:prstGeom>
              <a:blipFill>
                <a:blip r:embed="rId14"/>
                <a:stretch>
                  <a:fillRect t="-6061" r="-360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9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3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FB5C0F-32A7-3349-B6E4-2E92E46EC9F7}"/>
                  </a:ext>
                </a:extLst>
              </p:cNvPr>
              <p:cNvSpPr txBox="1"/>
              <p:nvPr/>
            </p:nvSpPr>
            <p:spPr>
              <a:xfrm>
                <a:off x="185438" y="4438299"/>
                <a:ext cx="1111919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Constants in exponents and in argument of trig functions dictated</a:t>
                </a:r>
                <a:br>
                  <a:rPr lang="en-US" sz="3200"/>
                </a:br>
                <a:r>
                  <a:rPr lang="en-US" sz="3200"/>
                  <a:t>by circuit parameters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/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(i.e., </a:t>
                </a:r>
                <a:r>
                  <a:rPr lang="en-US" sz="3200">
                    <a:solidFill>
                      <a:schemeClr val="bg1"/>
                    </a:solidFill>
                  </a:rPr>
                  <a:t>dictated by</a:t>
                </a:r>
                <a:r>
                  <a:rPr lang="en-US" sz="32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roots of the</a:t>
                </a:r>
                <a:br>
                  <a:rPr lang="en-US" sz="3200">
                    <a:solidFill>
                      <a:schemeClr val="bg1"/>
                    </a:solidFill>
                    <a:cs typeface="Times New Roman" panose="02020603050405020304" pitchFamily="18" charset="0"/>
                  </a:rPr>
                </a:br>
                <a:r>
                  <a:rPr lang="en-US" sz="32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characteristic equation)</a:t>
                </a:r>
                <a:r>
                  <a:rPr lang="en-US" sz="320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FB5C0F-32A7-3349-B6E4-2E92E46EC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8" y="4438299"/>
                <a:ext cx="11119198" cy="1569660"/>
              </a:xfrm>
              <a:prstGeom prst="rect">
                <a:avLst/>
              </a:prstGeom>
              <a:blipFill>
                <a:blip r:embed="rId2"/>
                <a:stretch>
                  <a:fillRect l="-1371" t="-5039" r="-32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D1D726-9C9A-7147-89E7-178BE7623164}"/>
              </a:ext>
            </a:extLst>
          </p:cNvPr>
          <p:cNvSpPr txBox="1"/>
          <p:nvPr/>
        </p:nvSpPr>
        <p:spPr>
          <a:xfrm>
            <a:off x="188708" y="94593"/>
            <a:ext cx="5904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Parallel RLC Circuit: Step 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3CFFA5-4BA1-CF41-9FF3-DBA593BE319E}"/>
              </a:ext>
            </a:extLst>
          </p:cNvPr>
          <p:cNvSpPr txBox="1"/>
          <p:nvPr/>
        </p:nvSpPr>
        <p:spPr>
          <a:xfrm>
            <a:off x="188708" y="2362762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Critically Damped: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C47860-8435-E64F-84AD-6DCE44346544}"/>
              </a:ext>
            </a:extLst>
          </p:cNvPr>
          <p:cNvSpPr txBox="1"/>
          <p:nvPr/>
        </p:nvSpPr>
        <p:spPr>
          <a:xfrm>
            <a:off x="185438" y="1129354"/>
            <a:ext cx="265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Overdamped: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0B66FD-7C3D-6F43-B5C8-033D718D97F0}"/>
              </a:ext>
            </a:extLst>
          </p:cNvPr>
          <p:cNvSpPr txBox="1"/>
          <p:nvPr/>
        </p:nvSpPr>
        <p:spPr>
          <a:xfrm>
            <a:off x="185438" y="3596169"/>
            <a:ext cx="271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Underdamped: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1A7AD-39B5-8F43-8410-EBA72369D71E}"/>
              </a:ext>
            </a:extLst>
          </p:cNvPr>
          <p:cNvSpPr txBox="1"/>
          <p:nvPr/>
        </p:nvSpPr>
        <p:spPr>
          <a:xfrm>
            <a:off x="185438" y="6007959"/>
            <a:ext cx="1029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“Arbitrary” constants dictated by initial (and final)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FF73CA-E2CA-4543-8CC5-F19EEC360A66}"/>
                  </a:ext>
                </a:extLst>
              </p:cNvPr>
              <p:cNvSpPr txBox="1"/>
              <p:nvPr/>
            </p:nvSpPr>
            <p:spPr>
              <a:xfrm>
                <a:off x="3293072" y="1129354"/>
                <a:ext cx="54658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FF73CA-E2CA-4543-8CC5-F19EEC36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072" y="1129354"/>
                <a:ext cx="54658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9E7676-032D-C04C-B62E-4FADB4197F0E}"/>
                  </a:ext>
                </a:extLst>
              </p:cNvPr>
              <p:cNvSpPr txBox="1"/>
              <p:nvPr/>
            </p:nvSpPr>
            <p:spPr>
              <a:xfrm>
                <a:off x="3293072" y="2362762"/>
                <a:ext cx="58671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9E7676-032D-C04C-B62E-4FADB4197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072" y="2362762"/>
                <a:ext cx="586718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3842AF-6A5A-8144-8F75-09BE9BC64847}"/>
                  </a:ext>
                </a:extLst>
              </p:cNvPr>
              <p:cNvSpPr txBox="1"/>
              <p:nvPr/>
            </p:nvSpPr>
            <p:spPr>
              <a:xfrm>
                <a:off x="3413648" y="3596169"/>
                <a:ext cx="8719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3842AF-6A5A-8144-8F75-09BE9BC64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648" y="3596169"/>
                <a:ext cx="871943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B2C7F5-C958-556F-13DD-90749BF9841E}"/>
                  </a:ext>
                </a:extLst>
              </p:cNvPr>
              <p:cNvSpPr txBox="1"/>
              <p:nvPr/>
            </p:nvSpPr>
            <p:spPr>
              <a:xfrm>
                <a:off x="185438" y="4438299"/>
                <a:ext cx="1111919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Constants in exponents and in argument of trig functions dictated</a:t>
                </a:r>
                <a:br>
                  <a:rPr lang="en-US" sz="3200"/>
                </a:br>
                <a:r>
                  <a:rPr lang="en-US" sz="3200"/>
                  <a:t>by circuit parameters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/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cs typeface="Times New Roman" panose="02020603050405020304" pitchFamily="18" charset="0"/>
                  </a:rPr>
                  <a:t>(i.e., </a:t>
                </a:r>
                <a:r>
                  <a:rPr lang="en-US" sz="3200"/>
                  <a:t>dictated by</a:t>
                </a:r>
                <a:r>
                  <a:rPr lang="en-US" sz="3200">
                    <a:cs typeface="Times New Roman" panose="02020603050405020304" pitchFamily="18" charset="0"/>
                  </a:rPr>
                  <a:t> roots of the</a:t>
                </a:r>
                <a:br>
                  <a:rPr lang="en-US" sz="3200">
                    <a:cs typeface="Times New Roman" panose="02020603050405020304" pitchFamily="18" charset="0"/>
                  </a:rPr>
                </a:br>
                <a:r>
                  <a:rPr lang="en-US" sz="3200">
                    <a:cs typeface="Times New Roman" panose="02020603050405020304" pitchFamily="18" charset="0"/>
                  </a:rPr>
                  <a:t>characteristic equation)</a:t>
                </a:r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B2C7F5-C958-556F-13DD-90749BF9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8" y="4438299"/>
                <a:ext cx="11119198" cy="1569660"/>
              </a:xfrm>
              <a:prstGeom prst="rect">
                <a:avLst/>
              </a:prstGeom>
              <a:blipFill>
                <a:blip r:embed="rId6"/>
                <a:stretch>
                  <a:fillRect l="-1371" t="-5039" r="-32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4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DAED1-F458-8E42-A544-97D669C261D2}"/>
              </a:ext>
            </a:extLst>
          </p:cNvPr>
          <p:cNvSpPr txBox="1"/>
          <p:nvPr/>
        </p:nvSpPr>
        <p:spPr>
          <a:xfrm>
            <a:off x="188708" y="94593"/>
            <a:ext cx="99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Recall first-order system forced response general solution: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96D57-547C-2142-A2AF-40A0F6D223D1}"/>
              </a:ext>
            </a:extLst>
          </p:cNvPr>
          <p:cNvSpPr txBox="1"/>
          <p:nvPr/>
        </p:nvSpPr>
        <p:spPr>
          <a:xfrm>
            <a:off x="188707" y="1587818"/>
            <a:ext cx="933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Second-order system forced response general solution: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9AFA6-C5F1-0E4A-9C95-B740891920D4}"/>
              </a:ext>
            </a:extLst>
          </p:cNvPr>
          <p:cNvSpPr txBox="1"/>
          <p:nvPr/>
        </p:nvSpPr>
        <p:spPr>
          <a:xfrm>
            <a:off x="191977" y="3215141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Critically Damped: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8C0FA-D2DC-7243-9198-E10C4FC36F86}"/>
              </a:ext>
            </a:extLst>
          </p:cNvPr>
          <p:cNvSpPr txBox="1"/>
          <p:nvPr/>
        </p:nvSpPr>
        <p:spPr>
          <a:xfrm>
            <a:off x="188707" y="2484303"/>
            <a:ext cx="265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Overdamped: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A8C85-67B9-A34E-BF41-D3D3AF278CF8}"/>
              </a:ext>
            </a:extLst>
          </p:cNvPr>
          <p:cNvSpPr txBox="1"/>
          <p:nvPr/>
        </p:nvSpPr>
        <p:spPr>
          <a:xfrm>
            <a:off x="188707" y="3908443"/>
            <a:ext cx="271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Underdamped: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9383B3-9A6E-6540-BB22-F253E637F6D3}"/>
                  </a:ext>
                </a:extLst>
              </p:cNvPr>
              <p:cNvSpPr txBox="1"/>
              <p:nvPr/>
            </p:nvSpPr>
            <p:spPr>
              <a:xfrm>
                <a:off x="188707" y="4608785"/>
                <a:ext cx="10342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/>
                  <a:t>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/>
                  <a:t>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/>
                  <a:t>s depend on initial (and final) conditions.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9383B3-9A6E-6540-BB22-F253E637F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7" y="4608785"/>
                <a:ext cx="10342447" cy="584775"/>
              </a:xfrm>
              <a:prstGeom prst="rect">
                <a:avLst/>
              </a:prstGeom>
              <a:blipFill>
                <a:blip r:embed="rId2"/>
                <a:stretch>
                  <a:fillRect l="-1532" t="-12500" r="-3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FB55F5-D81D-ED47-884F-E34A4BA7AD1A}"/>
                  </a:ext>
                </a:extLst>
              </p:cNvPr>
              <p:cNvSpPr txBox="1"/>
              <p:nvPr/>
            </p:nvSpPr>
            <p:spPr>
              <a:xfrm>
                <a:off x="3371125" y="951456"/>
                <a:ext cx="485273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FB55F5-D81D-ED47-884F-E34A4BA7A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25" y="951456"/>
                <a:ext cx="4852739" cy="523220"/>
              </a:xfrm>
              <a:prstGeom prst="rect">
                <a:avLst/>
              </a:prstGeom>
              <a:blipFill>
                <a:blip r:embed="rId3"/>
                <a:stretch>
                  <a:fillRect l="-2350" t="-111628" r="-2872" b="-1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B774E2-2B6F-B04C-BF31-9FDC9EB99787}"/>
                  </a:ext>
                </a:extLst>
              </p:cNvPr>
              <p:cNvSpPr txBox="1"/>
              <p:nvPr/>
            </p:nvSpPr>
            <p:spPr>
              <a:xfrm>
                <a:off x="3210249" y="2484303"/>
                <a:ext cx="53677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B774E2-2B6F-B04C-BF31-9FDC9EB99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49" y="2484303"/>
                <a:ext cx="53677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6485B6-4CE7-4349-8170-2341D813DCA0}"/>
                  </a:ext>
                </a:extLst>
              </p:cNvPr>
              <p:cNvSpPr txBox="1"/>
              <p:nvPr/>
            </p:nvSpPr>
            <p:spPr>
              <a:xfrm>
                <a:off x="3280585" y="3215141"/>
                <a:ext cx="56297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6485B6-4CE7-4349-8170-2341D813D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85" y="3215141"/>
                <a:ext cx="562974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F9490F-12CA-9546-8E23-8ED0B8DF5BE5}"/>
                  </a:ext>
                </a:extLst>
              </p:cNvPr>
              <p:cNvSpPr txBox="1"/>
              <p:nvPr/>
            </p:nvSpPr>
            <p:spPr>
              <a:xfrm>
                <a:off x="3290633" y="3908443"/>
                <a:ext cx="8719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F9490F-12CA-9546-8E23-8ED0B8DF5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33" y="3908443"/>
                <a:ext cx="871943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EA28992-FC4A-7546-86D2-E736264DD8E1}"/>
              </a:ext>
            </a:extLst>
          </p:cNvPr>
          <p:cNvSpPr/>
          <p:nvPr/>
        </p:nvSpPr>
        <p:spPr>
          <a:xfrm>
            <a:off x="5583115" y="2393360"/>
            <a:ext cx="6286500" cy="219465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CD23AF-918D-074F-82BE-6877ADA56AC5}"/>
              </a:ext>
            </a:extLst>
          </p:cNvPr>
          <p:cNvSpPr/>
          <p:nvPr/>
        </p:nvSpPr>
        <p:spPr>
          <a:xfrm>
            <a:off x="5597614" y="910772"/>
            <a:ext cx="2696462" cy="62837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3E1F1-3076-704F-891C-B001C663A619}"/>
              </a:ext>
            </a:extLst>
          </p:cNvPr>
          <p:cNvSpPr txBox="1"/>
          <p:nvPr/>
        </p:nvSpPr>
        <p:spPr>
          <a:xfrm>
            <a:off x="6293840" y="508144"/>
            <a:ext cx="130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0070C0"/>
                </a:solidFill>
              </a:rPr>
              <a:t>transient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260062-0C58-C440-A460-36D5CE9E5A7F}"/>
              </a:ext>
            </a:extLst>
          </p:cNvPr>
          <p:cNvSpPr txBox="1"/>
          <p:nvPr/>
        </p:nvSpPr>
        <p:spPr>
          <a:xfrm>
            <a:off x="8074359" y="1970162"/>
            <a:ext cx="130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0070C0"/>
                </a:solidFill>
              </a:rPr>
              <a:t>transient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CCFA91-DBBB-6747-955E-B5870DED5CE6}"/>
              </a:ext>
            </a:extLst>
          </p:cNvPr>
          <p:cNvSpPr/>
          <p:nvPr/>
        </p:nvSpPr>
        <p:spPr>
          <a:xfrm>
            <a:off x="4630460" y="913599"/>
            <a:ext cx="563816" cy="62837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EDBE74-CE25-124E-A50C-DC0C68384A75}"/>
              </a:ext>
            </a:extLst>
          </p:cNvPr>
          <p:cNvSpPr txBox="1"/>
          <p:nvPr/>
        </p:nvSpPr>
        <p:spPr>
          <a:xfrm>
            <a:off x="4064710" y="510971"/>
            <a:ext cx="168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</a:rPr>
              <a:t>steady state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E71013-B820-2C4C-9314-3481E69B57E4}"/>
              </a:ext>
            </a:extLst>
          </p:cNvPr>
          <p:cNvSpPr/>
          <p:nvPr/>
        </p:nvSpPr>
        <p:spPr>
          <a:xfrm>
            <a:off x="4639432" y="2404499"/>
            <a:ext cx="563816" cy="218351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DFD6E5-2FDF-384F-A75F-8A5F108C1F4C}"/>
              </a:ext>
            </a:extLst>
          </p:cNvPr>
          <p:cNvSpPr txBox="1"/>
          <p:nvPr/>
        </p:nvSpPr>
        <p:spPr>
          <a:xfrm>
            <a:off x="4073682" y="2001871"/>
            <a:ext cx="168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</a:rPr>
              <a:t>steady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78D32-C94D-7341-8A97-DE52AFC269A8}"/>
              </a:ext>
            </a:extLst>
          </p:cNvPr>
          <p:cNvSpPr txBox="1"/>
          <p:nvPr/>
        </p:nvSpPr>
        <p:spPr>
          <a:xfrm>
            <a:off x="8854491" y="710418"/>
            <a:ext cx="2810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Assumes constant</a:t>
            </a:r>
            <a:br>
              <a:rPr lang="en-US" sz="2800"/>
            </a:br>
            <a:r>
              <a:rPr lang="en-US" sz="2800"/>
              <a:t>forcing function.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613B9E-F94E-1C4E-BDFC-4A1FEDF7EE4E}"/>
              </a:ext>
            </a:extLst>
          </p:cNvPr>
          <p:cNvSpPr txBox="1"/>
          <p:nvPr/>
        </p:nvSpPr>
        <p:spPr>
          <a:xfrm>
            <a:off x="188707" y="5159571"/>
            <a:ext cx="100171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If we are considering </a:t>
            </a:r>
            <a:r>
              <a:rPr lang="en-US" sz="3200" i="1"/>
              <a:t>any circuit quantity</a:t>
            </a:r>
            <a:r>
              <a:rPr lang="en-US" sz="3200"/>
              <a:t>, the same general</a:t>
            </a:r>
            <a:br>
              <a:rPr lang="en-US" sz="3200"/>
            </a:br>
            <a:r>
              <a:rPr lang="en-US" sz="3200"/>
              <a:t>forms of the solution pertain</a:t>
            </a:r>
            <a:r>
              <a:rPr lang="en-US" sz="3200">
                <a:solidFill>
                  <a:schemeClr val="bg1"/>
                </a:solidFill>
              </a:rPr>
              <a:t>, i.e., a constant (final value)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plus a time-varying function (that fades away).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B9C576-B794-524C-BDC0-005FB54637D9}"/>
              </a:ext>
            </a:extLst>
          </p:cNvPr>
          <p:cNvSpPr txBox="1"/>
          <p:nvPr/>
        </p:nvSpPr>
        <p:spPr>
          <a:xfrm>
            <a:off x="188707" y="5159571"/>
            <a:ext cx="100171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If we are considering </a:t>
            </a:r>
            <a:r>
              <a:rPr lang="en-US" sz="3200" i="1"/>
              <a:t>any circuit quantity</a:t>
            </a:r>
            <a:r>
              <a:rPr lang="en-US" sz="3200"/>
              <a:t>, the same general</a:t>
            </a:r>
            <a:br>
              <a:rPr lang="en-US" sz="3200"/>
            </a:br>
            <a:r>
              <a:rPr lang="en-US" sz="3200"/>
              <a:t>forms of the solution pertain, i.e., a constant (final value)</a:t>
            </a:r>
            <a:br>
              <a:rPr lang="en-US" sz="3200"/>
            </a:br>
            <a:r>
              <a:rPr lang="en-US" sz="3200">
                <a:solidFill>
                  <a:schemeClr val="bg1"/>
                </a:solidFill>
              </a:rPr>
              <a:t>plus a time-varying function (that fades away).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CD2DBE-8D09-B34E-A9A1-7190927D2B3F}"/>
              </a:ext>
            </a:extLst>
          </p:cNvPr>
          <p:cNvSpPr txBox="1"/>
          <p:nvPr/>
        </p:nvSpPr>
        <p:spPr>
          <a:xfrm>
            <a:off x="188707" y="5159571"/>
            <a:ext cx="100171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If we are considering </a:t>
            </a:r>
            <a:r>
              <a:rPr lang="en-US" sz="3200" i="1"/>
              <a:t>any circuit quantity</a:t>
            </a:r>
            <a:r>
              <a:rPr lang="en-US" sz="3200"/>
              <a:t>, the same general</a:t>
            </a:r>
            <a:br>
              <a:rPr lang="en-US" sz="3200"/>
            </a:br>
            <a:r>
              <a:rPr lang="en-US" sz="3200"/>
              <a:t>forms of the solution pertain, i.e., a constant (final value)</a:t>
            </a:r>
            <a:br>
              <a:rPr lang="en-US" sz="3200"/>
            </a:br>
            <a:r>
              <a:rPr lang="en-US" sz="3200"/>
              <a:t>plus a time-varying function (that fades away).</a:t>
            </a:r>
          </a:p>
        </p:txBody>
      </p:sp>
    </p:spTree>
    <p:extLst>
      <p:ext uri="{BB962C8B-B14F-4D97-AF65-F5344CB8AC3E}">
        <p14:creationId xmlns:p14="http://schemas.microsoft.com/office/powerpoint/2010/main" val="17354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6" grpId="0"/>
      <p:bldP spid="17" grpId="0"/>
      <p:bldP spid="18" grpId="0"/>
      <p:bldP spid="19" grpId="0"/>
      <p:bldP spid="20" grpId="0" animBg="1"/>
      <p:bldP spid="21" grpId="0" animBg="1"/>
      <p:bldP spid="2" grpId="0"/>
      <p:bldP spid="22" grpId="0"/>
      <p:bldP spid="23" grpId="0" animBg="1"/>
      <p:bldP spid="24" grpId="0"/>
      <p:bldP spid="25" grpId="0" animBg="1"/>
      <p:bldP spid="26" grpId="0"/>
      <p:bldP spid="3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E507C0-E888-BF49-8B04-B7AB2029EC9F}"/>
                  </a:ext>
                </a:extLst>
              </p:cNvPr>
              <p:cNvSpPr txBox="1"/>
              <p:nvPr/>
            </p:nvSpPr>
            <p:spPr>
              <a:xfrm>
                <a:off x="5425814" y="5021618"/>
                <a:ext cx="604896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E507C0-E888-BF49-8B04-B7AB2029E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14" y="5021618"/>
                <a:ext cx="6048964" cy="104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DAD69E9-B179-3344-8A37-79B1CFB83F6D}"/>
              </a:ext>
            </a:extLst>
          </p:cNvPr>
          <p:cNvSpPr txBox="1"/>
          <p:nvPr/>
        </p:nvSpPr>
        <p:spPr>
          <a:xfrm>
            <a:off x="188708" y="94593"/>
            <a:ext cx="9592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Evaluating “Arbitrary” Constants: Using Initial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4A629-FD98-BE45-8F1D-3B466B1262FB}"/>
              </a:ext>
            </a:extLst>
          </p:cNvPr>
          <p:cNvSpPr txBox="1"/>
          <p:nvPr/>
        </p:nvSpPr>
        <p:spPr>
          <a:xfrm>
            <a:off x="184468" y="4181095"/>
            <a:ext cx="4066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 overdamped: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7371E-01ED-7749-BBBA-5FA5C4EF2D15}"/>
                  </a:ext>
                </a:extLst>
              </p:cNvPr>
              <p:cNvSpPr txBox="1"/>
              <p:nvPr/>
            </p:nvSpPr>
            <p:spPr>
              <a:xfrm>
                <a:off x="188708" y="719048"/>
                <a:ext cx="441851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Would typically know </a:t>
                </a:r>
                <a:br>
                  <a:rPr lang="en-US" sz="32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7371E-01ED-7749-BBBA-5FA5C4EF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719048"/>
                <a:ext cx="4418517" cy="1077218"/>
              </a:xfrm>
              <a:prstGeom prst="rect">
                <a:avLst/>
              </a:prstGeom>
              <a:blipFill>
                <a:blip r:embed="rId4"/>
                <a:stretch>
                  <a:fillRect l="-3586" t="-7345" r="-414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4B1AA63-16DB-4845-9F9C-4FDF9E275A70}"/>
              </a:ext>
            </a:extLst>
          </p:cNvPr>
          <p:cNvSpPr txBox="1"/>
          <p:nvPr/>
        </p:nvSpPr>
        <p:spPr>
          <a:xfrm>
            <a:off x="184468" y="2878038"/>
            <a:ext cx="4405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Voltage across inductor </a:t>
            </a:r>
            <a:br>
              <a:rPr lang="en-US" sz="3200"/>
            </a:br>
            <a:r>
              <a:rPr lang="en-US" sz="3200"/>
              <a:t>same as across capacitor: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BFF6B-A882-644E-ADAE-8AB01209DA27}"/>
                  </a:ext>
                </a:extLst>
              </p:cNvPr>
              <p:cNvSpPr txBox="1"/>
              <p:nvPr/>
            </p:nvSpPr>
            <p:spPr>
              <a:xfrm>
                <a:off x="188708" y="2044765"/>
                <a:ext cx="47457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BFF6B-A882-644E-ADAE-8AB01209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044765"/>
                <a:ext cx="4745786" cy="584775"/>
              </a:xfrm>
              <a:prstGeom prst="rect">
                <a:avLst/>
              </a:prstGeom>
              <a:blipFill>
                <a:blip r:embed="rId5"/>
                <a:stretch>
                  <a:fillRect l="-3342" t="-12500" r="-23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3081B5-6A36-7B41-9133-39E0B4875293}"/>
              </a:ext>
            </a:extLst>
          </p:cNvPr>
          <p:cNvCxnSpPr>
            <a:cxnSpLocks/>
          </p:cNvCxnSpPr>
          <p:nvPr/>
        </p:nvCxnSpPr>
        <p:spPr>
          <a:xfrm>
            <a:off x="5122217" y="4941710"/>
            <a:ext cx="0" cy="11227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3EFF20-9BE0-3A4B-A982-55CD4C0DB2B7}"/>
              </a:ext>
            </a:extLst>
          </p:cNvPr>
          <p:cNvCxnSpPr>
            <a:cxnSpLocks/>
          </p:cNvCxnSpPr>
          <p:nvPr/>
        </p:nvCxnSpPr>
        <p:spPr>
          <a:xfrm flipH="1">
            <a:off x="717222" y="5104403"/>
            <a:ext cx="515934" cy="22856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4305B8-E089-924C-AD9B-68A9ED43F9F1}"/>
              </a:ext>
            </a:extLst>
          </p:cNvPr>
          <p:cNvSpPr txBox="1"/>
          <p:nvPr/>
        </p:nvSpPr>
        <p:spPr>
          <a:xfrm>
            <a:off x="1214739" y="4800411"/>
            <a:ext cx="313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Known initial condition.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EE341F-87D3-BD44-A247-73C0D3C13A76}"/>
              </a:ext>
            </a:extLst>
          </p:cNvPr>
          <p:cNvCxnSpPr>
            <a:cxnSpLocks/>
          </p:cNvCxnSpPr>
          <p:nvPr/>
        </p:nvCxnSpPr>
        <p:spPr>
          <a:xfrm flipH="1" flipV="1">
            <a:off x="2040733" y="5914371"/>
            <a:ext cx="328219" cy="436574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9294983-30C2-FE47-9F16-22FE61272707}"/>
              </a:ext>
            </a:extLst>
          </p:cNvPr>
          <p:cNvSpPr txBox="1"/>
          <p:nvPr/>
        </p:nvSpPr>
        <p:spPr>
          <a:xfrm>
            <a:off x="1779625" y="6267258"/>
            <a:ext cx="298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Known final condition.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74F305F-1C31-C340-B7A9-2181B0F53AD4}"/>
              </a:ext>
            </a:extLst>
          </p:cNvPr>
          <p:cNvCxnSpPr>
            <a:cxnSpLocks/>
          </p:cNvCxnSpPr>
          <p:nvPr/>
        </p:nvCxnSpPr>
        <p:spPr>
          <a:xfrm flipV="1">
            <a:off x="10306434" y="5929711"/>
            <a:ext cx="354268" cy="367393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0BA5129-8C56-D64B-9C29-8D6392351028}"/>
              </a:ext>
            </a:extLst>
          </p:cNvPr>
          <p:cNvSpPr txBox="1"/>
          <p:nvPr/>
        </p:nvSpPr>
        <p:spPr>
          <a:xfrm>
            <a:off x="8716434" y="6208991"/>
            <a:ext cx="313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Known initial condition.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C2ABAB-0AC7-1745-9BB2-EFF9DE1AC9D7}"/>
              </a:ext>
            </a:extLst>
          </p:cNvPr>
          <p:cNvCxnSpPr>
            <a:cxnSpLocks/>
          </p:cNvCxnSpPr>
          <p:nvPr/>
        </p:nvCxnSpPr>
        <p:spPr>
          <a:xfrm flipH="1">
            <a:off x="6822772" y="4920475"/>
            <a:ext cx="480690" cy="293858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2EC94A-61C3-4743-B1F8-982D17B89EC8}"/>
              </a:ext>
            </a:extLst>
          </p:cNvPr>
          <p:cNvSpPr txBox="1"/>
          <p:nvPr/>
        </p:nvSpPr>
        <p:spPr>
          <a:xfrm>
            <a:off x="7266730" y="4654595"/>
            <a:ext cx="224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Obtained above.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D5EBD9-9B2D-A849-9E52-9D72E057F056}"/>
                  </a:ext>
                </a:extLst>
              </p:cNvPr>
              <p:cNvSpPr txBox="1"/>
              <p:nvPr/>
            </p:nvSpPr>
            <p:spPr>
              <a:xfrm>
                <a:off x="4079424" y="4181095"/>
                <a:ext cx="54658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D5EBD9-9B2D-A849-9E52-9D72E057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24" y="4181095"/>
                <a:ext cx="546585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C44E14-4BD8-894E-8B9B-DC6549C6B71A}"/>
                  </a:ext>
                </a:extLst>
              </p:cNvPr>
              <p:cNvSpPr txBox="1"/>
              <p:nvPr/>
            </p:nvSpPr>
            <p:spPr>
              <a:xfrm>
                <a:off x="4523536" y="3072201"/>
                <a:ext cx="3241978" cy="1044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C44E14-4BD8-894E-8B9B-DC6549C6B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6" y="3072201"/>
                <a:ext cx="3241978" cy="10448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979DE2-1540-E04E-AEC4-D1FC87755A86}"/>
                  </a:ext>
                </a:extLst>
              </p:cNvPr>
              <p:cNvSpPr txBox="1"/>
              <p:nvPr/>
            </p:nvSpPr>
            <p:spPr>
              <a:xfrm>
                <a:off x="8695346" y="3072201"/>
                <a:ext cx="3243196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979DE2-1540-E04E-AEC4-D1FC87755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346" y="3072201"/>
                <a:ext cx="3243196" cy="10480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83EA04-131F-8E4B-BA62-0CE454F21937}"/>
                  </a:ext>
                </a:extLst>
              </p:cNvPr>
              <p:cNvSpPr txBox="1"/>
              <p:nvPr/>
            </p:nvSpPr>
            <p:spPr>
              <a:xfrm>
                <a:off x="184468" y="5344742"/>
                <a:ext cx="39900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83EA04-131F-8E4B-BA62-0CE454F21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8" y="5344742"/>
                <a:ext cx="399000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E65613-E384-5A4E-98D5-51A05D6779FA}"/>
                  </a:ext>
                </a:extLst>
              </p:cNvPr>
              <p:cNvSpPr txBox="1"/>
              <p:nvPr/>
            </p:nvSpPr>
            <p:spPr>
              <a:xfrm>
                <a:off x="5425814" y="5021618"/>
                <a:ext cx="604896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E65613-E384-5A4E-98D5-51A05D677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14" y="5021618"/>
                <a:ext cx="6048964" cy="104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29EB1026-2F09-36BE-A08A-7D930DABA53C}"/>
              </a:ext>
            </a:extLst>
          </p:cNvPr>
          <p:cNvSpPr/>
          <p:nvPr/>
        </p:nvSpPr>
        <p:spPr>
          <a:xfrm>
            <a:off x="7988987" y="349841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3602B4-02A4-2018-DEE6-54E49FC20BD4}"/>
              </a:ext>
            </a:extLst>
          </p:cNvPr>
          <p:cNvCxnSpPr>
            <a:cxnSpLocks/>
          </p:cNvCxnSpPr>
          <p:nvPr/>
        </p:nvCxnSpPr>
        <p:spPr>
          <a:xfrm flipV="1">
            <a:off x="9426746" y="4024469"/>
            <a:ext cx="750924" cy="818703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5E8EC93-1584-34D1-5B6C-BAB109448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9965" y="544733"/>
            <a:ext cx="7132320" cy="24775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2F2A8B-9584-91F0-32BB-864A0E533CB0}"/>
              </a:ext>
            </a:extLst>
          </p:cNvPr>
          <p:cNvSpPr txBox="1"/>
          <p:nvPr/>
        </p:nvSpPr>
        <p:spPr>
          <a:xfrm>
            <a:off x="5233162" y="6017633"/>
            <a:ext cx="2099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</a:rPr>
              <a:t>Two equations;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two unknowns.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389E90-0E1C-63D9-4A8A-9F96F457E9B7}"/>
              </a:ext>
            </a:extLst>
          </p:cNvPr>
          <p:cNvCxnSpPr>
            <a:cxnSpLocks/>
          </p:cNvCxnSpPr>
          <p:nvPr/>
        </p:nvCxnSpPr>
        <p:spPr>
          <a:xfrm flipH="1" flipV="1">
            <a:off x="4218688" y="5799346"/>
            <a:ext cx="985795" cy="409645"/>
          </a:xfrm>
          <a:prstGeom prst="straightConnector1">
            <a:avLst/>
          </a:prstGeom>
          <a:ln w="38100">
            <a:solidFill>
              <a:schemeClr val="accent6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77F7A4-B3C7-0289-C4E6-D4411D6C326A}"/>
              </a:ext>
            </a:extLst>
          </p:cNvPr>
          <p:cNvCxnSpPr>
            <a:cxnSpLocks/>
          </p:cNvCxnSpPr>
          <p:nvPr/>
        </p:nvCxnSpPr>
        <p:spPr>
          <a:xfrm flipV="1">
            <a:off x="7332519" y="5863805"/>
            <a:ext cx="354268" cy="367393"/>
          </a:xfrm>
          <a:prstGeom prst="straightConnector1">
            <a:avLst/>
          </a:prstGeom>
          <a:ln w="38100">
            <a:solidFill>
              <a:schemeClr val="accent6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" grpId="0"/>
      <p:bldP spid="8" grpId="0"/>
      <p:bldP spid="9" grpId="0"/>
      <p:bldP spid="10" grpId="0"/>
      <p:bldP spid="12" grpId="0"/>
      <p:bldP spid="26" grpId="0"/>
      <p:bldP spid="29" grpId="0"/>
      <p:bldP spid="32" grpId="0"/>
      <p:bldP spid="30" grpId="0"/>
      <p:bldP spid="2" grpId="0"/>
      <p:bldP spid="33" grpId="0"/>
      <p:bldP spid="36" grpId="0"/>
      <p:bldP spid="37" grpId="0"/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AD69E9-B179-3344-8A37-79B1CFB83F6D}"/>
              </a:ext>
            </a:extLst>
          </p:cNvPr>
          <p:cNvSpPr txBox="1"/>
          <p:nvPr/>
        </p:nvSpPr>
        <p:spPr>
          <a:xfrm>
            <a:off x="188708" y="94593"/>
            <a:ext cx="9592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Evaluating “Arbitrary” Constants: Using Initial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4A629-FD98-BE45-8F1D-3B466B1262FB}"/>
              </a:ext>
            </a:extLst>
          </p:cNvPr>
          <p:cNvSpPr txBox="1"/>
          <p:nvPr/>
        </p:nvSpPr>
        <p:spPr>
          <a:xfrm>
            <a:off x="184468" y="3177297"/>
            <a:ext cx="265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Overdamped: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C70065-9DF4-B84A-B818-125DDD2B5AD1}"/>
                  </a:ext>
                </a:extLst>
              </p:cNvPr>
              <p:cNvSpPr txBox="1"/>
              <p:nvPr/>
            </p:nvSpPr>
            <p:spPr>
              <a:xfrm>
                <a:off x="2628955" y="3177297"/>
                <a:ext cx="54658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C70065-9DF4-B84A-B818-125DDD2B5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55" y="3177297"/>
                <a:ext cx="546585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5EC7BE-6D7D-984D-BE3A-885AAA11319C}"/>
                  </a:ext>
                </a:extLst>
              </p:cNvPr>
              <p:cNvSpPr txBox="1"/>
              <p:nvPr/>
            </p:nvSpPr>
            <p:spPr>
              <a:xfrm>
                <a:off x="3435496" y="4028956"/>
                <a:ext cx="5321008" cy="1536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5EC7BE-6D7D-984D-BE3A-885AAA11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6" y="4028956"/>
                <a:ext cx="5321008" cy="1536190"/>
              </a:xfrm>
              <a:prstGeom prst="rect">
                <a:avLst/>
              </a:prstGeom>
              <a:blipFill>
                <a:blip r:embed="rId3"/>
                <a:stretch>
                  <a:fillRect b="-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DC802D8-8F20-B938-CE95-E7FEFB585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965" y="544733"/>
            <a:ext cx="7132320" cy="24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A60268-384F-874F-9765-1767C20402B6}"/>
                  </a:ext>
                </a:extLst>
              </p:cNvPr>
              <p:cNvSpPr txBox="1"/>
              <p:nvPr/>
            </p:nvSpPr>
            <p:spPr>
              <a:xfrm>
                <a:off x="5448951" y="3922449"/>
                <a:ext cx="5415457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A60268-384F-874F-9765-1767C204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51" y="3922449"/>
                <a:ext cx="5415457" cy="104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F80316-80B0-CA47-B450-B2E1A8D7DEA1}"/>
                  </a:ext>
                </a:extLst>
              </p:cNvPr>
              <p:cNvSpPr txBox="1"/>
              <p:nvPr/>
            </p:nvSpPr>
            <p:spPr>
              <a:xfrm>
                <a:off x="1448290" y="4214818"/>
                <a:ext cx="30610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F80316-80B0-CA47-B450-B2E1A8D7D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90" y="4214818"/>
                <a:ext cx="306109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DAD69E9-B179-3344-8A37-79B1CFB83F6D}"/>
              </a:ext>
            </a:extLst>
          </p:cNvPr>
          <p:cNvSpPr txBox="1"/>
          <p:nvPr/>
        </p:nvSpPr>
        <p:spPr>
          <a:xfrm>
            <a:off x="188708" y="94593"/>
            <a:ext cx="9592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Evaluating “Arbitrary” Constants: Using Initial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4A629-FD98-BE45-8F1D-3B466B1262FB}"/>
              </a:ext>
            </a:extLst>
          </p:cNvPr>
          <p:cNvSpPr txBox="1"/>
          <p:nvPr/>
        </p:nvSpPr>
        <p:spPr>
          <a:xfrm>
            <a:off x="184468" y="3186127"/>
            <a:ext cx="3291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Critically damped: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BFF6B-A882-644E-ADAE-8AB01209DA27}"/>
                  </a:ext>
                </a:extLst>
              </p:cNvPr>
              <p:cNvSpPr txBox="1"/>
              <p:nvPr/>
            </p:nvSpPr>
            <p:spPr>
              <a:xfrm>
                <a:off x="204736" y="984657"/>
                <a:ext cx="27195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/>
                  <a:t> and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BFF6B-A882-644E-ADAE-8AB01209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6" y="984657"/>
                <a:ext cx="2719591" cy="584775"/>
              </a:xfrm>
              <a:prstGeom prst="rect">
                <a:avLst/>
              </a:prstGeom>
              <a:blipFill>
                <a:blip r:embed="rId4"/>
                <a:stretch>
                  <a:fillRect l="-5830" t="-12632" r="-4484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3081B5-6A36-7B41-9133-39E0B4875293}"/>
              </a:ext>
            </a:extLst>
          </p:cNvPr>
          <p:cNvCxnSpPr>
            <a:cxnSpLocks/>
          </p:cNvCxnSpPr>
          <p:nvPr/>
        </p:nvCxnSpPr>
        <p:spPr>
          <a:xfrm>
            <a:off x="5063749" y="3908006"/>
            <a:ext cx="0" cy="10370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982ADC-D5DE-B44A-A651-6570DBCC5D3F}"/>
                  </a:ext>
                </a:extLst>
              </p:cNvPr>
              <p:cNvSpPr txBox="1"/>
              <p:nvPr/>
            </p:nvSpPr>
            <p:spPr>
              <a:xfrm>
                <a:off x="1260249" y="1699612"/>
                <a:ext cx="3328155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982ADC-D5DE-B44A-A651-6570DBCC5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49" y="1699612"/>
                <a:ext cx="3328155" cy="104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447848-15AA-7349-9E6F-5E2D7D172AF1}"/>
                  </a:ext>
                </a:extLst>
              </p:cNvPr>
              <p:cNvSpPr txBox="1"/>
              <p:nvPr/>
            </p:nvSpPr>
            <p:spPr>
              <a:xfrm>
                <a:off x="3326628" y="3186127"/>
                <a:ext cx="58671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447848-15AA-7349-9E6F-5E2D7D17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628" y="3186127"/>
                <a:ext cx="586718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7485A4-137E-274C-8A5B-9E1DEEEAC058}"/>
                  </a:ext>
                </a:extLst>
              </p:cNvPr>
              <p:cNvSpPr txBox="1"/>
              <p:nvPr/>
            </p:nvSpPr>
            <p:spPr>
              <a:xfrm>
                <a:off x="5448951" y="3922449"/>
                <a:ext cx="5415457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7485A4-137E-274C-8A5B-9E1DEEEAC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51" y="3922449"/>
                <a:ext cx="5415457" cy="10480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474E23-6796-D74A-89AB-AA2FCBA5DF0C}"/>
                  </a:ext>
                </a:extLst>
              </p:cNvPr>
              <p:cNvSpPr txBox="1"/>
              <p:nvPr/>
            </p:nvSpPr>
            <p:spPr>
              <a:xfrm>
                <a:off x="2428155" y="5048856"/>
                <a:ext cx="5271187" cy="1536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474E23-6796-D74A-89AB-AA2FCBA5D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55" y="5048856"/>
                <a:ext cx="5271187" cy="1536190"/>
              </a:xfrm>
              <a:prstGeom prst="rect">
                <a:avLst/>
              </a:prstGeom>
              <a:blipFill>
                <a:blip r:embed="rId8"/>
                <a:stretch>
                  <a:fillRect b="-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F378A02-173B-F3B9-CD4A-A6ED70E74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9965" y="544733"/>
            <a:ext cx="7132320" cy="24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4A85D-B943-9144-9A8E-F91D636F7070}"/>
                  </a:ext>
                </a:extLst>
              </p:cNvPr>
              <p:cNvSpPr txBox="1"/>
              <p:nvPr/>
            </p:nvSpPr>
            <p:spPr>
              <a:xfrm>
                <a:off x="5451203" y="3867892"/>
                <a:ext cx="6220293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4A85D-B943-9144-9A8E-F91D636F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03" y="3867892"/>
                <a:ext cx="6220293" cy="104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C56674-7C19-CD4C-843E-629ADC210E2B}"/>
                  </a:ext>
                </a:extLst>
              </p:cNvPr>
              <p:cNvSpPr txBox="1"/>
              <p:nvPr/>
            </p:nvSpPr>
            <p:spPr>
              <a:xfrm>
                <a:off x="1314309" y="4112142"/>
                <a:ext cx="30432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C56674-7C19-CD4C-843E-629ADC210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09" y="4112142"/>
                <a:ext cx="304320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DAD69E9-B179-3344-8A37-79B1CFB83F6D}"/>
              </a:ext>
            </a:extLst>
          </p:cNvPr>
          <p:cNvSpPr txBox="1"/>
          <p:nvPr/>
        </p:nvSpPr>
        <p:spPr>
          <a:xfrm>
            <a:off x="188708" y="94593"/>
            <a:ext cx="9592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Evaluating “Arbitrary” Constants: Using Initial Conditions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E6976-EF15-EB4B-966E-3519C01DDB6D}"/>
              </a:ext>
            </a:extLst>
          </p:cNvPr>
          <p:cNvCxnSpPr>
            <a:cxnSpLocks/>
          </p:cNvCxnSpPr>
          <p:nvPr/>
        </p:nvCxnSpPr>
        <p:spPr>
          <a:xfrm>
            <a:off x="4904358" y="3908006"/>
            <a:ext cx="0" cy="10370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EE02B2-29F9-3249-A815-2744E18A519F}"/>
                  </a:ext>
                </a:extLst>
              </p:cNvPr>
              <p:cNvSpPr txBox="1"/>
              <p:nvPr/>
            </p:nvSpPr>
            <p:spPr>
              <a:xfrm>
                <a:off x="204736" y="984657"/>
                <a:ext cx="27195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/>
                  <a:t> and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EE02B2-29F9-3249-A815-2744E18A5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6" y="984657"/>
                <a:ext cx="2719591" cy="584775"/>
              </a:xfrm>
              <a:prstGeom prst="rect">
                <a:avLst/>
              </a:prstGeom>
              <a:blipFill>
                <a:blip r:embed="rId4"/>
                <a:stretch>
                  <a:fillRect l="-5830" t="-12632" r="-4484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9639667-613A-644B-8BA0-BF41DA301C85}"/>
              </a:ext>
            </a:extLst>
          </p:cNvPr>
          <p:cNvSpPr txBox="1"/>
          <p:nvPr/>
        </p:nvSpPr>
        <p:spPr>
          <a:xfrm>
            <a:off x="184468" y="3177297"/>
            <a:ext cx="280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Underdamped: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4CB3C4-4471-AE49-BD0E-DE42F79F31C0}"/>
                  </a:ext>
                </a:extLst>
              </p:cNvPr>
              <p:cNvSpPr txBox="1"/>
              <p:nvPr/>
            </p:nvSpPr>
            <p:spPr>
              <a:xfrm>
                <a:off x="2876752" y="3177297"/>
                <a:ext cx="8719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4CB3C4-4471-AE49-BD0E-DE42F79F3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52" y="3177297"/>
                <a:ext cx="871943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A9BBCE-6633-C046-9743-89C25377A5A2}"/>
                  </a:ext>
                </a:extLst>
              </p:cNvPr>
              <p:cNvSpPr txBox="1"/>
              <p:nvPr/>
            </p:nvSpPr>
            <p:spPr>
              <a:xfrm>
                <a:off x="5451203" y="3867892"/>
                <a:ext cx="6220293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A9BBCE-6633-C046-9743-89C25377A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03" y="3867892"/>
                <a:ext cx="6220293" cy="10480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B7449A-2527-F34A-9180-4D4942E1D3BE}"/>
                  </a:ext>
                </a:extLst>
              </p:cNvPr>
              <p:cNvSpPr txBox="1"/>
              <p:nvPr/>
            </p:nvSpPr>
            <p:spPr>
              <a:xfrm>
                <a:off x="2475192" y="5030209"/>
                <a:ext cx="5681684" cy="1536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B7449A-2527-F34A-9180-4D4942E1D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192" y="5030209"/>
                <a:ext cx="5681684" cy="1536190"/>
              </a:xfrm>
              <a:prstGeom prst="rect">
                <a:avLst/>
              </a:prstGeom>
              <a:blipFill>
                <a:blip r:embed="rId7"/>
                <a:stretch>
                  <a:fillRect b="-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A4100-A027-A94A-81C7-ADD39A752BB7}"/>
                  </a:ext>
                </a:extLst>
              </p:cNvPr>
              <p:cNvSpPr txBox="1"/>
              <p:nvPr/>
            </p:nvSpPr>
            <p:spPr>
              <a:xfrm>
                <a:off x="1260249" y="1699612"/>
                <a:ext cx="3328155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A4100-A027-A94A-81C7-ADD39A752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49" y="1699612"/>
                <a:ext cx="3328155" cy="10480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C383E34-1D2F-194F-8B2E-83E61718F234}"/>
              </a:ext>
            </a:extLst>
          </p:cNvPr>
          <p:cNvSpPr txBox="1"/>
          <p:nvPr/>
        </p:nvSpPr>
        <p:spPr>
          <a:xfrm>
            <a:off x="8093268" y="5089904"/>
            <a:ext cx="40669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Matrix equations from</a:t>
            </a:r>
            <a:br>
              <a:rPr lang="en-US" sz="2800"/>
            </a:br>
            <a:r>
              <a:rPr lang="en-US" sz="2800"/>
              <a:t>this and previous slides</a:t>
            </a:r>
            <a:br>
              <a:rPr lang="en-US" sz="2800"/>
            </a:br>
            <a:r>
              <a:rPr lang="en-US" sz="2800"/>
              <a:t>provided in N&amp;R Table 8.3.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3A089-48A8-4BEF-AB53-F5A8501C2B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9965" y="544733"/>
            <a:ext cx="7132320" cy="24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3" grpId="0"/>
      <p:bldP spid="2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AD912C3-31B3-14F6-4EB6-51F06E7EE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98" y="4457700"/>
            <a:ext cx="6309360" cy="2191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F8071C-3ED2-B60C-FFE5-CF9BD186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33" y="2371724"/>
            <a:ext cx="6309360" cy="2191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F3333-4323-C348-A310-02E73F5237F5}"/>
              </a:ext>
            </a:extLst>
          </p:cNvPr>
          <p:cNvSpPr txBox="1"/>
          <p:nvPr/>
        </p:nvSpPr>
        <p:spPr>
          <a:xfrm>
            <a:off x="188708" y="42555"/>
            <a:ext cx="3330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Forced Parallel RLC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EA81AD-1D64-DC4B-B15F-F5C451636947}"/>
                  </a:ext>
                </a:extLst>
              </p:cNvPr>
              <p:cNvSpPr txBox="1"/>
              <p:nvPr/>
            </p:nvSpPr>
            <p:spPr>
              <a:xfrm>
                <a:off x="188708" y="2720434"/>
                <a:ext cx="493821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After switch is thrown, there</a:t>
                </a:r>
              </a:p>
              <a:p>
                <a:pPr algn="l"/>
                <a:r>
                  <a:rPr lang="en-US" sz="3200" dirty="0"/>
                  <a:t>is a current source and a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combination.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EA81AD-1D64-DC4B-B15F-F5C451636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720434"/>
                <a:ext cx="4938211" cy="1569660"/>
              </a:xfrm>
              <a:prstGeom prst="rect">
                <a:avLst/>
              </a:prstGeom>
              <a:blipFill>
                <a:blip r:embed="rId4"/>
                <a:stretch>
                  <a:fillRect l="-3077" t="-5645" r="-205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8CCEA07-7A33-5AAD-925E-0A695A441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260" y="140700"/>
            <a:ext cx="6122793" cy="2103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2D5A8D-AC00-5E7D-05D6-3D13C65C2C48}"/>
              </a:ext>
            </a:extLst>
          </p:cNvPr>
          <p:cNvSpPr txBox="1"/>
          <p:nvPr/>
        </p:nvSpPr>
        <p:spPr>
          <a:xfrm>
            <a:off x="5690500" y="2242438"/>
            <a:ext cx="2335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Norton equivalent.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97C975D-DF5B-07AD-5BD2-DBC1A55CCF62}"/>
              </a:ext>
            </a:extLst>
          </p:cNvPr>
          <p:cNvSpPr/>
          <p:nvPr/>
        </p:nvSpPr>
        <p:spPr>
          <a:xfrm>
            <a:off x="5623898" y="2618447"/>
            <a:ext cx="2335843" cy="1957641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4A79B8-3371-DC59-F884-DDDCE3AA1411}"/>
                  </a:ext>
                </a:extLst>
              </p:cNvPr>
              <p:cNvSpPr txBox="1"/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Arbitrary circuit attached to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circuit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dirty="0">
                    <a:solidFill>
                      <a:schemeClr val="bg1"/>
                    </a:solidFill>
                  </a:rPr>
                  <a:t>Can represent circuit by its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Norton equivalent.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4A79B8-3371-DC59-F884-DDDCE3AA1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blipFill>
                <a:blip r:embed="rId6"/>
                <a:stretch>
                  <a:fillRect l="-3085" t="-3659" r="-205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6A458C-88CF-B7A0-5AED-DD0F2677AA23}"/>
                  </a:ext>
                </a:extLst>
              </p:cNvPr>
              <p:cNvSpPr txBox="1"/>
              <p:nvPr/>
            </p:nvSpPr>
            <p:spPr>
              <a:xfrm>
                <a:off x="188708" y="556344"/>
                <a:ext cx="5186292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Arbitrary circuit attached to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circuit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Can represent arbitrary circuit</a:t>
                </a:r>
                <a:br>
                  <a:rPr lang="en-US" sz="3200" dirty="0"/>
                </a:br>
                <a:r>
                  <a:rPr lang="en-US" sz="3200" dirty="0"/>
                  <a:t>by its Norton equivalent.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6A458C-88CF-B7A0-5AED-DD0F2677A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56344"/>
                <a:ext cx="5186292" cy="2062103"/>
              </a:xfrm>
              <a:prstGeom prst="rect">
                <a:avLst/>
              </a:prstGeom>
              <a:blipFill>
                <a:blip r:embed="rId7"/>
                <a:stretch>
                  <a:fillRect l="-2927" t="-3659" r="-1951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2FEF9B-3FA2-057A-10BC-8D23982AE96B}"/>
                  </a:ext>
                </a:extLst>
              </p:cNvPr>
              <p:cNvSpPr txBox="1"/>
              <p:nvPr/>
            </p:nvSpPr>
            <p:spPr>
              <a:xfrm>
                <a:off x="188708" y="4300540"/>
                <a:ext cx="554203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resistance in parallel with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𝐿𝐶</m:t>
                    </m:r>
                  </m:oMath>
                </a14:m>
                <a:r>
                  <a:rPr lang="en-US" sz="3200" dirty="0"/>
                  <a:t> changes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bg1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2FEF9B-3FA2-057A-10BC-8D23982A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300540"/>
                <a:ext cx="5542030" cy="1077218"/>
              </a:xfrm>
              <a:prstGeom prst="rect">
                <a:avLst/>
              </a:prstGeom>
              <a:blipFill>
                <a:blip r:embed="rId8"/>
                <a:stretch>
                  <a:fillRect l="-2740" t="-6977" r="-159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B33A636-3C36-ACE7-DDB2-16AFBEEC899B}"/>
              </a:ext>
            </a:extLst>
          </p:cNvPr>
          <p:cNvSpPr/>
          <p:nvPr/>
        </p:nvSpPr>
        <p:spPr>
          <a:xfrm>
            <a:off x="6825188" y="4933950"/>
            <a:ext cx="2335843" cy="1171575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42CAB5-6A23-CB91-260F-1DB5180A2FDF}"/>
                  </a:ext>
                </a:extLst>
              </p:cNvPr>
              <p:cNvSpPr txBox="1"/>
              <p:nvPr/>
            </p:nvSpPr>
            <p:spPr>
              <a:xfrm>
                <a:off x="188708" y="4300540"/>
                <a:ext cx="554203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resistance in parallel with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𝐿𝐶</m:t>
                    </m:r>
                  </m:oMath>
                </a14:m>
                <a:r>
                  <a:rPr lang="en-US" sz="3200" dirty="0"/>
                  <a:t> changes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42CAB5-6A23-CB91-260F-1DB5180A2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300540"/>
                <a:ext cx="5542030" cy="1077218"/>
              </a:xfrm>
              <a:prstGeom prst="rect">
                <a:avLst/>
              </a:prstGeom>
              <a:blipFill>
                <a:blip r:embed="rId9"/>
                <a:stretch>
                  <a:fillRect l="-2740" t="-6977" r="-159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617AB6-F5D0-FA94-F257-0EFA93A14A3F}"/>
              </a:ext>
            </a:extLst>
          </p:cNvPr>
          <p:cNvSpPr/>
          <p:nvPr/>
        </p:nvSpPr>
        <p:spPr>
          <a:xfrm>
            <a:off x="8026478" y="2843212"/>
            <a:ext cx="1134553" cy="1171575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A2ACC7-2099-1E71-CBCF-1EB23C4E8BDA}"/>
                  </a:ext>
                </a:extLst>
              </p:cNvPr>
              <p:cNvSpPr txBox="1"/>
              <p:nvPr/>
            </p:nvSpPr>
            <p:spPr>
              <a:xfrm>
                <a:off x="188708" y="5377758"/>
                <a:ext cx="510992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Call this equivalent resistance</a:t>
                </a:r>
                <a:br>
                  <a:rPr lang="en-US" sz="3200" dirty="0"/>
                </a:br>
                <a:r>
                  <a:rPr lang="en-US" sz="3200" dirty="0"/>
                  <a:t>simply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A2ACC7-2099-1E71-CBCF-1EB23C4E8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377758"/>
                <a:ext cx="5109925" cy="1077218"/>
              </a:xfrm>
              <a:prstGeom prst="rect">
                <a:avLst/>
              </a:prstGeom>
              <a:blipFill>
                <a:blip r:embed="rId10"/>
                <a:stretch>
                  <a:fillRect l="-2970" t="-6977" r="-198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14833B-BB37-F5B0-AA71-FDC8CADA103B}"/>
                  </a:ext>
                </a:extLst>
              </p:cNvPr>
              <p:cNvSpPr txBox="1"/>
              <p:nvPr/>
            </p:nvSpPr>
            <p:spPr>
              <a:xfrm>
                <a:off x="2782762" y="5860676"/>
                <a:ext cx="24432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14833B-BB37-F5B0-AA71-FDC8CADA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62" y="5860676"/>
                <a:ext cx="2443298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>
            <a:extLst>
              <a:ext uri="{FF2B5EF4-FFF2-40B4-BE49-F238E27FC236}">
                <a16:creationId xmlns:a16="http://schemas.microsoft.com/office/drawing/2014/main" id="{859A5FAB-549F-5274-E020-6A920A8FAE15}"/>
              </a:ext>
            </a:extLst>
          </p:cNvPr>
          <p:cNvSpPr/>
          <p:nvPr/>
        </p:nvSpPr>
        <p:spPr>
          <a:xfrm>
            <a:off x="2159761" y="596812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3" grpId="1"/>
      <p:bldP spid="7" grpId="0" animBg="1"/>
      <p:bldP spid="7" grpId="1" animBg="1"/>
      <p:bldP spid="9" grpId="0"/>
      <p:bldP spid="11" grpId="0"/>
      <p:bldP spid="17" grpId="0"/>
      <p:bldP spid="22" grpId="0" animBg="1"/>
      <p:bldP spid="23" grpId="0"/>
      <p:bldP spid="24" grpId="0" animBg="1"/>
      <p:bldP spid="24" grpId="1" animBg="1"/>
      <p:bldP spid="25" grpId="0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B97B4-1E9A-9061-6AAA-1C5A77ECE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5CD0E2-AD4B-93E0-167B-4A8C4C58233A}"/>
                  </a:ext>
                </a:extLst>
              </p:cNvPr>
              <p:cNvSpPr txBox="1"/>
              <p:nvPr/>
            </p:nvSpPr>
            <p:spPr>
              <a:xfrm>
                <a:off x="188708" y="5377758"/>
                <a:ext cx="510992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Call this equivalent resistance</a:t>
                </a:r>
                <a:br>
                  <a:rPr lang="en-US" sz="3200" dirty="0"/>
                </a:br>
                <a:r>
                  <a:rPr lang="en-US" sz="3200" dirty="0"/>
                  <a:t>simply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5CD0E2-AD4B-93E0-167B-4A8C4C58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377758"/>
                <a:ext cx="5109925" cy="1077218"/>
              </a:xfrm>
              <a:prstGeom prst="rect">
                <a:avLst/>
              </a:prstGeom>
              <a:blipFill>
                <a:blip r:embed="rId2"/>
                <a:stretch>
                  <a:fillRect l="-2970" t="-6977" r="-198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9BF361D-5DD1-3C76-F026-C31BE77F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98" y="4457700"/>
            <a:ext cx="6309360" cy="2191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5C2687-A2BC-5CCF-F366-639C45CA9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133" y="2371724"/>
            <a:ext cx="6309360" cy="2191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DBCFE-E223-E095-4208-334A2E45BCBF}"/>
              </a:ext>
            </a:extLst>
          </p:cNvPr>
          <p:cNvSpPr txBox="1"/>
          <p:nvPr/>
        </p:nvSpPr>
        <p:spPr>
          <a:xfrm>
            <a:off x="188708" y="42555"/>
            <a:ext cx="3330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Forced Parallel RLC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86A039-51A3-E724-AC29-FC3CD0D3DC7B}"/>
                  </a:ext>
                </a:extLst>
              </p:cNvPr>
              <p:cNvSpPr txBox="1"/>
              <p:nvPr/>
            </p:nvSpPr>
            <p:spPr>
              <a:xfrm>
                <a:off x="188708" y="2720434"/>
                <a:ext cx="493821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After switch is thrown, there</a:t>
                </a:r>
              </a:p>
              <a:p>
                <a:pPr algn="l"/>
                <a:r>
                  <a:rPr lang="en-US" sz="3200" dirty="0"/>
                  <a:t>is a current source and a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combination.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86A039-51A3-E724-AC29-FC3CD0D3D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720434"/>
                <a:ext cx="4938211" cy="1569660"/>
              </a:xfrm>
              <a:prstGeom prst="rect">
                <a:avLst/>
              </a:prstGeom>
              <a:blipFill>
                <a:blip r:embed="rId5"/>
                <a:stretch>
                  <a:fillRect l="-3077" t="-5645" r="-205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263B07-C884-BA7A-71BD-ABA663A402B9}"/>
                  </a:ext>
                </a:extLst>
              </p:cNvPr>
              <p:cNvSpPr txBox="1"/>
              <p:nvPr/>
            </p:nvSpPr>
            <p:spPr>
              <a:xfrm>
                <a:off x="2782762" y="5860676"/>
                <a:ext cx="24432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263B07-C884-BA7A-71BD-ABA663A40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62" y="5860676"/>
                <a:ext cx="2443298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E78C51C-6A6F-72D3-9D44-1E06C219F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260" y="140700"/>
            <a:ext cx="6122793" cy="2103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1E6D45-4D63-2F05-4B12-95E230FE4424}"/>
                  </a:ext>
                </a:extLst>
              </p:cNvPr>
              <p:cNvSpPr txBox="1"/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Arbitrary circuit attached to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circuit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dirty="0">
                    <a:solidFill>
                      <a:schemeClr val="bg1"/>
                    </a:solidFill>
                  </a:rPr>
                  <a:t>Can represent circuit by its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Norton equivalent.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1E6D45-4D63-2F05-4B12-95E230FE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blipFill>
                <a:blip r:embed="rId8"/>
                <a:stretch>
                  <a:fillRect l="-3085" t="-3659" r="-205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7BF68B-7FA4-517B-71FE-B4B47153A3B7}"/>
                  </a:ext>
                </a:extLst>
              </p:cNvPr>
              <p:cNvSpPr txBox="1"/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Arbitrary circuit attached to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circuit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dirty="0"/>
                  <a:t>Can represent circuit by its</a:t>
                </a:r>
                <a:br>
                  <a:rPr lang="en-US" sz="3200" dirty="0"/>
                </a:br>
                <a:r>
                  <a:rPr lang="en-US" sz="3200" dirty="0"/>
                  <a:t>Norton equivalent.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7BF68B-7FA4-517B-71FE-B4B47153A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blipFill>
                <a:blip r:embed="rId9"/>
                <a:stretch>
                  <a:fillRect l="-3085" t="-3659" r="-205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FB1EDB-EE6E-B7C4-2149-DE9FE7CE6A10}"/>
                  </a:ext>
                </a:extLst>
              </p:cNvPr>
              <p:cNvSpPr txBox="1"/>
              <p:nvPr/>
            </p:nvSpPr>
            <p:spPr>
              <a:xfrm>
                <a:off x="188708" y="4300540"/>
                <a:ext cx="554203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resistance in parallel with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𝐿𝐶</m:t>
                    </m:r>
                  </m:oMath>
                </a14:m>
                <a:r>
                  <a:rPr lang="en-US" sz="3200" dirty="0"/>
                  <a:t> changes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FB1EDB-EE6E-B7C4-2149-DE9FE7CE6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300540"/>
                <a:ext cx="5542030" cy="1077218"/>
              </a:xfrm>
              <a:prstGeom prst="rect">
                <a:avLst/>
              </a:prstGeom>
              <a:blipFill>
                <a:blip r:embed="rId10"/>
                <a:stretch>
                  <a:fillRect l="-2740" t="-6977" r="-159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D33A6D9E-A8E9-C0BB-D239-C62CCF324BF9}"/>
              </a:ext>
            </a:extLst>
          </p:cNvPr>
          <p:cNvSpPr/>
          <p:nvPr/>
        </p:nvSpPr>
        <p:spPr>
          <a:xfrm>
            <a:off x="2159761" y="596812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0150-3C20-FD6F-E8B7-424DBFFB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FD46C-7933-52B5-8B57-692E3A77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98" y="4457700"/>
            <a:ext cx="6309360" cy="2191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B0AC9-AF84-D485-37C7-A199FA0A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33" y="2371724"/>
            <a:ext cx="6309360" cy="2191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F1AA61-308C-934A-FB3F-36C2552BF74D}"/>
              </a:ext>
            </a:extLst>
          </p:cNvPr>
          <p:cNvSpPr txBox="1"/>
          <p:nvPr/>
        </p:nvSpPr>
        <p:spPr>
          <a:xfrm>
            <a:off x="188708" y="42555"/>
            <a:ext cx="3330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Forced Parallel RLC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4E0A94-768A-B5CE-CE5C-2CBDC38B3881}"/>
                  </a:ext>
                </a:extLst>
              </p:cNvPr>
              <p:cNvSpPr txBox="1"/>
              <p:nvPr/>
            </p:nvSpPr>
            <p:spPr>
              <a:xfrm>
                <a:off x="188708" y="2720434"/>
                <a:ext cx="493821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After switch is thrown, there</a:t>
                </a:r>
              </a:p>
              <a:p>
                <a:pPr algn="l"/>
                <a:r>
                  <a:rPr lang="en-US" sz="3200" dirty="0"/>
                  <a:t>is a current source and a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combination.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4E0A94-768A-B5CE-CE5C-2CBDC38B3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720434"/>
                <a:ext cx="4938211" cy="1569660"/>
              </a:xfrm>
              <a:prstGeom prst="rect">
                <a:avLst/>
              </a:prstGeom>
              <a:blipFill>
                <a:blip r:embed="rId4"/>
                <a:stretch>
                  <a:fillRect l="-3077" t="-5645" r="-205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3A27175-FF23-847C-2978-D2551B30F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260" y="140700"/>
            <a:ext cx="6122793" cy="2103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0F86A7-7F0A-A7A3-0670-F6984323318E}"/>
                  </a:ext>
                </a:extLst>
              </p:cNvPr>
              <p:cNvSpPr txBox="1"/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Arbitrary circuit attached to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circuit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dirty="0">
                    <a:solidFill>
                      <a:schemeClr val="bg1"/>
                    </a:solidFill>
                  </a:rPr>
                  <a:t>Can represent circuit by its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Norton equivalent.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0F86A7-7F0A-A7A3-0670-F69843233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blipFill>
                <a:blip r:embed="rId6"/>
                <a:stretch>
                  <a:fillRect l="-3085" t="-3659" r="-205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5A42FD-2EF7-81AD-7F73-607F32BACB3C}"/>
                  </a:ext>
                </a:extLst>
              </p:cNvPr>
              <p:cNvSpPr txBox="1"/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Arbitrary circuit attached to</a:t>
                </a:r>
                <a:br>
                  <a:rPr lang="en-US" sz="3200" dirty="0"/>
                </a:br>
                <a:r>
                  <a:rPr lang="en-US" sz="3200" dirty="0"/>
                  <a:t>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𝑅𝐿𝐶</m:t>
                    </m:r>
                  </m:oMath>
                </a14:m>
                <a:r>
                  <a:rPr lang="en-US" sz="3200" dirty="0"/>
                  <a:t> circuit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dirty="0"/>
                  <a:t>Can represent circuit by its</a:t>
                </a:r>
                <a:br>
                  <a:rPr lang="en-US" sz="3200" dirty="0"/>
                </a:br>
                <a:r>
                  <a:rPr lang="en-US" sz="3200" dirty="0"/>
                  <a:t>Norton equivalent.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5A42FD-2EF7-81AD-7F73-607F32BAC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56344"/>
                <a:ext cx="4926926" cy="2062103"/>
              </a:xfrm>
              <a:prstGeom prst="rect">
                <a:avLst/>
              </a:prstGeom>
              <a:blipFill>
                <a:blip r:embed="rId7"/>
                <a:stretch>
                  <a:fillRect l="-3085" t="-3659" r="-205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9EB0D2-8D27-A470-6F45-45288FF63F8E}"/>
                  </a:ext>
                </a:extLst>
              </p:cNvPr>
              <p:cNvSpPr txBox="1"/>
              <p:nvPr/>
            </p:nvSpPr>
            <p:spPr>
              <a:xfrm>
                <a:off x="188708" y="4300540"/>
                <a:ext cx="554203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resistance in parallel with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𝐿𝐶</m:t>
                    </m:r>
                  </m:oMath>
                </a14:m>
                <a:r>
                  <a:rPr lang="en-US" sz="3200" dirty="0"/>
                  <a:t> changes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9EB0D2-8D27-A470-6F45-45288FF63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300540"/>
                <a:ext cx="5542030" cy="1077218"/>
              </a:xfrm>
              <a:prstGeom prst="rect">
                <a:avLst/>
              </a:prstGeom>
              <a:blipFill>
                <a:blip r:embed="rId8"/>
                <a:stretch>
                  <a:fillRect l="-2740" t="-6977" r="-159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774B90-2DDC-2F32-36DF-A5EA10D5370D}"/>
                  </a:ext>
                </a:extLst>
              </p:cNvPr>
              <p:cNvSpPr txBox="1"/>
              <p:nvPr/>
            </p:nvSpPr>
            <p:spPr>
              <a:xfrm>
                <a:off x="188708" y="5377758"/>
                <a:ext cx="510992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Call this equivalent resistance</a:t>
                </a:r>
                <a:br>
                  <a:rPr lang="en-US" sz="3200" dirty="0"/>
                </a:br>
                <a:r>
                  <a:rPr lang="en-US" sz="3200" dirty="0"/>
                  <a:t>simply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774B90-2DDC-2F32-36DF-A5EA10D5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377758"/>
                <a:ext cx="5109925" cy="1077218"/>
              </a:xfrm>
              <a:prstGeom prst="rect">
                <a:avLst/>
              </a:prstGeom>
              <a:blipFill>
                <a:blip r:embed="rId9"/>
                <a:stretch>
                  <a:fillRect l="-2970" t="-6977" r="-198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EA23DA-F5F6-9DAD-AE77-0C2FEF0C2908}"/>
                  </a:ext>
                </a:extLst>
              </p:cNvPr>
              <p:cNvSpPr txBox="1"/>
              <p:nvPr/>
            </p:nvSpPr>
            <p:spPr>
              <a:xfrm>
                <a:off x="2782762" y="5860676"/>
                <a:ext cx="24432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EA23DA-F5F6-9DAD-AE77-0C2FEF0C2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62" y="5860676"/>
                <a:ext cx="2443298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C76733E2-4D0F-3DE6-C818-D19C46D40BDB}"/>
              </a:ext>
            </a:extLst>
          </p:cNvPr>
          <p:cNvSpPr/>
          <p:nvPr/>
        </p:nvSpPr>
        <p:spPr>
          <a:xfrm>
            <a:off x="2159761" y="596812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44BAE8-6F21-F74D-AE23-1E218D9B9389}"/>
                  </a:ext>
                </a:extLst>
              </p:cNvPr>
              <p:cNvSpPr txBox="1"/>
              <p:nvPr/>
            </p:nvSpPr>
            <p:spPr>
              <a:xfrm>
                <a:off x="4619413" y="2844225"/>
                <a:ext cx="53682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44BAE8-6F21-F74D-AE23-1E218D9B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13" y="2844225"/>
                <a:ext cx="536820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61FC06C-0BC0-5A48-B7D8-3B17197684D3}"/>
              </a:ext>
            </a:extLst>
          </p:cNvPr>
          <p:cNvSpPr txBox="1"/>
          <p:nvPr/>
        </p:nvSpPr>
        <p:spPr>
          <a:xfrm>
            <a:off x="7209097" y="4281551"/>
            <a:ext cx="498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Increasing  B) Decreasing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6AA81B-E574-5349-8976-A43E094C4FB5}"/>
                  </a:ext>
                </a:extLst>
              </p:cNvPr>
              <p:cNvSpPr txBox="1"/>
              <p:nvPr/>
            </p:nvSpPr>
            <p:spPr>
              <a:xfrm>
                <a:off x="7852720" y="914456"/>
                <a:ext cx="41264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/>
                  <a:t> </a:t>
                </a:r>
                <a:br>
                  <a:rPr lang="en-US" sz="3200"/>
                </a:br>
                <a:r>
                  <a:rPr lang="en-US" sz="3200"/>
                  <a:t>          </a:t>
                </a:r>
                <a:r>
                  <a:rPr lang="en-US" sz="2800"/>
                  <a:t>  </a:t>
                </a:r>
                <a:r>
                  <a:rPr lang="en-US" sz="320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6AA81B-E574-5349-8976-A43E094C4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720" y="914456"/>
                <a:ext cx="4126451" cy="1077218"/>
              </a:xfrm>
              <a:prstGeom prst="rect">
                <a:avLst/>
              </a:prstGeom>
              <a:blipFill>
                <a:blip r:embed="rId3"/>
                <a:stretch>
                  <a:fillRect l="-3693" t="-6780" r="-2363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8C947AA-E544-0048-9C5E-D5402AD3B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9" y="186870"/>
            <a:ext cx="7498080" cy="251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4A0F31-4873-464B-B29F-5BA337EB5769}"/>
                  </a:ext>
                </a:extLst>
              </p:cNvPr>
              <p:cNvSpPr txBox="1"/>
              <p:nvPr/>
            </p:nvSpPr>
            <p:spPr>
              <a:xfrm>
                <a:off x="187754" y="2844225"/>
                <a:ext cx="29434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?</a:t>
                </a:r>
                <a:r>
                  <a:rPr lang="en-US" sz="200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4A0F31-4873-464B-B29F-5BA337EB5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4" y="2844225"/>
                <a:ext cx="2943498" cy="584775"/>
              </a:xfrm>
              <a:prstGeom prst="rect">
                <a:avLst/>
              </a:prstGeom>
              <a:blipFill>
                <a:blip r:embed="rId5"/>
                <a:stretch>
                  <a:fillRect l="-5383" t="-12500" r="-227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ABD092-FD22-5C4E-B705-FE433FD28FA6}"/>
                  </a:ext>
                </a:extLst>
              </p:cNvPr>
              <p:cNvSpPr txBox="1"/>
              <p:nvPr/>
            </p:nvSpPr>
            <p:spPr>
              <a:xfrm>
                <a:off x="4619413" y="2844225"/>
                <a:ext cx="53682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ABD092-FD22-5C4E-B705-FE433FD2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13" y="2844225"/>
                <a:ext cx="536820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5C1073-F8FD-8E4A-A34C-A9B7F9E6BE04}"/>
                  </a:ext>
                </a:extLst>
              </p:cNvPr>
              <p:cNvSpPr txBox="1"/>
              <p:nvPr/>
            </p:nvSpPr>
            <p:spPr>
              <a:xfrm>
                <a:off x="187754" y="3568249"/>
                <a:ext cx="4407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?</a:t>
                </a:r>
                <a:r>
                  <a:rPr lang="en-US" sz="2000"/>
                  <a:t> (numeric poll)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5C1073-F8FD-8E4A-A34C-A9B7F9E6B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4" y="3568249"/>
                <a:ext cx="4407040" cy="584775"/>
              </a:xfrm>
              <a:prstGeom prst="rect">
                <a:avLst/>
              </a:prstGeom>
              <a:blipFill>
                <a:blip r:embed="rId7"/>
                <a:stretch>
                  <a:fillRect l="-3596" t="-12500" r="-27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57556C-838A-BC42-B777-AA8C7D9C987D}"/>
                  </a:ext>
                </a:extLst>
              </p:cNvPr>
              <p:cNvSpPr txBox="1"/>
              <p:nvPr/>
            </p:nvSpPr>
            <p:spPr>
              <a:xfrm>
                <a:off x="187754" y="4281551"/>
                <a:ext cx="7097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/>
                  <a:t>,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/>
                  <a:t> increasing or decreasing?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57556C-838A-BC42-B777-AA8C7D9C9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4" y="4281551"/>
                <a:ext cx="7097199" cy="584775"/>
              </a:xfrm>
              <a:prstGeom prst="rect">
                <a:avLst/>
              </a:prstGeom>
              <a:blipFill>
                <a:blip r:embed="rId8"/>
                <a:stretch>
                  <a:fillRect l="-2234" t="-12500" r="-111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C5F57D-E291-9948-AAF0-D0BD6EC3D2B2}"/>
                  </a:ext>
                </a:extLst>
              </p:cNvPr>
              <p:cNvSpPr txBox="1"/>
              <p:nvPr/>
            </p:nvSpPr>
            <p:spPr>
              <a:xfrm>
                <a:off x="187754" y="5198364"/>
                <a:ext cx="4407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/>
                  <a:t>?</a:t>
                </a:r>
                <a:r>
                  <a:rPr lang="en-US" sz="2000"/>
                  <a:t> (numeric poll)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C5F57D-E291-9948-AAF0-D0BD6EC3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4" y="5198364"/>
                <a:ext cx="4407040" cy="584775"/>
              </a:xfrm>
              <a:prstGeom prst="rect">
                <a:avLst/>
              </a:prstGeom>
              <a:blipFill>
                <a:blip r:embed="rId9"/>
                <a:stretch>
                  <a:fillRect l="-359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EB7A36-9D0E-B348-8ACC-CD8753BA0235}"/>
                  </a:ext>
                </a:extLst>
              </p:cNvPr>
              <p:cNvSpPr txBox="1"/>
              <p:nvPr/>
            </p:nvSpPr>
            <p:spPr>
              <a:xfrm>
                <a:off x="187754" y="5902522"/>
                <a:ext cx="4407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/>
                  <a:t>?</a:t>
                </a:r>
                <a:r>
                  <a:rPr lang="en-US" sz="2000"/>
                  <a:t> (numeric poll)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EB7A36-9D0E-B348-8ACC-CD8753BA0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4" y="5902522"/>
                <a:ext cx="4407040" cy="584775"/>
              </a:xfrm>
              <a:prstGeom prst="rect">
                <a:avLst/>
              </a:prstGeom>
              <a:blipFill>
                <a:blip r:embed="rId10"/>
                <a:stretch>
                  <a:fillRect l="-359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63211E0-A573-3148-8F01-E5E42587E751}"/>
              </a:ext>
            </a:extLst>
          </p:cNvPr>
          <p:cNvSpPr/>
          <p:nvPr/>
        </p:nvSpPr>
        <p:spPr>
          <a:xfrm>
            <a:off x="9201657" y="2901480"/>
            <a:ext cx="710439" cy="4702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43084-740C-774F-B95E-6E7833F274A1}"/>
                  </a:ext>
                </a:extLst>
              </p:cNvPr>
              <p:cNvSpPr txBox="1"/>
              <p:nvPr/>
            </p:nvSpPr>
            <p:spPr>
              <a:xfrm>
                <a:off x="4683210" y="3563932"/>
                <a:ext cx="6866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43084-740C-774F-B95E-6E7833F27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210" y="3563932"/>
                <a:ext cx="6866367" cy="584775"/>
              </a:xfrm>
              <a:prstGeom prst="rect">
                <a:avLst/>
              </a:prstGeom>
              <a:blipFill>
                <a:blip r:embed="rId11"/>
                <a:stretch>
                  <a:fillRect l="-22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9C7D17-69F5-354E-9E23-D6639A078E3B}"/>
                  </a:ext>
                </a:extLst>
              </p:cNvPr>
              <p:cNvSpPr txBox="1"/>
              <p:nvPr/>
            </p:nvSpPr>
            <p:spPr>
              <a:xfrm>
                <a:off x="4683210" y="3563932"/>
                <a:ext cx="6866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9C7D17-69F5-354E-9E23-D6639A07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210" y="3563932"/>
                <a:ext cx="6866367" cy="584775"/>
              </a:xfrm>
              <a:prstGeom prst="rect">
                <a:avLst/>
              </a:prstGeom>
              <a:blipFill>
                <a:blip r:embed="rId12"/>
                <a:stretch>
                  <a:fillRect l="-22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ED003C-2C28-ED4F-A224-4FDD423CCF23}"/>
                  </a:ext>
                </a:extLst>
              </p:cNvPr>
              <p:cNvSpPr txBox="1"/>
              <p:nvPr/>
            </p:nvSpPr>
            <p:spPr>
              <a:xfrm>
                <a:off x="4683210" y="3563932"/>
                <a:ext cx="6866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ED003C-2C28-ED4F-A224-4FDD423CC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210" y="3563932"/>
                <a:ext cx="6866367" cy="584775"/>
              </a:xfrm>
              <a:prstGeom prst="rect">
                <a:avLst/>
              </a:prstGeom>
              <a:blipFill>
                <a:blip r:embed="rId13"/>
                <a:stretch>
                  <a:fillRect l="-22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8B683AF-9C93-FC43-9FF5-4B53E5A32670}"/>
              </a:ext>
            </a:extLst>
          </p:cNvPr>
          <p:cNvSpPr/>
          <p:nvPr/>
        </p:nvSpPr>
        <p:spPr>
          <a:xfrm>
            <a:off x="10767986" y="3618753"/>
            <a:ext cx="713232" cy="4702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8249B3-F955-E140-8A84-8C496D1106A2}"/>
                  </a:ext>
                </a:extLst>
              </p:cNvPr>
              <p:cNvSpPr txBox="1"/>
              <p:nvPr/>
            </p:nvSpPr>
            <p:spPr>
              <a:xfrm>
                <a:off x="4683210" y="5198364"/>
                <a:ext cx="40932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/>
                  <a:t> in parallel with short.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8249B3-F955-E140-8A84-8C496D110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210" y="5198364"/>
                <a:ext cx="4093236" cy="584775"/>
              </a:xfrm>
              <a:prstGeom prst="rect">
                <a:avLst/>
              </a:prstGeom>
              <a:blipFill>
                <a:blip r:embed="rId14"/>
                <a:stretch>
                  <a:fillRect t="-12500" r="-267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>
            <a:extLst>
              <a:ext uri="{FF2B5EF4-FFF2-40B4-BE49-F238E27FC236}">
                <a16:creationId xmlns:a16="http://schemas.microsoft.com/office/drawing/2014/main" id="{5DAF7C07-CD06-8646-996B-9B8FAD9225AE}"/>
              </a:ext>
            </a:extLst>
          </p:cNvPr>
          <p:cNvSpPr/>
          <p:nvPr/>
        </p:nvSpPr>
        <p:spPr>
          <a:xfrm>
            <a:off x="8978957" y="528706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003E19-7C09-4F40-AE0C-AA66598F6789}"/>
                  </a:ext>
                </a:extLst>
              </p:cNvPr>
              <p:cNvSpPr txBox="1"/>
              <p:nvPr/>
            </p:nvSpPr>
            <p:spPr>
              <a:xfrm>
                <a:off x="9653719" y="5198363"/>
                <a:ext cx="851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003E19-7C09-4F40-AE0C-AA66598F6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719" y="5198363"/>
                <a:ext cx="851515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B868E-6932-CA4B-9D31-3EB85FDA4364}"/>
                  </a:ext>
                </a:extLst>
              </p:cNvPr>
              <p:cNvSpPr txBox="1"/>
              <p:nvPr/>
            </p:nvSpPr>
            <p:spPr>
              <a:xfrm>
                <a:off x="4610128" y="5902521"/>
                <a:ext cx="52355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B868E-6932-CA4B-9D31-3EB85FDA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28" y="5902521"/>
                <a:ext cx="5235536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BA21AF-BD4F-6F40-A36A-D0AE48991E4A}"/>
                  </a:ext>
                </a:extLst>
              </p:cNvPr>
              <p:cNvSpPr txBox="1"/>
              <p:nvPr/>
            </p:nvSpPr>
            <p:spPr>
              <a:xfrm>
                <a:off x="4610128" y="5902521"/>
                <a:ext cx="52355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BA21AF-BD4F-6F40-A36A-D0AE48991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28" y="5902521"/>
                <a:ext cx="523553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09F6CC0-12D9-0740-91DC-31718E7E0CAF}"/>
              </a:ext>
            </a:extLst>
          </p:cNvPr>
          <p:cNvSpPr/>
          <p:nvPr/>
        </p:nvSpPr>
        <p:spPr>
          <a:xfrm>
            <a:off x="7190706" y="4333765"/>
            <a:ext cx="2350859" cy="5212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BD4DCA-6A8D-AF46-B316-ECBDD5C0D970}"/>
              </a:ext>
            </a:extLst>
          </p:cNvPr>
          <p:cNvSpPr/>
          <p:nvPr/>
        </p:nvSpPr>
        <p:spPr>
          <a:xfrm>
            <a:off x="9707711" y="5255619"/>
            <a:ext cx="738315" cy="4702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690AE7-602C-184B-9A40-2508BBCDCE21}"/>
              </a:ext>
            </a:extLst>
          </p:cNvPr>
          <p:cNvSpPr/>
          <p:nvPr/>
        </p:nvSpPr>
        <p:spPr>
          <a:xfrm>
            <a:off x="8817938" y="5959776"/>
            <a:ext cx="954309" cy="4702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F30D6-B0E4-0749-B802-8B11D73447EF}"/>
              </a:ext>
            </a:extLst>
          </p:cNvPr>
          <p:cNvSpPr txBox="1"/>
          <p:nvPr/>
        </p:nvSpPr>
        <p:spPr>
          <a:xfrm>
            <a:off x="187754" y="4814664"/>
            <a:ext cx="416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Positive current into positive terminal.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6A050C-B8D3-A967-FA37-342994400162}"/>
              </a:ext>
            </a:extLst>
          </p:cNvPr>
          <p:cNvSpPr txBox="1"/>
          <p:nvPr/>
        </p:nvSpPr>
        <p:spPr>
          <a:xfrm>
            <a:off x="8542603" y="145650"/>
            <a:ext cx="2890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(Forced response.)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3F34C2-525C-CFEC-6F6D-55B4F16D00DC}"/>
                  </a:ext>
                </a:extLst>
              </p:cNvPr>
              <p:cNvSpPr txBox="1"/>
              <p:nvPr/>
            </p:nvSpPr>
            <p:spPr>
              <a:xfrm>
                <a:off x="4274598" y="4820834"/>
                <a:ext cx="3579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3F34C2-525C-CFEC-6F6D-55B4F16D0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98" y="4820834"/>
                <a:ext cx="3579634" cy="400110"/>
              </a:xfrm>
              <a:prstGeom prst="rect">
                <a:avLst/>
              </a:prstGeom>
              <a:blipFill>
                <a:blip r:embed="rId18"/>
                <a:stretch>
                  <a:fillRect t="-115625" r="-707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F805DF8-03CD-398F-8055-B250E0179CFD}"/>
              </a:ext>
            </a:extLst>
          </p:cNvPr>
          <p:cNvSpPr txBox="1"/>
          <p:nvPr/>
        </p:nvSpPr>
        <p:spPr>
          <a:xfrm>
            <a:off x="124137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229006-D24D-D237-4B28-6558C93F0643}"/>
                  </a:ext>
                </a:extLst>
              </p:cNvPr>
              <p:cNvSpPr txBox="1"/>
              <p:nvPr/>
            </p:nvSpPr>
            <p:spPr>
              <a:xfrm>
                <a:off x="7956993" y="1975650"/>
                <a:ext cx="40428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(Not in steady state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/>
                  <a:t>.)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229006-D24D-D237-4B28-6558C93F0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993" y="1975650"/>
                <a:ext cx="4042838" cy="461665"/>
              </a:xfrm>
              <a:prstGeom prst="rect">
                <a:avLst/>
              </a:prstGeom>
              <a:blipFill>
                <a:blip r:embed="rId19"/>
                <a:stretch>
                  <a:fillRect l="-2262" t="-10526" r="-150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5E6C28-AC90-0CB4-98AF-629C77A9E930}"/>
                  </a:ext>
                </a:extLst>
              </p:cNvPr>
              <p:cNvSpPr txBox="1"/>
              <p:nvPr/>
            </p:nvSpPr>
            <p:spPr>
              <a:xfrm>
                <a:off x="4274598" y="4820834"/>
                <a:ext cx="3579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5E6C28-AC90-0CB4-98AF-629C77A9E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98" y="4820834"/>
                <a:ext cx="3579634" cy="400110"/>
              </a:xfrm>
              <a:prstGeom prst="rect">
                <a:avLst/>
              </a:prstGeom>
              <a:blipFill>
                <a:blip r:embed="rId20"/>
                <a:stretch>
                  <a:fillRect t="-115625" r="-707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AB7EE74-C3B6-4B22-C33A-103C1F4BC2AA}"/>
              </a:ext>
            </a:extLst>
          </p:cNvPr>
          <p:cNvSpPr txBox="1"/>
          <p:nvPr/>
        </p:nvSpPr>
        <p:spPr>
          <a:xfrm>
            <a:off x="7926267" y="4814664"/>
            <a:ext cx="422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But, total energy in system decreasing.</a:t>
            </a:r>
          </a:p>
        </p:txBody>
      </p:sp>
    </p:spTree>
    <p:extLst>
      <p:ext uri="{BB962C8B-B14F-4D97-AF65-F5344CB8AC3E}">
        <p14:creationId xmlns:p14="http://schemas.microsoft.com/office/powerpoint/2010/main" val="31662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" grpId="0"/>
      <p:bldP spid="8" grpId="0"/>
      <p:bldP spid="9" grpId="0"/>
      <p:bldP spid="25" grpId="0"/>
      <p:bldP spid="26" grpId="0"/>
      <p:bldP spid="27" grpId="0"/>
      <p:bldP spid="28" grpId="0"/>
      <p:bldP spid="24" grpId="0" animBg="1"/>
      <p:bldP spid="2" grpId="0"/>
      <p:bldP spid="15" grpId="0"/>
      <p:bldP spid="17" grpId="0"/>
      <p:bldP spid="18" grpId="0" animBg="1"/>
      <p:bldP spid="4" grpId="0"/>
      <p:bldP spid="19" grpId="0" animBg="1"/>
      <p:bldP spid="5" grpId="0"/>
      <p:bldP spid="6" grpId="0"/>
      <p:bldP spid="22" grpId="0"/>
      <p:bldP spid="23" grpId="0" animBg="1"/>
      <p:bldP spid="29" grpId="0" animBg="1"/>
      <p:bldP spid="30" grpId="0" animBg="1"/>
      <p:bldP spid="10" grpId="0"/>
      <p:bldP spid="13" grpId="0"/>
      <p:bldP spid="20" grpId="0"/>
      <p:bldP spid="31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D29B5C-E2EE-CA52-1099-FAEC4AA88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965" y="354233"/>
            <a:ext cx="7132320" cy="2477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23CB0-2A04-029B-B81F-5D299DA86EF5}"/>
              </a:ext>
            </a:extLst>
          </p:cNvPr>
          <p:cNvSpPr txBox="1"/>
          <p:nvPr/>
        </p:nvSpPr>
        <p:spPr>
          <a:xfrm>
            <a:off x="188708" y="4932250"/>
            <a:ext cx="414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An important aside.  </a:t>
            </a:r>
            <a:r>
              <a:rPr lang="en-US" sz="2400">
                <a:solidFill>
                  <a:schemeClr val="bg1"/>
                </a:solidFill>
              </a:rPr>
              <a:t>Rearrange: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4CCB5A-21D3-3F46-A2E0-D64C075944FC}"/>
                  </a:ext>
                </a:extLst>
              </p:cNvPr>
              <p:cNvSpPr txBox="1"/>
              <p:nvPr/>
            </p:nvSpPr>
            <p:spPr>
              <a:xfrm>
                <a:off x="132090" y="3097794"/>
                <a:ext cx="3181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4CCB5A-21D3-3F46-A2E0-D64C07594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" y="3097794"/>
                <a:ext cx="3181512" cy="584775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D1D726-9C9A-7147-89E7-178BE7623164}"/>
              </a:ext>
            </a:extLst>
          </p:cNvPr>
          <p:cNvSpPr txBox="1"/>
          <p:nvPr/>
        </p:nvSpPr>
        <p:spPr>
          <a:xfrm>
            <a:off x="188708" y="94593"/>
            <a:ext cx="7377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Parallel RLC Circuit: Forced (Step) Response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C1E649-2E6A-A24C-8395-D8881E6A002F}"/>
                  </a:ext>
                </a:extLst>
              </p:cNvPr>
              <p:cNvSpPr txBox="1"/>
              <p:nvPr/>
            </p:nvSpPr>
            <p:spPr>
              <a:xfrm>
                <a:off x="188708" y="611946"/>
                <a:ext cx="37639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Obtain diff. eq.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C1E649-2E6A-A24C-8395-D8881E6A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611946"/>
                <a:ext cx="3763979" cy="584775"/>
              </a:xfrm>
              <a:prstGeom prst="rect">
                <a:avLst/>
              </a:prstGeom>
              <a:blipFill>
                <a:blip r:embed="rId5"/>
                <a:stretch>
                  <a:fillRect l="-4027" t="-12766" r="-234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B61C08F-F5B2-2D4C-8790-D23425F185C6}"/>
              </a:ext>
            </a:extLst>
          </p:cNvPr>
          <p:cNvSpPr txBox="1"/>
          <p:nvPr/>
        </p:nvSpPr>
        <p:spPr>
          <a:xfrm>
            <a:off x="188708" y="2488224"/>
            <a:ext cx="1969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at top: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0E910D-4187-D044-BA51-DB05825420A7}"/>
                  </a:ext>
                </a:extLst>
              </p:cNvPr>
              <p:cNvSpPr txBox="1"/>
              <p:nvPr/>
            </p:nvSpPr>
            <p:spPr>
              <a:xfrm>
                <a:off x="5099539" y="3073833"/>
                <a:ext cx="6815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/>
                  <a:t> in terms of voltage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0E910D-4187-D044-BA51-DB0582542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39" y="3073833"/>
                <a:ext cx="6815327" cy="584775"/>
              </a:xfrm>
              <a:prstGeom prst="rect">
                <a:avLst/>
              </a:prstGeom>
              <a:blipFill>
                <a:blip r:embed="rId6"/>
                <a:stretch>
                  <a:fillRect l="-232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B466381-F74E-E247-86F4-BD30F0928232}"/>
              </a:ext>
            </a:extLst>
          </p:cNvPr>
          <p:cNvSpPr txBox="1"/>
          <p:nvPr/>
        </p:nvSpPr>
        <p:spPr>
          <a:xfrm>
            <a:off x="5099539" y="4107266"/>
            <a:ext cx="2657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And, we know: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DD792-FB3F-6C46-A351-DC82012179F5}"/>
              </a:ext>
            </a:extLst>
          </p:cNvPr>
          <p:cNvSpPr txBox="1"/>
          <p:nvPr/>
        </p:nvSpPr>
        <p:spPr>
          <a:xfrm>
            <a:off x="7219038" y="539398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320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AEC45E-BBA3-A841-898B-382D579319F5}"/>
                  </a:ext>
                </a:extLst>
              </p:cNvPr>
              <p:cNvSpPr txBox="1"/>
              <p:nvPr/>
            </p:nvSpPr>
            <p:spPr>
              <a:xfrm>
                <a:off x="66611" y="1878653"/>
                <a:ext cx="4047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AEC45E-BBA3-A841-898B-382D5793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1" y="1878653"/>
                <a:ext cx="4047455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035981-C040-214F-8C48-8A88313E4E04}"/>
                  </a:ext>
                </a:extLst>
              </p:cNvPr>
              <p:cNvSpPr txBox="1"/>
              <p:nvPr/>
            </p:nvSpPr>
            <p:spPr>
              <a:xfrm>
                <a:off x="0" y="3838739"/>
                <a:ext cx="4011932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035981-C040-214F-8C48-8A88313E4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38739"/>
                <a:ext cx="4011932" cy="1027333"/>
              </a:xfrm>
              <a:prstGeom prst="rect">
                <a:avLst/>
              </a:prstGeom>
              <a:blipFill>
                <a:blip r:embed="rId8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41003D-3F5D-B74F-BC4A-13392D4E08C5}"/>
                  </a:ext>
                </a:extLst>
              </p:cNvPr>
              <p:cNvSpPr txBox="1"/>
              <p:nvPr/>
            </p:nvSpPr>
            <p:spPr>
              <a:xfrm>
                <a:off x="0" y="3838739"/>
                <a:ext cx="4011932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41003D-3F5D-B74F-BC4A-13392D4E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38739"/>
                <a:ext cx="4011932" cy="1027333"/>
              </a:xfrm>
              <a:prstGeom prst="rect">
                <a:avLst/>
              </a:prstGeom>
              <a:blipFill>
                <a:blip r:embed="rId9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422A10-CB9D-B74D-8861-7A9B66EC3A3E}"/>
                  </a:ext>
                </a:extLst>
              </p:cNvPr>
              <p:cNvSpPr txBox="1"/>
              <p:nvPr/>
            </p:nvSpPr>
            <p:spPr>
              <a:xfrm>
                <a:off x="0" y="3838739"/>
                <a:ext cx="4011932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422A10-CB9D-B74D-8861-7A9B66EC3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38739"/>
                <a:ext cx="4011932" cy="1027333"/>
              </a:xfrm>
              <a:prstGeom prst="rect">
                <a:avLst/>
              </a:prstGeom>
              <a:blipFill>
                <a:blip r:embed="rId10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33DCE0-B836-2747-A1DF-A1ECAA197975}"/>
                  </a:ext>
                </a:extLst>
              </p:cNvPr>
              <p:cNvSpPr txBox="1"/>
              <p:nvPr/>
            </p:nvSpPr>
            <p:spPr>
              <a:xfrm>
                <a:off x="7757254" y="3840660"/>
                <a:ext cx="1910202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33DCE0-B836-2747-A1DF-A1ECAA197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254" y="3840660"/>
                <a:ext cx="1910202" cy="10273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CD57A2-79E0-6A41-AEEA-C468059F1443}"/>
                  </a:ext>
                </a:extLst>
              </p:cNvPr>
              <p:cNvSpPr txBox="1"/>
              <p:nvPr/>
            </p:nvSpPr>
            <p:spPr>
              <a:xfrm>
                <a:off x="188708" y="5393767"/>
                <a:ext cx="732784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CD57A2-79E0-6A41-AEEA-C468059F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393767"/>
                <a:ext cx="7327840" cy="1027333"/>
              </a:xfrm>
              <a:prstGeom prst="rect">
                <a:avLst/>
              </a:prstGeom>
              <a:blipFill>
                <a:blip r:embed="rId12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ADDB3B-DA69-6542-BBB9-84DA63C2EC69}"/>
                  </a:ext>
                </a:extLst>
              </p:cNvPr>
              <p:cNvSpPr txBox="1"/>
              <p:nvPr/>
            </p:nvSpPr>
            <p:spPr>
              <a:xfrm>
                <a:off x="188708" y="5393767"/>
                <a:ext cx="732784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ADDB3B-DA69-6542-BBB9-84DA63C2E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393767"/>
                <a:ext cx="7327840" cy="1027333"/>
              </a:xfrm>
              <a:prstGeom prst="rect">
                <a:avLst/>
              </a:prstGeom>
              <a:blipFill>
                <a:blip r:embed="rId13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D84B373-4077-864D-9976-B5759FAE2486}"/>
              </a:ext>
            </a:extLst>
          </p:cNvPr>
          <p:cNvSpPr txBox="1"/>
          <p:nvPr/>
        </p:nvSpPr>
        <p:spPr>
          <a:xfrm>
            <a:off x="188708" y="4932250"/>
            <a:ext cx="414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An important aside.  Rearrange: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D29BD1-C076-3447-95D1-B70C6C70ADF5}"/>
                  </a:ext>
                </a:extLst>
              </p:cNvPr>
              <p:cNvSpPr txBox="1"/>
              <p:nvPr/>
            </p:nvSpPr>
            <p:spPr>
              <a:xfrm>
                <a:off x="8049874" y="4978317"/>
                <a:ext cx="327570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If we know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, we </a:t>
                </a:r>
                <a:br>
                  <a:rPr lang="en-US" sz="3200"/>
                </a:br>
                <a:r>
                  <a:rPr lang="en-US" sz="3200"/>
                  <a:t>can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Hold that thought!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D29BD1-C076-3447-95D1-B70C6C70A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874" y="4978317"/>
                <a:ext cx="3275705" cy="1569660"/>
              </a:xfrm>
              <a:prstGeom prst="rect">
                <a:avLst/>
              </a:prstGeom>
              <a:blipFill>
                <a:blip r:embed="rId14"/>
                <a:stretch>
                  <a:fillRect l="-4842" t="-4669" r="-4469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8C2D46-7D07-924E-9093-6FA9270A9D4C}"/>
              </a:ext>
            </a:extLst>
          </p:cNvPr>
          <p:cNvSpPr txBox="1"/>
          <p:nvPr/>
        </p:nvSpPr>
        <p:spPr>
          <a:xfrm>
            <a:off x="188708" y="1269082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First, note: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C03F450-65DA-F84F-8552-D497367A7DE2}"/>
              </a:ext>
            </a:extLst>
          </p:cNvPr>
          <p:cNvSpPr/>
          <p:nvPr/>
        </p:nvSpPr>
        <p:spPr>
          <a:xfrm>
            <a:off x="6928312" y="586759"/>
            <a:ext cx="4931593" cy="420942"/>
          </a:xfrm>
          <a:prstGeom prst="ellipse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29E62AA-A2DA-0D00-4399-CE642088168B}"/>
              </a:ext>
            </a:extLst>
          </p:cNvPr>
          <p:cNvSpPr/>
          <p:nvPr/>
        </p:nvSpPr>
        <p:spPr>
          <a:xfrm>
            <a:off x="132090" y="3787425"/>
            <a:ext cx="9648014" cy="1185424"/>
          </a:xfrm>
          <a:prstGeom prst="round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482239-2DEC-64C3-051A-638FEABB8852}"/>
                  </a:ext>
                </a:extLst>
              </p:cNvPr>
              <p:cNvSpPr txBox="1"/>
              <p:nvPr/>
            </p:nvSpPr>
            <p:spPr>
              <a:xfrm>
                <a:off x="66611" y="1878653"/>
                <a:ext cx="4047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482239-2DEC-64C3-051A-638FEABB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1" y="1878653"/>
                <a:ext cx="4047455" cy="584775"/>
              </a:xfrm>
              <a:prstGeom prst="rect">
                <a:avLst/>
              </a:prstGeom>
              <a:blipFill>
                <a:blip r:embed="rId1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3FC621-5E7F-AA90-79FA-AEE8F2D55BAD}"/>
                  </a:ext>
                </a:extLst>
              </p:cNvPr>
              <p:cNvSpPr txBox="1"/>
              <p:nvPr/>
            </p:nvSpPr>
            <p:spPr>
              <a:xfrm>
                <a:off x="563377" y="1030106"/>
                <a:ext cx="39175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(Considered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for unforced system.)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3FC621-5E7F-AA90-79FA-AEE8F2D55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77" y="1030106"/>
                <a:ext cx="3917547" cy="400110"/>
              </a:xfrm>
              <a:prstGeom prst="rect">
                <a:avLst/>
              </a:prstGeom>
              <a:blipFill>
                <a:blip r:embed="rId16"/>
                <a:stretch>
                  <a:fillRect l="-1618" t="-9375" r="-6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3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7" grpId="0"/>
      <p:bldP spid="8" grpId="0"/>
      <p:bldP spid="16" grpId="0"/>
      <p:bldP spid="17" grpId="0"/>
      <p:bldP spid="24" grpId="0"/>
      <p:bldP spid="20" grpId="0"/>
      <p:bldP spid="29" grpId="0"/>
      <p:bldP spid="31" grpId="0"/>
      <p:bldP spid="33" grpId="0"/>
      <p:bldP spid="35" grpId="0"/>
      <p:bldP spid="36" grpId="0"/>
      <p:bldP spid="37" grpId="0"/>
      <p:bldP spid="2" grpId="0"/>
      <p:bldP spid="5" grpId="0"/>
      <p:bldP spid="23" grpId="0" animBg="1"/>
      <p:bldP spid="9" grpId="0" animBg="1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473362-3261-791E-B811-FE3CAF48EC46}"/>
                  </a:ext>
                </a:extLst>
              </p:cNvPr>
              <p:cNvSpPr txBox="1"/>
              <p:nvPr/>
            </p:nvSpPr>
            <p:spPr>
              <a:xfrm rot="10800000">
                <a:off x="4876413" y="3800963"/>
                <a:ext cx="1200585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473362-3261-791E-B811-FE3CAF48E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876413" y="3800963"/>
                <a:ext cx="1200585" cy="1281376"/>
              </a:xfrm>
              <a:prstGeom prst="rect">
                <a:avLst/>
              </a:prstGeom>
              <a:blipFill>
                <a:blip r:embed="rId2"/>
                <a:stretch>
                  <a:fillRect l="-100000" t="-301961" r="-176842" b="-20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00A562-ED49-00F5-DF97-60CB5BA9FF22}"/>
                  </a:ext>
                </a:extLst>
              </p:cNvPr>
              <p:cNvSpPr txBox="1"/>
              <p:nvPr/>
            </p:nvSpPr>
            <p:spPr>
              <a:xfrm>
                <a:off x="2799509" y="3800963"/>
                <a:ext cx="1200585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00A562-ED49-00F5-DF97-60CB5BA9F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09" y="3800963"/>
                <a:ext cx="1200585" cy="1281376"/>
              </a:xfrm>
              <a:prstGeom prst="rect">
                <a:avLst/>
              </a:prstGeom>
              <a:blipFill>
                <a:blip r:embed="rId3"/>
                <a:stretch>
                  <a:fillRect l="-176842" t="-210784" r="-100000" b="-30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4B1CE1-F2B8-2604-DBAC-48E24939AEA5}"/>
                  </a:ext>
                </a:extLst>
              </p:cNvPr>
              <p:cNvSpPr txBox="1"/>
              <p:nvPr/>
            </p:nvSpPr>
            <p:spPr>
              <a:xfrm>
                <a:off x="188708" y="3800964"/>
                <a:ext cx="6901954" cy="12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𝑣𝑑𝑡</m:t>
                              </m:r>
                            </m:e>
                          </m:nary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4B1CE1-F2B8-2604-DBAC-48E24939A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800964"/>
                <a:ext cx="6901954" cy="1202958"/>
              </a:xfrm>
              <a:prstGeom prst="rect">
                <a:avLst/>
              </a:prstGeom>
              <a:blipFill>
                <a:blip r:embed="rId4"/>
                <a:stretch>
                  <a:fillRect t="-163542" b="-2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E12731-E259-0D49-9C49-22605B95C3FC}"/>
                  </a:ext>
                </a:extLst>
              </p:cNvPr>
              <p:cNvSpPr txBox="1"/>
              <p:nvPr/>
            </p:nvSpPr>
            <p:spPr>
              <a:xfrm>
                <a:off x="188708" y="3800964"/>
                <a:ext cx="6901954" cy="12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𝑣𝑑𝑡</m:t>
                              </m:r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E12731-E259-0D49-9C49-22605B95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800964"/>
                <a:ext cx="6901954" cy="1202958"/>
              </a:xfrm>
              <a:prstGeom prst="rect">
                <a:avLst/>
              </a:prstGeom>
              <a:blipFill>
                <a:blip r:embed="rId5"/>
                <a:stretch>
                  <a:fillRect t="-163542" b="-2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2002EE-9075-BD48-99B5-E6348A3EA6FC}"/>
                  </a:ext>
                </a:extLst>
              </p:cNvPr>
              <p:cNvSpPr txBox="1"/>
              <p:nvPr/>
            </p:nvSpPr>
            <p:spPr>
              <a:xfrm>
                <a:off x="1027271" y="703618"/>
                <a:ext cx="4011932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2002EE-9075-BD48-99B5-E6348A3E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71" y="703618"/>
                <a:ext cx="4011932" cy="1027333"/>
              </a:xfrm>
              <a:prstGeom prst="rect">
                <a:avLst/>
              </a:prstGeom>
              <a:blipFill>
                <a:blip r:embed="rId6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9052CE-1A0A-B74F-BDDE-8E49CC723E31}"/>
                  </a:ext>
                </a:extLst>
              </p:cNvPr>
              <p:cNvSpPr txBox="1"/>
              <p:nvPr/>
            </p:nvSpPr>
            <p:spPr>
              <a:xfrm>
                <a:off x="7476179" y="652867"/>
                <a:ext cx="1910202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9052CE-1A0A-B74F-BDDE-8E49CC723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79" y="652867"/>
                <a:ext cx="1910202" cy="10273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D1D726-9C9A-7147-89E7-178BE7623164}"/>
              </a:ext>
            </a:extLst>
          </p:cNvPr>
          <p:cNvSpPr txBox="1"/>
          <p:nvPr/>
        </p:nvSpPr>
        <p:spPr>
          <a:xfrm>
            <a:off x="188708" y="94593"/>
            <a:ext cx="5904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Parallel RLC Circuit: Step 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466381-F74E-E247-86F4-BD30F0928232}"/>
              </a:ext>
            </a:extLst>
          </p:cNvPr>
          <p:cNvSpPr txBox="1"/>
          <p:nvPr/>
        </p:nvSpPr>
        <p:spPr>
          <a:xfrm>
            <a:off x="5137530" y="928557"/>
            <a:ext cx="249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Substitute in: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FA36DC-C642-E24E-B82D-E3DB5FFE8902}"/>
              </a:ext>
            </a:extLst>
          </p:cNvPr>
          <p:cNvSpPr/>
          <p:nvPr/>
        </p:nvSpPr>
        <p:spPr>
          <a:xfrm>
            <a:off x="6041253" y="1775367"/>
            <a:ext cx="5490821" cy="117548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D37185-029E-204A-839B-1FCA5FC375E5}"/>
              </a:ext>
            </a:extLst>
          </p:cNvPr>
          <p:cNvSpPr txBox="1"/>
          <p:nvPr/>
        </p:nvSpPr>
        <p:spPr>
          <a:xfrm>
            <a:off x="112837" y="3092330"/>
            <a:ext cx="7801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Go back to KCL and think in terms of voltage: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765C3E-5F3F-5241-98C8-A29708059085}"/>
              </a:ext>
            </a:extLst>
          </p:cNvPr>
          <p:cNvSpPr txBox="1"/>
          <p:nvPr/>
        </p:nvSpPr>
        <p:spPr>
          <a:xfrm>
            <a:off x="6546078" y="5184099"/>
            <a:ext cx="3710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Same equation as for</a:t>
            </a:r>
            <a:br>
              <a:rPr lang="en-US" sz="3200" dirty="0"/>
            </a:br>
            <a:r>
              <a:rPr lang="en-US" sz="3200" dirty="0"/>
              <a:t>natural response!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85C51-C2AB-664A-AFD8-E33AC92DE776}"/>
              </a:ext>
            </a:extLst>
          </p:cNvPr>
          <p:cNvSpPr txBox="1"/>
          <p:nvPr/>
        </p:nvSpPr>
        <p:spPr>
          <a:xfrm>
            <a:off x="5917509" y="6170222"/>
            <a:ext cx="496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/>
              <a:t>Same types of solutions must pertain!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C8A4BA-9913-CA4D-A08F-7FFAF65A8508}"/>
                  </a:ext>
                </a:extLst>
              </p:cNvPr>
              <p:cNvSpPr txBox="1"/>
              <p:nvPr/>
            </p:nvSpPr>
            <p:spPr>
              <a:xfrm>
                <a:off x="188708" y="1785415"/>
                <a:ext cx="4849661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C8A4BA-9913-CA4D-A08F-7FFAF65A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785415"/>
                <a:ext cx="4849661" cy="1080489"/>
              </a:xfrm>
              <a:prstGeom prst="rect">
                <a:avLst/>
              </a:prstGeom>
              <a:blipFill>
                <a:blip r:embed="rId8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110E90-0B0B-8544-8765-D694726DEA9B}"/>
                  </a:ext>
                </a:extLst>
              </p:cNvPr>
              <p:cNvSpPr txBox="1"/>
              <p:nvPr/>
            </p:nvSpPr>
            <p:spPr>
              <a:xfrm>
                <a:off x="6012262" y="1785415"/>
                <a:ext cx="5651419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110E90-0B0B-8544-8765-D694726DE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262" y="1785415"/>
                <a:ext cx="5651419" cy="1080489"/>
              </a:xfrm>
              <a:prstGeom prst="rect">
                <a:avLst/>
              </a:prstGeom>
              <a:blipFill>
                <a:blip r:embed="rId9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8A67CC-B219-1D4A-B359-5ABCE762DFC8}"/>
                  </a:ext>
                </a:extLst>
              </p:cNvPr>
              <p:cNvSpPr txBox="1"/>
              <p:nvPr/>
            </p:nvSpPr>
            <p:spPr>
              <a:xfrm>
                <a:off x="112837" y="4970274"/>
                <a:ext cx="40296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Differentiate</a:t>
                </a:r>
                <a:r>
                  <a:rPr lang="en-US" sz="2400" dirty="0">
                    <a:solidFill>
                      <a:schemeClr val="bg1"/>
                    </a:solidFill>
                  </a:rPr>
                  <a:t> (and divide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).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8A67CC-B219-1D4A-B359-5ABCE762D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7" y="4970274"/>
                <a:ext cx="4029693" cy="461665"/>
              </a:xfrm>
              <a:prstGeom prst="rect">
                <a:avLst/>
              </a:prstGeom>
              <a:blipFill>
                <a:blip r:embed="rId10"/>
                <a:stretch>
                  <a:fillRect l="-2516" t="-8108" r="-125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703CDE-9F1E-3149-87CB-F92C7F6B85B1}"/>
                  </a:ext>
                </a:extLst>
              </p:cNvPr>
              <p:cNvSpPr txBox="1"/>
              <p:nvPr/>
            </p:nvSpPr>
            <p:spPr>
              <a:xfrm>
                <a:off x="1382226" y="5375951"/>
                <a:ext cx="4541500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703CDE-9F1E-3149-87CB-F92C7F6B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26" y="5375951"/>
                <a:ext cx="4541500" cy="10804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4E94DB-BC46-6244-A1EE-63FB41D53E90}"/>
                  </a:ext>
                </a:extLst>
              </p:cNvPr>
              <p:cNvSpPr txBox="1"/>
              <p:nvPr/>
            </p:nvSpPr>
            <p:spPr>
              <a:xfrm>
                <a:off x="4099792" y="2740516"/>
                <a:ext cx="1846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Divide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𝐿𝐶</m:t>
                    </m:r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4E94DB-BC46-6244-A1EE-63FB41D53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792" y="2740516"/>
                <a:ext cx="1846211" cy="461665"/>
              </a:xfrm>
              <a:prstGeom prst="rect">
                <a:avLst/>
              </a:prstGeom>
              <a:blipFill>
                <a:blip r:embed="rId12"/>
                <a:stretch>
                  <a:fillRect l="-5298" t="-10667" r="-463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AB93FB-A5F1-D6CA-FA7E-902EDEC766DF}"/>
              </a:ext>
            </a:extLst>
          </p:cNvPr>
          <p:cNvCxnSpPr>
            <a:cxnSpLocks/>
          </p:cNvCxnSpPr>
          <p:nvPr/>
        </p:nvCxnSpPr>
        <p:spPr>
          <a:xfrm flipH="1">
            <a:off x="2542942" y="3835122"/>
            <a:ext cx="264662" cy="15935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A63555-3CBD-2CA7-DC02-AA26C876A61F}"/>
                  </a:ext>
                </a:extLst>
              </p:cNvPr>
              <p:cNvSpPr txBox="1"/>
              <p:nvPr/>
            </p:nvSpPr>
            <p:spPr>
              <a:xfrm>
                <a:off x="2669225" y="3460578"/>
                <a:ext cx="518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A63555-3CBD-2CA7-DC02-AA26C876A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225" y="3460578"/>
                <a:ext cx="518411" cy="46166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491268-5533-1F73-CE94-D84283929D28}"/>
                  </a:ext>
                </a:extLst>
              </p:cNvPr>
              <p:cNvSpPr txBox="1"/>
              <p:nvPr/>
            </p:nvSpPr>
            <p:spPr>
              <a:xfrm>
                <a:off x="4615625" y="3460578"/>
                <a:ext cx="493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491268-5533-1F73-CE94-D84283929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25" y="3460578"/>
                <a:ext cx="493597" cy="461665"/>
              </a:xfrm>
              <a:prstGeom prst="rect">
                <a:avLst/>
              </a:prstGeom>
              <a:blipFill>
                <a:blip r:embed="rId1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F0695-E2DB-0601-0347-CC987FAD9C2D}"/>
                  </a:ext>
                </a:extLst>
              </p:cNvPr>
              <p:cNvSpPr txBox="1"/>
              <p:nvPr/>
            </p:nvSpPr>
            <p:spPr>
              <a:xfrm>
                <a:off x="1739428" y="3460578"/>
                <a:ext cx="518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F0695-E2DB-0601-0347-CC987FAD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28" y="3460578"/>
                <a:ext cx="518411" cy="461665"/>
              </a:xfrm>
              <a:prstGeom prst="rect">
                <a:avLst/>
              </a:prstGeom>
              <a:blipFill>
                <a:blip r:embed="rId1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965F8A-7A25-C2CE-BE93-61A0CFA3409A}"/>
              </a:ext>
            </a:extLst>
          </p:cNvPr>
          <p:cNvCxnSpPr>
            <a:cxnSpLocks/>
          </p:cNvCxnSpPr>
          <p:nvPr/>
        </p:nvCxnSpPr>
        <p:spPr>
          <a:xfrm flipH="1">
            <a:off x="1605770" y="3835122"/>
            <a:ext cx="264662" cy="15935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9FCE63-3849-7DB9-309F-E0CF04640CA0}"/>
              </a:ext>
            </a:extLst>
          </p:cNvPr>
          <p:cNvCxnSpPr>
            <a:cxnSpLocks/>
          </p:cNvCxnSpPr>
          <p:nvPr/>
        </p:nvCxnSpPr>
        <p:spPr>
          <a:xfrm flipH="1">
            <a:off x="4481327" y="3827804"/>
            <a:ext cx="264662" cy="15935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F6BEF266-3B9E-5BDC-53B2-1BF2AB83D7C4}"/>
              </a:ext>
            </a:extLst>
          </p:cNvPr>
          <p:cNvSpPr/>
          <p:nvPr/>
        </p:nvSpPr>
        <p:spPr>
          <a:xfrm>
            <a:off x="597942" y="582984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1CAAE1A-E2D2-F15D-BBAB-7B96FFC4C1AC}"/>
              </a:ext>
            </a:extLst>
          </p:cNvPr>
          <p:cNvSpPr/>
          <p:nvPr/>
        </p:nvSpPr>
        <p:spPr>
          <a:xfrm>
            <a:off x="5181304" y="222845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23DD17-9983-AD47-71E0-90C4BA27B5EC}"/>
              </a:ext>
            </a:extLst>
          </p:cNvPr>
          <p:cNvCxnSpPr>
            <a:cxnSpLocks/>
          </p:cNvCxnSpPr>
          <p:nvPr/>
        </p:nvCxnSpPr>
        <p:spPr>
          <a:xfrm flipH="1">
            <a:off x="6478797" y="3930313"/>
            <a:ext cx="405361" cy="287643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55A166-A9F8-1443-9B94-CCFE6D7DC63A}"/>
              </a:ext>
            </a:extLst>
          </p:cNvPr>
          <p:cNvSpPr txBox="1"/>
          <p:nvPr/>
        </p:nvSpPr>
        <p:spPr>
          <a:xfrm>
            <a:off x="6835154" y="3590964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constant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0DA973-09D5-E13A-25E1-B43F8A1763E0}"/>
                  </a:ext>
                </a:extLst>
              </p:cNvPr>
              <p:cNvSpPr txBox="1"/>
              <p:nvPr/>
            </p:nvSpPr>
            <p:spPr>
              <a:xfrm>
                <a:off x="112837" y="4970274"/>
                <a:ext cx="40296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Differentiate (and divide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0DA973-09D5-E13A-25E1-B43F8A176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7" y="4970274"/>
                <a:ext cx="4029693" cy="461665"/>
              </a:xfrm>
              <a:prstGeom prst="rect">
                <a:avLst/>
              </a:prstGeom>
              <a:blipFill>
                <a:blip r:embed="rId16"/>
                <a:stretch>
                  <a:fillRect l="-2516" t="-8108" r="-125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1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9" grpId="0"/>
      <p:bldP spid="28" grpId="0"/>
      <p:bldP spid="23" grpId="0"/>
      <p:bldP spid="17" grpId="0"/>
      <p:bldP spid="25" grpId="0" animBg="1"/>
      <p:bldP spid="22" grpId="0"/>
      <p:bldP spid="36" grpId="0"/>
      <p:bldP spid="5" grpId="0"/>
      <p:bldP spid="24" grpId="0"/>
      <p:bldP spid="26" grpId="0"/>
      <p:bldP spid="6" grpId="0"/>
      <p:bldP spid="34" grpId="0"/>
      <p:bldP spid="2" grpId="0"/>
      <p:bldP spid="10" grpId="0"/>
      <p:bldP spid="11" grpId="0"/>
      <p:bldP spid="12" grpId="0"/>
      <p:bldP spid="3" grpId="0" animBg="1"/>
      <p:bldP spid="9" grpId="0" animBg="1"/>
      <p:bldP spid="30" grpId="0"/>
      <p:bldP spid="30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292E10-CE15-8AFC-B867-9013D9FC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4" y="3727237"/>
            <a:ext cx="6126480" cy="2128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4723A7-FBBD-7F41-A834-BE75E415068D}"/>
              </a:ext>
            </a:extLst>
          </p:cNvPr>
          <p:cNvSpPr txBox="1"/>
          <p:nvPr/>
        </p:nvSpPr>
        <p:spPr>
          <a:xfrm>
            <a:off x="180870" y="51292"/>
            <a:ext cx="2115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 why???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F6E16-2D9F-4540-9C16-F23F8B892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892" y="1109973"/>
            <a:ext cx="4408774" cy="192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88D474-9886-4348-9F43-7BC3979EDD08}"/>
                  </a:ext>
                </a:extLst>
              </p:cNvPr>
              <p:cNvSpPr txBox="1"/>
              <p:nvPr/>
            </p:nvSpPr>
            <p:spPr>
              <a:xfrm>
                <a:off x="7509828" y="572879"/>
                <a:ext cx="4541500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88D474-9886-4348-9F43-7BC3979ED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828" y="572879"/>
                <a:ext cx="4541500" cy="1080489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EA3796-5558-4045-B482-AEEA6EC9DCE1}"/>
                  </a:ext>
                </a:extLst>
              </p:cNvPr>
              <p:cNvSpPr txBox="1"/>
              <p:nvPr/>
            </p:nvSpPr>
            <p:spPr>
              <a:xfrm>
                <a:off x="7509828" y="3562188"/>
                <a:ext cx="4541500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EA3796-5558-4045-B482-AEEA6EC9D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828" y="3562188"/>
                <a:ext cx="4541500" cy="1080489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DCE2AA2-2591-3E40-BCDC-23FCC33723FE}"/>
              </a:ext>
            </a:extLst>
          </p:cNvPr>
          <p:cNvSpPr txBox="1"/>
          <p:nvPr/>
        </p:nvSpPr>
        <p:spPr>
          <a:xfrm>
            <a:off x="180870" y="535710"/>
            <a:ext cx="314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Natural response: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0D5A0-683E-0044-A925-ABE54149EE53}"/>
              </a:ext>
            </a:extLst>
          </p:cNvPr>
          <p:cNvSpPr txBox="1"/>
          <p:nvPr/>
        </p:nvSpPr>
        <p:spPr>
          <a:xfrm>
            <a:off x="180870" y="3257564"/>
            <a:ext cx="3032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Forced response: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03AD07-1C3C-C241-88F9-5EBF146CA574}"/>
                  </a:ext>
                </a:extLst>
              </p:cNvPr>
              <p:cNvSpPr txBox="1"/>
              <p:nvPr/>
            </p:nvSpPr>
            <p:spPr>
              <a:xfrm>
                <a:off x="6772589" y="1677286"/>
                <a:ext cx="510453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000"/>
                  <a:t>All energy eventually dissipated</a:t>
                </a:r>
                <a:br>
                  <a:rPr lang="en-US" sz="3000"/>
                </a:br>
                <a:r>
                  <a:rPr lang="en-US" sz="3000"/>
                  <a:t>by the resistor.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000">
                    <a:solidFill>
                      <a:schemeClr val="bg1"/>
                    </a:solidFill>
                  </a:rPr>
                  <a:t> goes to zero.</a:t>
                </a:r>
                <a:endParaRPr lang="en-US" sz="30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03AD07-1C3C-C241-88F9-5EBF146CA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589" y="1677286"/>
                <a:ext cx="5104539" cy="1015663"/>
              </a:xfrm>
              <a:prstGeom prst="rect">
                <a:avLst/>
              </a:prstGeom>
              <a:blipFill>
                <a:blip r:embed="rId6"/>
                <a:stretch>
                  <a:fillRect l="-2730" t="-7407" r="-1737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22CB28-8234-4C47-AC51-DD93A4AC666C}"/>
                  </a:ext>
                </a:extLst>
              </p:cNvPr>
              <p:cNvSpPr txBox="1"/>
              <p:nvPr/>
            </p:nvSpPr>
            <p:spPr>
              <a:xfrm>
                <a:off x="6772589" y="4679956"/>
                <a:ext cx="470936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/>
                  <a:t>All current eventually goes</a:t>
                </a:r>
                <a:br>
                  <a:rPr lang="en-US" sz="3000"/>
                </a:br>
                <a:r>
                  <a:rPr lang="en-US" sz="3000"/>
                  <a:t>through inductor which acts</a:t>
                </a:r>
                <a:br>
                  <a:rPr lang="en-US" sz="3000"/>
                </a:br>
                <a:r>
                  <a:rPr lang="en-US" sz="3000"/>
                  <a:t>like short. 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000">
                    <a:solidFill>
                      <a:schemeClr val="bg1"/>
                    </a:solidFill>
                  </a:rPr>
                  <a:t> goes to zero.</a:t>
                </a:r>
                <a:endParaRPr lang="en-US" sz="3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22CB28-8234-4C47-AC51-DD93A4AC6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589" y="4679956"/>
                <a:ext cx="4709366" cy="1477328"/>
              </a:xfrm>
              <a:prstGeom prst="rect">
                <a:avLst/>
              </a:prstGeom>
              <a:blipFill>
                <a:blip r:embed="rId7"/>
                <a:stretch>
                  <a:fillRect l="-2957" t="-5128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30E0F12-2873-E44C-B084-3A70B26CBF0D}"/>
              </a:ext>
            </a:extLst>
          </p:cNvPr>
          <p:cNvSpPr txBox="1"/>
          <p:nvPr/>
        </p:nvSpPr>
        <p:spPr>
          <a:xfrm>
            <a:off x="237459" y="6142189"/>
            <a:ext cx="6598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/>
              <a:t>Same types of solutions must pertain!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6D53802-E928-0945-78B2-A986B5A581BC}"/>
              </a:ext>
            </a:extLst>
          </p:cNvPr>
          <p:cNvSpPr/>
          <p:nvPr/>
        </p:nvSpPr>
        <p:spPr>
          <a:xfrm>
            <a:off x="6665209" y="99607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F4804CE-2885-5B83-B8D0-60C0A28C8D8D}"/>
              </a:ext>
            </a:extLst>
          </p:cNvPr>
          <p:cNvSpPr/>
          <p:nvPr/>
        </p:nvSpPr>
        <p:spPr>
          <a:xfrm>
            <a:off x="6662304" y="399628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932362-1AAE-6A90-0998-9AA495C6B09F}"/>
                  </a:ext>
                </a:extLst>
              </p:cNvPr>
              <p:cNvSpPr txBox="1"/>
              <p:nvPr/>
            </p:nvSpPr>
            <p:spPr>
              <a:xfrm>
                <a:off x="6772589" y="1677286"/>
                <a:ext cx="510453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000" dirty="0"/>
                  <a:t>All energy eventually dissipated</a:t>
                </a:r>
                <a:br>
                  <a:rPr lang="en-US" sz="3000" dirty="0"/>
                </a:br>
                <a:r>
                  <a:rPr lang="en-US" sz="3000" dirty="0"/>
                  <a:t>by the resistor.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000" dirty="0"/>
                  <a:t> goes to zero.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932362-1AAE-6A90-0998-9AA495C6B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589" y="1677286"/>
                <a:ext cx="5104539" cy="1015663"/>
              </a:xfrm>
              <a:prstGeom prst="rect">
                <a:avLst/>
              </a:prstGeom>
              <a:blipFill>
                <a:blip r:embed="rId8"/>
                <a:stretch>
                  <a:fillRect l="-2730" t="-7407" r="-1737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1CE209-686A-06AE-6818-FA419CCB7F3B}"/>
                  </a:ext>
                </a:extLst>
              </p:cNvPr>
              <p:cNvSpPr txBox="1"/>
              <p:nvPr/>
            </p:nvSpPr>
            <p:spPr>
              <a:xfrm>
                <a:off x="6772589" y="4679956"/>
                <a:ext cx="470936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All current eventually goes</a:t>
                </a:r>
                <a:br>
                  <a:rPr lang="en-US" sz="3000" dirty="0"/>
                </a:br>
                <a:r>
                  <a:rPr lang="en-US" sz="3000" dirty="0"/>
                  <a:t>through inductor which acts</a:t>
                </a:r>
                <a:br>
                  <a:rPr lang="en-US" sz="3000" dirty="0"/>
                </a:br>
                <a:r>
                  <a:rPr lang="en-US" sz="3000" dirty="0"/>
                  <a:t>like short. 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000" dirty="0"/>
                  <a:t> goes to zero.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1CE209-686A-06AE-6818-FA419CCB7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589" y="4679956"/>
                <a:ext cx="4709366" cy="1477328"/>
              </a:xfrm>
              <a:prstGeom prst="rect">
                <a:avLst/>
              </a:prstGeom>
              <a:blipFill>
                <a:blip r:embed="rId9"/>
                <a:stretch>
                  <a:fillRect l="-2957" t="-5128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C15859-9D97-47AB-8B26-389F08BCFDB5}"/>
                  </a:ext>
                </a:extLst>
              </p:cNvPr>
              <p:cNvSpPr txBox="1"/>
              <p:nvPr/>
            </p:nvSpPr>
            <p:spPr>
              <a:xfrm>
                <a:off x="6772589" y="2661686"/>
                <a:ext cx="29338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chemeClr val="accent1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C15859-9D97-47AB-8B26-389F08BCF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589" y="2661686"/>
                <a:ext cx="2933816" cy="584775"/>
              </a:xfrm>
              <a:prstGeom prst="rect">
                <a:avLst/>
              </a:prstGeom>
              <a:blipFill>
                <a:blip r:embed="rId10"/>
                <a:stretch>
                  <a:fillRect l="-5172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6357C9-1AE5-04A8-C7B7-F2D2709E5AB5}"/>
                  </a:ext>
                </a:extLst>
              </p:cNvPr>
              <p:cNvSpPr txBox="1"/>
              <p:nvPr/>
            </p:nvSpPr>
            <p:spPr>
              <a:xfrm>
                <a:off x="6772589" y="6142189"/>
                <a:ext cx="3086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chemeClr val="accent1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6357C9-1AE5-04A8-C7B7-F2D2709E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589" y="6142189"/>
                <a:ext cx="3086101" cy="584775"/>
              </a:xfrm>
              <a:prstGeom prst="rect">
                <a:avLst/>
              </a:prstGeom>
              <a:blipFill>
                <a:blip r:embed="rId11"/>
                <a:stretch>
                  <a:fillRect l="-4918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E12A2E-D04E-FDCA-60E1-C3A0D69EBEF5}"/>
              </a:ext>
            </a:extLst>
          </p:cNvPr>
          <p:cNvCxnSpPr>
            <a:cxnSpLocks/>
          </p:cNvCxnSpPr>
          <p:nvPr/>
        </p:nvCxnSpPr>
        <p:spPr>
          <a:xfrm flipV="1">
            <a:off x="381000" y="3294086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2" grpId="0" animBg="1"/>
      <p:bldP spid="3" grpId="0" animBg="1"/>
      <p:bldP spid="5" grpId="0"/>
      <p:bldP spid="7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A23D45-693F-F640-957C-2BA728016C00}"/>
                  </a:ext>
                </a:extLst>
              </p:cNvPr>
              <p:cNvSpPr txBox="1"/>
              <p:nvPr/>
            </p:nvSpPr>
            <p:spPr>
              <a:xfrm>
                <a:off x="5776547" y="1086356"/>
                <a:ext cx="3911968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A23D45-693F-F640-957C-2BA728016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547" y="1086356"/>
                <a:ext cx="3911968" cy="1027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700750-E010-E84C-8154-D035BD2E3144}"/>
                  </a:ext>
                </a:extLst>
              </p:cNvPr>
              <p:cNvSpPr txBox="1"/>
              <p:nvPr/>
            </p:nvSpPr>
            <p:spPr>
              <a:xfrm>
                <a:off x="219569" y="1033200"/>
                <a:ext cx="4541500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700750-E010-E84C-8154-D035BD2E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9" y="1033200"/>
                <a:ext cx="4541500" cy="1080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D1D726-9C9A-7147-89E7-178BE7623164}"/>
              </a:ext>
            </a:extLst>
          </p:cNvPr>
          <p:cNvSpPr txBox="1"/>
          <p:nvPr/>
        </p:nvSpPr>
        <p:spPr>
          <a:xfrm>
            <a:off x="188708" y="94593"/>
            <a:ext cx="5904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Parallel RLC Circuit: Step Response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DD792-FB3F-6C46-A351-DC82012179F5}"/>
              </a:ext>
            </a:extLst>
          </p:cNvPr>
          <p:cNvSpPr txBox="1"/>
          <p:nvPr/>
        </p:nvSpPr>
        <p:spPr>
          <a:xfrm>
            <a:off x="9688515" y="10470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3200"/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7822B2-5C60-5846-9F2D-3EA20ADDBE92}"/>
              </a:ext>
            </a:extLst>
          </p:cNvPr>
          <p:cNvCxnSpPr/>
          <p:nvPr/>
        </p:nvCxnSpPr>
        <p:spPr>
          <a:xfrm>
            <a:off x="5306856" y="774780"/>
            <a:ext cx="0" cy="15869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CF0C6D-FC13-FA46-A304-9C5717EC4D55}"/>
                  </a:ext>
                </a:extLst>
              </p:cNvPr>
              <p:cNvSpPr txBox="1"/>
              <p:nvPr/>
            </p:nvSpPr>
            <p:spPr>
              <a:xfrm>
                <a:off x="188708" y="2425293"/>
                <a:ext cx="112465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Same equation as before (for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/>
                  <a:t>), hence same general solutions!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CF0C6D-FC13-FA46-A304-9C5717EC4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425293"/>
                <a:ext cx="11246540" cy="584775"/>
              </a:xfrm>
              <a:prstGeom prst="rect">
                <a:avLst/>
              </a:prstGeom>
              <a:blipFill>
                <a:blip r:embed="rId4"/>
                <a:stretch>
                  <a:fillRect l="-1409" t="-12500" r="-2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03CFFA5-4BA1-CF41-9FF3-DBA593BE319E}"/>
              </a:ext>
            </a:extLst>
          </p:cNvPr>
          <p:cNvSpPr txBox="1"/>
          <p:nvPr/>
        </p:nvSpPr>
        <p:spPr>
          <a:xfrm>
            <a:off x="188708" y="3886979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Critically Damped: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C47860-8435-E64F-84AD-6DCE44346544}"/>
              </a:ext>
            </a:extLst>
          </p:cNvPr>
          <p:cNvSpPr txBox="1"/>
          <p:nvPr/>
        </p:nvSpPr>
        <p:spPr>
          <a:xfrm>
            <a:off x="188708" y="3121459"/>
            <a:ext cx="265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Overdamped: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0B66FD-7C3D-6F43-B5C8-033D718D97F0}"/>
              </a:ext>
            </a:extLst>
          </p:cNvPr>
          <p:cNvSpPr txBox="1"/>
          <p:nvPr/>
        </p:nvSpPr>
        <p:spPr>
          <a:xfrm>
            <a:off x="185438" y="4652500"/>
            <a:ext cx="271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Underdamped: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7516E0-4827-084A-B39F-F10F8537150B}"/>
                  </a:ext>
                </a:extLst>
              </p:cNvPr>
              <p:cNvSpPr txBox="1"/>
              <p:nvPr/>
            </p:nvSpPr>
            <p:spPr>
              <a:xfrm>
                <a:off x="3434785" y="3121459"/>
                <a:ext cx="4305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7516E0-4827-084A-B39F-F10F85371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785" y="3121459"/>
                <a:ext cx="430592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5B797A-791E-3A47-93BE-893B4CDF891B}"/>
                  </a:ext>
                </a:extLst>
              </p:cNvPr>
              <p:cNvSpPr txBox="1"/>
              <p:nvPr/>
            </p:nvSpPr>
            <p:spPr>
              <a:xfrm>
                <a:off x="3434785" y="3886979"/>
                <a:ext cx="4697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5B797A-791E-3A47-93BE-893B4CDF8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785" y="3886979"/>
                <a:ext cx="469776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7AF3A1-D325-BD4A-B6A6-2CFFEC20A92E}"/>
                  </a:ext>
                </a:extLst>
              </p:cNvPr>
              <p:cNvSpPr txBox="1"/>
              <p:nvPr/>
            </p:nvSpPr>
            <p:spPr>
              <a:xfrm>
                <a:off x="3417197" y="4652500"/>
                <a:ext cx="7806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7AF3A1-D325-BD4A-B6A6-2CFFEC20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97" y="4652500"/>
                <a:ext cx="780668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8D2089-065B-9EF2-5F3F-F8E6967C4A5B}"/>
              </a:ext>
            </a:extLst>
          </p:cNvPr>
          <p:cNvSpPr txBox="1"/>
          <p:nvPr/>
        </p:nvSpPr>
        <p:spPr>
          <a:xfrm>
            <a:off x="5776547" y="638195"/>
            <a:ext cx="127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A77834-253F-925B-ECC5-39118BCD4FF2}"/>
                  </a:ext>
                </a:extLst>
              </p:cNvPr>
              <p:cNvSpPr txBox="1"/>
              <p:nvPr/>
            </p:nvSpPr>
            <p:spPr>
              <a:xfrm>
                <a:off x="185438" y="5418020"/>
                <a:ext cx="11923521" cy="13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Type of response dictated by circuit parameters (roots of characteristic</a:t>
                </a:r>
                <a:br>
                  <a:rPr lang="en-US" sz="3200"/>
                </a:br>
                <a:r>
                  <a:rPr lang="en-US" sz="3200"/>
                  <a:t>equation) </a:t>
                </a:r>
                <a:r>
                  <a:rPr lang="en-US" sz="3200" i="1"/>
                  <a:t>as before</a:t>
                </a:r>
                <a:r>
                  <a:rPr lang="en-US" sz="3200">
                    <a:solidFill>
                      <a:schemeClr val="bg1"/>
                    </a:solidFill>
                  </a:rPr>
                  <a:t>: depends on relative size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𝐿𝐶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3200" b="0">
                    <a:solidFill>
                      <a:schemeClr val="bg1"/>
                    </a:solidFill>
                  </a:rPr>
                  <a:t>.</a:t>
                </a:r>
                <a:endParaRPr lang="en-US" sz="3200" b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A77834-253F-925B-ECC5-39118BCD4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8" y="5418020"/>
                <a:ext cx="11923521" cy="1354666"/>
              </a:xfrm>
              <a:prstGeom prst="rect">
                <a:avLst/>
              </a:prstGeom>
              <a:blipFill>
                <a:blip r:embed="rId8"/>
                <a:stretch>
                  <a:fillRect l="-1278" t="-5856" r="-511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D8BB80-400A-0894-57FA-768409CFC21B}"/>
                  </a:ext>
                </a:extLst>
              </p:cNvPr>
              <p:cNvSpPr txBox="1"/>
              <p:nvPr/>
            </p:nvSpPr>
            <p:spPr>
              <a:xfrm>
                <a:off x="185438" y="5418020"/>
                <a:ext cx="11923521" cy="13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Type of response dictated by circuit parameters (roots of characteristic</a:t>
                </a:r>
                <a:br>
                  <a:rPr lang="en-US" sz="3200"/>
                </a:br>
                <a:r>
                  <a:rPr lang="en-US" sz="3200"/>
                  <a:t>equation) </a:t>
                </a:r>
                <a:r>
                  <a:rPr lang="en-US" sz="3200" i="1"/>
                  <a:t>as before</a:t>
                </a:r>
                <a:r>
                  <a:rPr lang="en-US" sz="3200"/>
                  <a:t>: depends on relative size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𝐿𝐶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3200" b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D8BB80-400A-0894-57FA-768409CFC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8" y="5418020"/>
                <a:ext cx="11923521" cy="1354666"/>
              </a:xfrm>
              <a:prstGeom prst="rect">
                <a:avLst/>
              </a:prstGeom>
              <a:blipFill>
                <a:blip r:embed="rId9"/>
                <a:stretch>
                  <a:fillRect l="-1278" t="-5856" r="-511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5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8" grpId="0"/>
      <p:bldP spid="23" grpId="0"/>
      <p:bldP spid="28" grpId="0"/>
      <p:bldP spid="31" grpId="0"/>
      <p:bldP spid="18" grpId="0"/>
      <p:bldP spid="19" grpId="0"/>
      <p:bldP spid="20" grpId="0"/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1965</Words>
  <Application>Microsoft Macintosh PowerPoint</Application>
  <PresentationFormat>Widescreen</PresentationFormat>
  <Paragraphs>231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cp:lastPrinted>2020-03-27T05:33:36Z</cp:lastPrinted>
  <dcterms:created xsi:type="dcterms:W3CDTF">2020-01-15T03:07:09Z</dcterms:created>
  <dcterms:modified xsi:type="dcterms:W3CDTF">2025-04-07T20:59:48Z</dcterms:modified>
</cp:coreProperties>
</file>