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98" r:id="rId3"/>
    <p:sldId id="774" r:id="rId4"/>
    <p:sldId id="775" r:id="rId5"/>
    <p:sldId id="698" r:id="rId6"/>
    <p:sldId id="776" r:id="rId7"/>
    <p:sldId id="697" r:id="rId8"/>
    <p:sldId id="717" r:id="rId9"/>
    <p:sldId id="720" r:id="rId10"/>
    <p:sldId id="764" r:id="rId11"/>
    <p:sldId id="760" r:id="rId12"/>
    <p:sldId id="765" r:id="rId13"/>
    <p:sldId id="773" r:id="rId14"/>
    <p:sldId id="767" r:id="rId15"/>
    <p:sldId id="768" r:id="rId16"/>
    <p:sldId id="769" r:id="rId17"/>
    <p:sldId id="770" r:id="rId18"/>
    <p:sldId id="771" r:id="rId19"/>
    <p:sldId id="7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8"/>
    <p:restoredTop sz="94927"/>
  </p:normalViewPr>
  <p:slideViewPr>
    <p:cSldViewPr snapToGrid="0" snapToObjects="1">
      <p:cViewPr varScale="1">
        <p:scale>
          <a:sx n="183" d="100"/>
          <a:sy n="183" d="100"/>
        </p:scale>
        <p:origin x="22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neider, John Brand" userId="0a27f970-e9e3-4a42-989b-114aef573237" providerId="ADAL" clId="{7CA69402-E0D6-FA4B-906B-AD51E6966F08}"/>
    <pc:docChg chg="custSel addSld modSld">
      <pc:chgData name="Schneider, John Brand" userId="0a27f970-e9e3-4a42-989b-114aef573237" providerId="ADAL" clId="{7CA69402-E0D6-FA4B-906B-AD51E6966F08}" dt="2022-04-15T21:05:34.541" v="29" actId="20577"/>
      <pc:docMkLst>
        <pc:docMk/>
      </pc:docMkLst>
      <pc:sldChg chg="addSp delSp modSp new mod">
        <pc:chgData name="Schneider, John Brand" userId="0a27f970-e9e3-4a42-989b-114aef573237" providerId="ADAL" clId="{7CA69402-E0D6-FA4B-906B-AD51E6966F08}" dt="2022-04-15T21:05:34.541" v="29" actId="20577"/>
        <pc:sldMkLst>
          <pc:docMk/>
          <pc:sldMk cId="4101378353" sldId="773"/>
        </pc:sldMkLst>
      </pc:sldChg>
    </pc:docChg>
  </pc:docChgLst>
  <pc:docChgLst>
    <pc:chgData name="Schneider, John Brand" userId="0a27f970-e9e3-4a42-989b-114aef573237" providerId="ADAL" clId="{6C3EE483-672D-9D47-8451-0EAF5C938717}"/>
    <pc:docChg chg="modSld">
      <pc:chgData name="Schneider, John Brand" userId="0a27f970-e9e3-4a42-989b-114aef573237" providerId="ADAL" clId="{6C3EE483-672D-9D47-8451-0EAF5C938717}" dt="2022-11-14T01:07:33.091" v="190"/>
      <pc:docMkLst>
        <pc:docMk/>
      </pc:docMkLst>
      <pc:sldChg chg="modSp">
        <pc:chgData name="Schneider, John Brand" userId="0a27f970-e9e3-4a42-989b-114aef573237" providerId="ADAL" clId="{6C3EE483-672D-9D47-8451-0EAF5C938717}" dt="2022-11-14T00:41:07.407" v="3" actId="20577"/>
        <pc:sldMkLst>
          <pc:docMk/>
          <pc:sldMk cId="1602654446" sldId="256"/>
        </pc:sldMkLst>
      </pc:sldChg>
      <pc:sldChg chg="addSp modSp mod modAnim">
        <pc:chgData name="Schneider, John Brand" userId="0a27f970-e9e3-4a42-989b-114aef573237" providerId="ADAL" clId="{6C3EE483-672D-9D47-8451-0EAF5C938717}" dt="2022-11-14T01:07:33.091" v="190"/>
        <pc:sldMkLst>
          <pc:docMk/>
          <pc:sldMk cId="1190099693" sldId="747"/>
        </pc:sldMkLst>
      </pc:sldChg>
    </pc:docChg>
  </pc:docChgLst>
  <pc:docChgLst>
    <pc:chgData name="Schneider, John Brand" userId="0a27f970-e9e3-4a42-989b-114aef573237" providerId="ADAL" clId="{3BBA1A3A-4B13-CE41-A4B9-E75B2DC3EAC6}"/>
    <pc:docChg chg="undo custSel addSld delSld modSld">
      <pc:chgData name="Schneider, John Brand" userId="0a27f970-e9e3-4a42-989b-114aef573237" providerId="ADAL" clId="{3BBA1A3A-4B13-CE41-A4B9-E75B2DC3EAC6}" dt="2024-11-13T21:56:16.121" v="1431" actId="478"/>
      <pc:docMkLst>
        <pc:docMk/>
      </pc:docMkLst>
      <pc:sldChg chg="modSp mod">
        <pc:chgData name="Schneider, John Brand" userId="0a27f970-e9e3-4a42-989b-114aef573237" providerId="ADAL" clId="{3BBA1A3A-4B13-CE41-A4B9-E75B2DC3EAC6}" dt="2024-11-13T03:46:51.517" v="609" actId="1035"/>
        <pc:sldMkLst>
          <pc:docMk/>
          <pc:sldMk cId="1602654446" sldId="256"/>
        </pc:sldMkLst>
      </pc:sldChg>
      <pc:sldChg chg="addSp delSp modSp mod modAnim">
        <pc:chgData name="Schneider, John Brand" userId="0a27f970-e9e3-4a42-989b-114aef573237" providerId="ADAL" clId="{3BBA1A3A-4B13-CE41-A4B9-E75B2DC3EAC6}" dt="2024-11-13T18:10:03.266" v="1094" actId="1036"/>
        <pc:sldMkLst>
          <pc:docMk/>
          <pc:sldMk cId="644067118" sldId="398"/>
        </pc:sldMkLst>
      </pc:sldChg>
      <pc:sldChg chg="addSp delSp modSp mod modTransition addAnim delAnim modAnim">
        <pc:chgData name="Schneider, John Brand" userId="0a27f970-e9e3-4a42-989b-114aef573237" providerId="ADAL" clId="{3BBA1A3A-4B13-CE41-A4B9-E75B2DC3EAC6}" dt="2024-11-13T04:37:52.824" v="1042"/>
        <pc:sldMkLst>
          <pc:docMk/>
          <pc:sldMk cId="1399146619" sldId="698"/>
        </pc:sldMkLst>
      </pc:sldChg>
      <pc:sldChg chg="addSp delSp modSp mod modTransition">
        <pc:chgData name="Schneider, John Brand" userId="0a27f970-e9e3-4a42-989b-114aef573237" providerId="ADAL" clId="{3BBA1A3A-4B13-CE41-A4B9-E75B2DC3EAC6}" dt="2024-11-13T18:25:18.048" v="1249" actId="1038"/>
        <pc:sldMkLst>
          <pc:docMk/>
          <pc:sldMk cId="3727617431" sldId="720"/>
        </pc:sldMkLst>
      </pc:sldChg>
      <pc:sldChg chg="modSp del">
        <pc:chgData name="Schneider, John Brand" userId="0a27f970-e9e3-4a42-989b-114aef573237" providerId="ADAL" clId="{3BBA1A3A-4B13-CE41-A4B9-E75B2DC3EAC6}" dt="2024-11-13T21:55:54.132" v="1429" actId="2696"/>
        <pc:sldMkLst>
          <pc:docMk/>
          <pc:sldMk cId="1190099693" sldId="747"/>
        </pc:sldMkLst>
      </pc:sldChg>
      <pc:sldChg chg="addSp modSp mod modAnim">
        <pc:chgData name="Schneider, John Brand" userId="0a27f970-e9e3-4a42-989b-114aef573237" providerId="ADAL" clId="{3BBA1A3A-4B13-CE41-A4B9-E75B2DC3EAC6}" dt="2024-11-13T18:30:00.243" v="1426"/>
        <pc:sldMkLst>
          <pc:docMk/>
          <pc:sldMk cId="427993385" sldId="760"/>
        </pc:sldMkLst>
      </pc:sldChg>
      <pc:sldChg chg="addSp delSp modSp mod delAnim modAnim">
        <pc:chgData name="Schneider, John Brand" userId="0a27f970-e9e3-4a42-989b-114aef573237" providerId="ADAL" clId="{3BBA1A3A-4B13-CE41-A4B9-E75B2DC3EAC6}" dt="2024-11-12T03:19:25.654" v="585" actId="1037"/>
        <pc:sldMkLst>
          <pc:docMk/>
          <pc:sldMk cId="513776161" sldId="764"/>
        </pc:sldMkLst>
      </pc:sldChg>
      <pc:sldChg chg="delSp mod modTransition delAnim">
        <pc:chgData name="Schneider, John Brand" userId="0a27f970-e9e3-4a42-989b-114aef573237" providerId="ADAL" clId="{3BBA1A3A-4B13-CE41-A4B9-E75B2DC3EAC6}" dt="2024-11-13T21:56:16.121" v="1431" actId="478"/>
        <pc:sldMkLst>
          <pc:docMk/>
          <pc:sldMk cId="400178764" sldId="766"/>
        </pc:sldMkLst>
      </pc:sldChg>
      <pc:sldChg chg="modSp">
        <pc:chgData name="Schneider, John Brand" userId="0a27f970-e9e3-4a42-989b-114aef573237" providerId="ADAL" clId="{3BBA1A3A-4B13-CE41-A4B9-E75B2DC3EAC6}" dt="2024-11-13T18:33:42.207" v="1427" actId="20577"/>
        <pc:sldMkLst>
          <pc:docMk/>
          <pc:sldMk cId="627995407" sldId="770"/>
        </pc:sldMkLst>
      </pc:sldChg>
      <pc:sldChg chg="addSp delSp modSp mod delAnim modAnim">
        <pc:chgData name="Schneider, John Brand" userId="0a27f970-e9e3-4a42-989b-114aef573237" providerId="ADAL" clId="{3BBA1A3A-4B13-CE41-A4B9-E75B2DC3EAC6}" dt="2024-11-13T18:17:30.445" v="1161"/>
        <pc:sldMkLst>
          <pc:docMk/>
          <pc:sldMk cId="2192662068" sldId="774"/>
        </pc:sldMkLst>
      </pc:sldChg>
      <pc:sldChg chg="addSp delSp modSp add mod modTransition delAnim modAnim">
        <pc:chgData name="Schneider, John Brand" userId="0a27f970-e9e3-4a42-989b-114aef573237" providerId="ADAL" clId="{3BBA1A3A-4B13-CE41-A4B9-E75B2DC3EAC6}" dt="2024-11-13T18:18:11.742" v="1162"/>
        <pc:sldMkLst>
          <pc:docMk/>
          <pc:sldMk cId="3255803218" sldId="775"/>
        </pc:sldMkLst>
      </pc:sldChg>
      <pc:sldChg chg="addSp delSp modSp add mod addAnim delAnim modAnim">
        <pc:chgData name="Schneider, John Brand" userId="0a27f970-e9e3-4a42-989b-114aef573237" providerId="ADAL" clId="{3BBA1A3A-4B13-CE41-A4B9-E75B2DC3EAC6}" dt="2024-11-13T04:41:45.051" v="1048"/>
        <pc:sldMkLst>
          <pc:docMk/>
          <pc:sldMk cId="2136178033" sldId="776"/>
        </pc:sldMkLst>
      </pc:sldChg>
    </pc:docChg>
  </pc:docChgLst>
  <pc:docChgLst>
    <pc:chgData name="Schneider, John Brand" userId="0a27f970-e9e3-4a42-989b-114aef573237" providerId="ADAL" clId="{A0667D2C-3798-6441-9569-292E95855AD2}"/>
    <pc:docChg chg="custSel delSld modSld sldOrd">
      <pc:chgData name="Schneider, John Brand" userId="0a27f970-e9e3-4a42-989b-114aef573237" providerId="ADAL" clId="{A0667D2C-3798-6441-9569-292E95855AD2}" dt="2021-11-20T02:06:57.107" v="407" actId="20577"/>
      <pc:docMkLst>
        <pc:docMk/>
      </pc:docMkLst>
      <pc:sldChg chg="modSp modAnim">
        <pc:chgData name="Schneider, John Brand" userId="0a27f970-e9e3-4a42-989b-114aef573237" providerId="ADAL" clId="{A0667D2C-3798-6441-9569-292E95855AD2}" dt="2021-11-20T02:06:57.107" v="407" actId="20577"/>
        <pc:sldMkLst>
          <pc:docMk/>
          <pc:sldMk cId="1602654446" sldId="256"/>
        </pc:sldMkLst>
      </pc:sldChg>
      <pc:sldChg chg="delSp mod delAnim">
        <pc:chgData name="Schneider, John Brand" userId="0a27f970-e9e3-4a42-989b-114aef573237" providerId="ADAL" clId="{A0667D2C-3798-6441-9569-292E95855AD2}" dt="2021-11-17T18:14:55.776" v="2" actId="478"/>
        <pc:sldMkLst>
          <pc:docMk/>
          <pc:sldMk cId="3263295312" sldId="754"/>
        </pc:sldMkLst>
      </pc:sldChg>
      <pc:sldChg chg="addSp delSp modSp mod delAnim modAnim">
        <pc:chgData name="Schneider, John Brand" userId="0a27f970-e9e3-4a42-989b-114aef573237" providerId="ADAL" clId="{A0667D2C-3798-6441-9569-292E95855AD2}" dt="2021-11-17T18:33:22.031" v="383" actId="313"/>
        <pc:sldMkLst>
          <pc:docMk/>
          <pc:sldMk cId="752118727" sldId="755"/>
        </pc:sldMkLst>
      </pc:sldChg>
      <pc:sldChg chg="addSp modSp mod ord modAnim">
        <pc:chgData name="Schneider, John Brand" userId="0a27f970-e9e3-4a42-989b-114aef573237" providerId="ADAL" clId="{A0667D2C-3798-6441-9569-292E95855AD2}" dt="2021-11-17T18:31:55.842" v="379" actId="20577"/>
        <pc:sldMkLst>
          <pc:docMk/>
          <pc:sldMk cId="427993385" sldId="760"/>
        </pc:sldMkLst>
      </pc:sldChg>
      <pc:sldChg chg="modSp del mod">
        <pc:chgData name="Schneider, John Brand" userId="0a27f970-e9e3-4a42-989b-114aef573237" providerId="ADAL" clId="{A0667D2C-3798-6441-9569-292E95855AD2}" dt="2021-11-18T01:51:01.816" v="406" actId="2696"/>
        <pc:sldMkLst>
          <pc:docMk/>
          <pc:sldMk cId="1116310162" sldId="766"/>
        </pc:sldMkLst>
      </pc:sldChg>
      <pc:sldChg chg="modSp del">
        <pc:chgData name="Schneider, John Brand" userId="0a27f970-e9e3-4a42-989b-114aef573237" providerId="ADAL" clId="{A0667D2C-3798-6441-9569-292E95855AD2}" dt="2021-11-18T01:51:01.816" v="406" actId="2696"/>
        <pc:sldMkLst>
          <pc:docMk/>
          <pc:sldMk cId="1689864692" sldId="767"/>
        </pc:sldMkLst>
      </pc:sldChg>
      <pc:sldChg chg="del">
        <pc:chgData name="Schneider, John Brand" userId="0a27f970-e9e3-4a42-989b-114aef573237" providerId="ADAL" clId="{A0667D2C-3798-6441-9569-292E95855AD2}" dt="2021-11-18T01:51:01.816" v="406" actId="2696"/>
        <pc:sldMkLst>
          <pc:docMk/>
          <pc:sldMk cId="2239895063" sldId="794"/>
        </pc:sldMkLst>
      </pc:sldChg>
    </pc:docChg>
  </pc:docChgLst>
  <pc:docChgLst>
    <pc:chgData name="Schneider, John Brand" userId="0a27f970-e9e3-4a42-989b-114aef573237" providerId="ADAL" clId="{CE14666B-3343-A44A-A033-576C61159B9B}"/>
    <pc:docChg chg="undo custSel modSld">
      <pc:chgData name="Schneider, John Brand" userId="0a27f970-e9e3-4a42-989b-114aef573237" providerId="ADAL" clId="{CE14666B-3343-A44A-A033-576C61159B9B}" dt="2024-04-10T16:58:59.397" v="387" actId="552"/>
      <pc:docMkLst>
        <pc:docMk/>
      </pc:docMkLst>
      <pc:sldChg chg="modSp modAnim">
        <pc:chgData name="Schneider, John Brand" userId="0a27f970-e9e3-4a42-989b-114aef573237" providerId="ADAL" clId="{CE14666B-3343-A44A-A033-576C61159B9B}" dt="2024-04-10T16:27:37.812" v="53" actId="20577"/>
        <pc:sldMkLst>
          <pc:docMk/>
          <pc:sldMk cId="1602654446" sldId="256"/>
        </pc:sldMkLst>
      </pc:sldChg>
      <pc:sldChg chg="addSp modSp mod addAnim delAnim modAnim">
        <pc:chgData name="Schneider, John Brand" userId="0a27f970-e9e3-4a42-989b-114aef573237" providerId="ADAL" clId="{CE14666B-3343-A44A-A033-576C61159B9B}" dt="2024-04-10T16:31:06.328" v="144"/>
        <pc:sldMkLst>
          <pc:docMk/>
          <pc:sldMk cId="644067118" sldId="398"/>
        </pc:sldMkLst>
      </pc:sldChg>
      <pc:sldChg chg="addSp modSp mod modAnim">
        <pc:chgData name="Schneider, John Brand" userId="0a27f970-e9e3-4a42-989b-114aef573237" providerId="ADAL" clId="{CE14666B-3343-A44A-A033-576C61159B9B}" dt="2024-04-10T16:47:52.906" v="268"/>
        <pc:sldMkLst>
          <pc:docMk/>
          <pc:sldMk cId="1399146619" sldId="698"/>
        </pc:sldMkLst>
      </pc:sldChg>
      <pc:sldChg chg="addSp modSp mod modAnim">
        <pc:chgData name="Schneider, John Brand" userId="0a27f970-e9e3-4a42-989b-114aef573237" providerId="ADAL" clId="{CE14666B-3343-A44A-A033-576C61159B9B}" dt="2024-04-10T16:58:59.397" v="387" actId="552"/>
        <pc:sldMkLst>
          <pc:docMk/>
          <pc:sldMk cId="3728257124" sldId="771"/>
        </pc:sldMkLst>
      </pc:sldChg>
      <pc:sldChg chg="addSp delSp modSp mod modAnim">
        <pc:chgData name="Schneider, John Brand" userId="0a27f970-e9e3-4a42-989b-114aef573237" providerId="ADAL" clId="{CE14666B-3343-A44A-A033-576C61159B9B}" dt="2024-04-10T16:41:36.270" v="223"/>
        <pc:sldMkLst>
          <pc:docMk/>
          <pc:sldMk cId="2192662068" sldId="774"/>
        </pc:sldMkLst>
      </pc:sldChg>
    </pc:docChg>
  </pc:docChgLst>
  <pc:docChgLst>
    <pc:chgData name="Schneider, John Brand" userId="0a27f970-e9e3-4a42-989b-114aef573237" providerId="ADAL" clId="{95D4FE6F-F612-4E48-A723-253E3DFD1E20}"/>
    <pc:docChg chg="undo custSel addSld delSld modSld">
      <pc:chgData name="Schneider, John Brand" userId="0a27f970-e9e3-4a42-989b-114aef573237" providerId="ADAL" clId="{95D4FE6F-F612-4E48-A723-253E3DFD1E20}" dt="2023-04-13T18:55:48.980" v="2003" actId="2696"/>
      <pc:docMkLst>
        <pc:docMk/>
      </pc:docMkLst>
      <pc:sldChg chg="modSp mod modAnim">
        <pc:chgData name="Schneider, John Brand" userId="0a27f970-e9e3-4a42-989b-114aef573237" providerId="ADAL" clId="{95D4FE6F-F612-4E48-A723-253E3DFD1E20}" dt="2023-04-13T18:54:34.075" v="2002" actId="20577"/>
        <pc:sldMkLst>
          <pc:docMk/>
          <pc:sldMk cId="1602654446" sldId="256"/>
        </pc:sldMkLst>
      </pc:sldChg>
      <pc:sldChg chg="modSp add mod">
        <pc:chgData name="Schneider, John Brand" userId="0a27f970-e9e3-4a42-989b-114aef573237" providerId="ADAL" clId="{95D4FE6F-F612-4E48-A723-253E3DFD1E20}" dt="2023-04-12T19:07:52.406" v="1737" actId="20577"/>
        <pc:sldMkLst>
          <pc:docMk/>
          <pc:sldMk cId="2474092282" sldId="696"/>
        </pc:sldMkLst>
      </pc:sldChg>
      <pc:sldChg chg="addSp delSp modSp add mod delAnim modAnim">
        <pc:chgData name="Schneider, John Brand" userId="0a27f970-e9e3-4a42-989b-114aef573237" providerId="ADAL" clId="{95D4FE6F-F612-4E48-A723-253E3DFD1E20}" dt="2023-04-12T19:18:23.310" v="1936" actId="1036"/>
        <pc:sldMkLst>
          <pc:docMk/>
          <pc:sldMk cId="1540016580" sldId="697"/>
        </pc:sldMkLst>
      </pc:sldChg>
      <pc:sldChg chg="addSp delSp modSp add mod delAnim modAnim">
        <pc:chgData name="Schneider, John Brand" userId="0a27f970-e9e3-4a42-989b-114aef573237" providerId="ADAL" clId="{95D4FE6F-F612-4E48-A723-253E3DFD1E20}" dt="2023-04-12T19:16:04.817" v="1901" actId="1037"/>
        <pc:sldMkLst>
          <pc:docMk/>
          <pc:sldMk cId="1399146619" sldId="698"/>
        </pc:sldMkLst>
      </pc:sldChg>
      <pc:sldChg chg="modSp mod">
        <pc:chgData name="Schneider, John Brand" userId="0a27f970-e9e3-4a42-989b-114aef573237" providerId="ADAL" clId="{95D4FE6F-F612-4E48-A723-253E3DFD1E20}" dt="2023-04-11T22:12:28.520" v="1391" actId="166"/>
        <pc:sldMkLst>
          <pc:docMk/>
          <pc:sldMk cId="1190099693" sldId="747"/>
        </pc:sldMkLst>
      </pc:sldChg>
      <pc:sldChg chg="modSp">
        <pc:chgData name="Schneider, John Brand" userId="0a27f970-e9e3-4a42-989b-114aef573237" providerId="ADAL" clId="{95D4FE6F-F612-4E48-A723-253E3DFD1E20}" dt="2023-04-12T19:35:13.381" v="2000" actId="207"/>
        <pc:sldMkLst>
          <pc:docMk/>
          <pc:sldMk cId="3263295312" sldId="754"/>
        </pc:sldMkLst>
      </pc:sldChg>
      <pc:sldChg chg="del">
        <pc:chgData name="Schneider, John Brand" userId="0a27f970-e9e3-4a42-989b-114aef573237" providerId="ADAL" clId="{95D4FE6F-F612-4E48-A723-253E3DFD1E20}" dt="2023-04-12T19:02:57.208" v="1730" actId="2696"/>
        <pc:sldMkLst>
          <pc:docMk/>
          <pc:sldMk cId="3986720233" sldId="763"/>
        </pc:sldMkLst>
      </pc:sldChg>
      <pc:sldChg chg="addSp delSp modSp mod delAnim modAnim">
        <pc:chgData name="Schneider, John Brand" userId="0a27f970-e9e3-4a42-989b-114aef573237" providerId="ADAL" clId="{95D4FE6F-F612-4E48-A723-253E3DFD1E20}" dt="2023-04-11T21:55:06.587" v="1119"/>
        <pc:sldMkLst>
          <pc:docMk/>
          <pc:sldMk cId="2058504222" sldId="765"/>
        </pc:sldMkLst>
      </pc:sldChg>
      <pc:sldChg chg="addSp delSp modSp mod modAnim">
        <pc:chgData name="Schneider, John Brand" userId="0a27f970-e9e3-4a42-989b-114aef573237" providerId="ADAL" clId="{95D4FE6F-F612-4E48-A723-253E3DFD1E20}" dt="2023-04-12T19:29:30.435" v="1998"/>
        <pc:sldMkLst>
          <pc:docMk/>
          <pc:sldMk cId="400178764" sldId="766"/>
        </pc:sldMkLst>
      </pc:sldChg>
      <pc:sldChg chg="addSp delSp modSp mod delAnim modAnim">
        <pc:chgData name="Schneider, John Brand" userId="0a27f970-e9e3-4a42-989b-114aef573237" providerId="ADAL" clId="{95D4FE6F-F612-4E48-A723-253E3DFD1E20}" dt="2023-04-11T21:18:23.147" v="609" actId="1038"/>
        <pc:sldMkLst>
          <pc:docMk/>
          <pc:sldMk cId="1139844548" sldId="767"/>
        </pc:sldMkLst>
      </pc:sldChg>
      <pc:sldChg chg="addSp delSp modSp mod delAnim modAnim">
        <pc:chgData name="Schneider, John Brand" userId="0a27f970-e9e3-4a42-989b-114aef573237" providerId="ADAL" clId="{95D4FE6F-F612-4E48-A723-253E3DFD1E20}" dt="2023-04-11T21:18:14.020" v="600" actId="1038"/>
        <pc:sldMkLst>
          <pc:docMk/>
          <pc:sldMk cId="3957397395" sldId="768"/>
        </pc:sldMkLst>
      </pc:sldChg>
      <pc:sldChg chg="addSp delSp modSp mod delAnim modAnim">
        <pc:chgData name="Schneider, John Brand" userId="0a27f970-e9e3-4a42-989b-114aef573237" providerId="ADAL" clId="{95D4FE6F-F612-4E48-A723-253E3DFD1E20}" dt="2023-04-11T21:18:05.764" v="591" actId="1038"/>
        <pc:sldMkLst>
          <pc:docMk/>
          <pc:sldMk cId="1684799369" sldId="769"/>
        </pc:sldMkLst>
      </pc:sldChg>
      <pc:sldChg chg="addSp delSp modSp mod delAnim modAnim">
        <pc:chgData name="Schneider, John Brand" userId="0a27f970-e9e3-4a42-989b-114aef573237" providerId="ADAL" clId="{95D4FE6F-F612-4E48-A723-253E3DFD1E20}" dt="2023-04-11T22:06:20.419" v="1309" actId="1035"/>
        <pc:sldMkLst>
          <pc:docMk/>
          <pc:sldMk cId="627995407" sldId="770"/>
        </pc:sldMkLst>
      </pc:sldChg>
      <pc:sldChg chg="addSp delSp modSp mod modAnim">
        <pc:chgData name="Schneider, John Brand" userId="0a27f970-e9e3-4a42-989b-114aef573237" providerId="ADAL" clId="{95D4FE6F-F612-4E48-A723-253E3DFD1E20}" dt="2023-04-12T19:26:51.171" v="1951" actId="114"/>
        <pc:sldMkLst>
          <pc:docMk/>
          <pc:sldMk cId="3728257124" sldId="771"/>
        </pc:sldMkLst>
      </pc:sldChg>
      <pc:sldChg chg="del">
        <pc:chgData name="Schneider, John Brand" userId="0a27f970-e9e3-4a42-989b-114aef573237" providerId="ADAL" clId="{95D4FE6F-F612-4E48-A723-253E3DFD1E20}" dt="2023-04-13T18:55:48.980" v="2003" actId="2696"/>
        <pc:sldMkLst>
          <pc:docMk/>
          <pc:sldMk cId="2704284088" sldId="772"/>
        </pc:sldMkLst>
      </pc:sldChg>
      <pc:sldChg chg="addSp delSp add del mod addAnim delAnim">
        <pc:chgData name="Schneider, John Brand" userId="0a27f970-e9e3-4a42-989b-114aef573237" providerId="ADAL" clId="{95D4FE6F-F612-4E48-A723-253E3DFD1E20}" dt="2023-04-11T21:00:43.606" v="392"/>
        <pc:sldMkLst>
          <pc:docMk/>
          <pc:sldMk cId="2325203111" sldId="773"/>
        </pc:sldMkLst>
      </pc:sldChg>
      <pc:sldChg chg="addSp delSp modSp add mod addAnim delAnim modAnim">
        <pc:chgData name="Schneider, John Brand" userId="0a27f970-e9e3-4a42-989b-114aef573237" providerId="ADAL" clId="{95D4FE6F-F612-4E48-A723-253E3DFD1E20}" dt="2023-04-11T21:18:31.947" v="618" actId="1038"/>
        <pc:sldMkLst>
          <pc:docMk/>
          <pc:sldMk cId="3002149225" sldId="773"/>
        </pc:sldMkLst>
      </pc:sldChg>
    </pc:docChg>
  </pc:docChgLst>
  <pc:docChgLst>
    <pc:chgData name="Schneider, John Brand" userId="0a27f970-e9e3-4a42-989b-114aef573237" providerId="ADAL" clId="{472FDA54-A472-8F4C-A083-6148CA2A61FA}"/>
    <pc:docChg chg="undo custSel addSld delSld modSld">
      <pc:chgData name="Schneider, John Brand" userId="0a27f970-e9e3-4a42-989b-114aef573237" providerId="ADAL" clId="{472FDA54-A472-8F4C-A083-6148CA2A61FA}" dt="2022-04-15T21:34:23.822" v="1976" actId="2696"/>
      <pc:docMkLst>
        <pc:docMk/>
      </pc:docMkLst>
      <pc:sldChg chg="modSp modAnim">
        <pc:chgData name="Schneider, John Brand" userId="0a27f970-e9e3-4a42-989b-114aef573237" providerId="ADAL" clId="{472FDA54-A472-8F4C-A083-6148CA2A61FA}" dt="2022-04-14T23:51:56.062" v="77" actId="20577"/>
        <pc:sldMkLst>
          <pc:docMk/>
          <pc:sldMk cId="1602654446" sldId="256"/>
        </pc:sldMkLst>
      </pc:sldChg>
      <pc:sldChg chg="del">
        <pc:chgData name="Schneider, John Brand" userId="0a27f970-e9e3-4a42-989b-114aef573237" providerId="ADAL" clId="{472FDA54-A472-8F4C-A083-6148CA2A61FA}" dt="2022-04-14T23:52:05.499" v="78" actId="2696"/>
        <pc:sldMkLst>
          <pc:docMk/>
          <pc:sldMk cId="2930488423" sldId="398"/>
        </pc:sldMkLst>
      </pc:sldChg>
      <pc:sldChg chg="del">
        <pc:chgData name="Schneider, John Brand" userId="0a27f970-e9e3-4a42-989b-114aef573237" providerId="ADAL" clId="{472FDA54-A472-8F4C-A083-6148CA2A61FA}" dt="2022-04-14T23:52:54.354" v="80" actId="2696"/>
        <pc:sldMkLst>
          <pc:docMk/>
          <pc:sldMk cId="1908208675" sldId="704"/>
        </pc:sldMkLst>
      </pc:sldChg>
      <pc:sldChg chg="del">
        <pc:chgData name="Schneider, John Brand" userId="0a27f970-e9e3-4a42-989b-114aef573237" providerId="ADAL" clId="{472FDA54-A472-8F4C-A083-6148CA2A61FA}" dt="2022-04-14T23:52:56.150" v="81" actId="2696"/>
        <pc:sldMkLst>
          <pc:docMk/>
          <pc:sldMk cId="318707012" sldId="705"/>
        </pc:sldMkLst>
      </pc:sldChg>
      <pc:sldChg chg="addSp delSp modSp del mod delAnim modAnim">
        <pc:chgData name="Schneider, John Brand" userId="0a27f970-e9e3-4a42-989b-114aef573237" providerId="ADAL" clId="{472FDA54-A472-8F4C-A083-6148CA2A61FA}" dt="2022-04-15T02:15:34.303" v="436" actId="2696"/>
        <pc:sldMkLst>
          <pc:docMk/>
          <pc:sldMk cId="2484583265" sldId="743"/>
        </pc:sldMkLst>
      </pc:sldChg>
      <pc:sldChg chg="addSp delSp modSp mod delAnim modAnim">
        <pc:chgData name="Schneider, John Brand" userId="0a27f970-e9e3-4a42-989b-114aef573237" providerId="ADAL" clId="{472FDA54-A472-8F4C-A083-6148CA2A61FA}" dt="2022-04-15T18:21:05.283" v="1362"/>
        <pc:sldMkLst>
          <pc:docMk/>
          <pc:sldMk cId="1190099693" sldId="747"/>
        </pc:sldMkLst>
      </pc:sldChg>
      <pc:sldChg chg="addSp delSp modSp mod delAnim modAnim">
        <pc:chgData name="Schneider, John Brand" userId="0a27f970-e9e3-4a42-989b-114aef573237" providerId="ADAL" clId="{472FDA54-A472-8F4C-A083-6148CA2A61FA}" dt="2022-04-15T19:00:21.509" v="1721" actId="1038"/>
        <pc:sldMkLst>
          <pc:docMk/>
          <pc:sldMk cId="3535025565" sldId="751"/>
        </pc:sldMkLst>
      </pc:sldChg>
      <pc:sldChg chg="addSp delSp modSp mod delAnim modAnim">
        <pc:chgData name="Schneider, John Brand" userId="0a27f970-e9e3-4a42-989b-114aef573237" providerId="ADAL" clId="{472FDA54-A472-8F4C-A083-6148CA2A61FA}" dt="2022-04-15T19:07:49.938" v="1772" actId="555"/>
        <pc:sldMkLst>
          <pc:docMk/>
          <pc:sldMk cId="3263295312" sldId="754"/>
        </pc:sldMkLst>
      </pc:sldChg>
      <pc:sldChg chg="addSp delSp modSp del mod delAnim modAnim">
        <pc:chgData name="Schneider, John Brand" userId="0a27f970-e9e3-4a42-989b-114aef573237" providerId="ADAL" clId="{472FDA54-A472-8F4C-A083-6148CA2A61FA}" dt="2022-04-15T21:34:23.822" v="1976" actId="2696"/>
        <pc:sldMkLst>
          <pc:docMk/>
          <pc:sldMk cId="752118727" sldId="755"/>
        </pc:sldMkLst>
      </pc:sldChg>
      <pc:sldChg chg="add del">
        <pc:chgData name="Schneider, John Brand" userId="0a27f970-e9e3-4a42-989b-114aef573237" providerId="ADAL" clId="{472FDA54-A472-8F4C-A083-6148CA2A61FA}" dt="2022-04-15T04:33:21.611" v="1202" actId="2696"/>
        <pc:sldMkLst>
          <pc:docMk/>
          <pc:sldMk cId="2843748479" sldId="756"/>
        </pc:sldMkLst>
      </pc:sldChg>
      <pc:sldChg chg="modSp">
        <pc:chgData name="Schneider, John Brand" userId="0a27f970-e9e3-4a42-989b-114aef573237" providerId="ADAL" clId="{472FDA54-A472-8F4C-A083-6148CA2A61FA}" dt="2022-04-15T00:07:19.569" v="86" actId="120"/>
        <pc:sldMkLst>
          <pc:docMk/>
          <pc:sldMk cId="427993385" sldId="760"/>
        </pc:sldMkLst>
      </pc:sldChg>
      <pc:sldChg chg="addSp delSp modSp del mod delAnim modAnim">
        <pc:chgData name="Schneider, John Brand" userId="0a27f970-e9e3-4a42-989b-114aef573237" providerId="ADAL" clId="{472FDA54-A472-8F4C-A083-6148CA2A61FA}" dt="2022-04-15T21:34:23.822" v="1976" actId="2696"/>
        <pc:sldMkLst>
          <pc:docMk/>
          <pc:sldMk cId="4285925661" sldId="762"/>
        </pc:sldMkLst>
      </pc:sldChg>
      <pc:sldChg chg="add">
        <pc:chgData name="Schneider, John Brand" userId="0a27f970-e9e3-4a42-989b-114aef573237" providerId="ADAL" clId="{472FDA54-A472-8F4C-A083-6148CA2A61FA}" dt="2022-04-14T23:52:51.015" v="79"/>
        <pc:sldMkLst>
          <pc:docMk/>
          <pc:sldMk cId="3986720233" sldId="763"/>
        </pc:sldMkLst>
      </pc:sldChg>
      <pc:sldChg chg="modSp add mod">
        <pc:chgData name="Schneider, John Brand" userId="0a27f970-e9e3-4a42-989b-114aef573237" providerId="ADAL" clId="{472FDA54-A472-8F4C-A083-6148CA2A61FA}" dt="2022-04-15T04:35:16.270" v="1218" actId="1037"/>
        <pc:sldMkLst>
          <pc:docMk/>
          <pc:sldMk cId="513776161" sldId="764"/>
        </pc:sldMkLst>
      </pc:sldChg>
      <pc:sldChg chg="addSp delSp modSp add mod addAnim delAnim modAnim">
        <pc:chgData name="Schneider, John Brand" userId="0a27f970-e9e3-4a42-989b-114aef573237" providerId="ADAL" clId="{472FDA54-A472-8F4C-A083-6148CA2A61FA}" dt="2022-04-15T03:12:13.949" v="568" actId="478"/>
        <pc:sldMkLst>
          <pc:docMk/>
          <pc:sldMk cId="2058504222" sldId="765"/>
        </pc:sldMkLst>
      </pc:sldChg>
      <pc:sldChg chg="addSp delSp modSp add mod delAnim modAnim">
        <pc:chgData name="Schneider, John Brand" userId="0a27f970-e9e3-4a42-989b-114aef573237" providerId="ADAL" clId="{472FDA54-A472-8F4C-A083-6148CA2A61FA}" dt="2022-04-15T18:52:45.232" v="1698" actId="1037"/>
        <pc:sldMkLst>
          <pc:docMk/>
          <pc:sldMk cId="400178764" sldId="766"/>
        </pc:sldMkLst>
      </pc:sldChg>
      <pc:sldChg chg="addSp delSp modSp add mod delAnim modAnim">
        <pc:chgData name="Schneider, John Brand" userId="0a27f970-e9e3-4a42-989b-114aef573237" providerId="ADAL" clId="{472FDA54-A472-8F4C-A083-6148CA2A61FA}" dt="2022-04-15T03:12:21.123" v="570" actId="478"/>
        <pc:sldMkLst>
          <pc:docMk/>
          <pc:sldMk cId="1139844548" sldId="767"/>
        </pc:sldMkLst>
      </pc:sldChg>
      <pc:sldChg chg="addSp delSp modSp add mod addAnim delAnim modAnim">
        <pc:chgData name="Schneider, John Brand" userId="0a27f970-e9e3-4a42-989b-114aef573237" providerId="ADAL" clId="{472FDA54-A472-8F4C-A083-6148CA2A61FA}" dt="2022-04-15T03:12:30.419" v="572" actId="478"/>
        <pc:sldMkLst>
          <pc:docMk/>
          <pc:sldMk cId="3957397395" sldId="768"/>
        </pc:sldMkLst>
      </pc:sldChg>
      <pc:sldChg chg="addSp delSp modSp add mod delAnim modAnim">
        <pc:chgData name="Schneider, John Brand" userId="0a27f970-e9e3-4a42-989b-114aef573237" providerId="ADAL" clId="{472FDA54-A472-8F4C-A083-6148CA2A61FA}" dt="2022-04-15T18:41:10.306" v="1663"/>
        <pc:sldMkLst>
          <pc:docMk/>
          <pc:sldMk cId="1684799369" sldId="769"/>
        </pc:sldMkLst>
      </pc:sldChg>
      <pc:sldChg chg="addSp delSp modSp add mod delAnim modAnim">
        <pc:chgData name="Schneider, John Brand" userId="0a27f970-e9e3-4a42-989b-114aef573237" providerId="ADAL" clId="{472FDA54-A472-8F4C-A083-6148CA2A61FA}" dt="2022-04-15T03:13:24.613" v="583" actId="166"/>
        <pc:sldMkLst>
          <pc:docMk/>
          <pc:sldMk cId="627995407" sldId="770"/>
        </pc:sldMkLst>
      </pc:sldChg>
      <pc:sldChg chg="addSp delSp modSp add mod delAnim modAnim">
        <pc:chgData name="Schneider, John Brand" userId="0a27f970-e9e3-4a42-989b-114aef573237" providerId="ADAL" clId="{472FDA54-A472-8F4C-A083-6148CA2A61FA}" dt="2022-04-15T03:28:46.570" v="616" actId="166"/>
        <pc:sldMkLst>
          <pc:docMk/>
          <pc:sldMk cId="3728257124" sldId="771"/>
        </pc:sldMkLst>
      </pc:sldChg>
      <pc:sldChg chg="addSp delSp modSp new del mod delAnim modAnim">
        <pc:chgData name="Schneider, John Brand" userId="0a27f970-e9e3-4a42-989b-114aef573237" providerId="ADAL" clId="{472FDA54-A472-8F4C-A083-6148CA2A61FA}" dt="2022-04-15T04:02:24.527" v="933" actId="2696"/>
        <pc:sldMkLst>
          <pc:docMk/>
          <pc:sldMk cId="2663495042" sldId="772"/>
        </pc:sldMkLst>
      </pc:sldChg>
      <pc:sldChg chg="add del">
        <pc:chgData name="Schneider, John Brand" userId="0a27f970-e9e3-4a42-989b-114aef573237" providerId="ADAL" clId="{472FDA54-A472-8F4C-A083-6148CA2A61FA}" dt="2022-04-15T21:34:23.822" v="1976" actId="2696"/>
        <pc:sldMkLst>
          <pc:docMk/>
          <pc:sldMk cId="2704284088" sldId="772"/>
        </pc:sldMkLst>
      </pc:sldChg>
      <pc:sldChg chg="addSp delSp modSp new del mod delAnim modAnim">
        <pc:chgData name="Schneider, John Brand" userId="0a27f970-e9e3-4a42-989b-114aef573237" providerId="ADAL" clId="{472FDA54-A472-8F4C-A083-6148CA2A61FA}" dt="2022-04-15T19:39:31.973" v="1975" actId="2696"/>
        <pc:sldMkLst>
          <pc:docMk/>
          <pc:sldMk cId="842683212" sldId="773"/>
        </pc:sldMkLst>
      </pc:sldChg>
      <pc:sldChg chg="addSp delSp modSp new del mod delAnim modAnim">
        <pc:chgData name="Schneider, John Brand" userId="0a27f970-e9e3-4a42-989b-114aef573237" providerId="ADAL" clId="{472FDA54-A472-8F4C-A083-6148CA2A61FA}" dt="2022-04-15T18:21:41.898" v="1363" actId="2696"/>
        <pc:sldMkLst>
          <pc:docMk/>
          <pc:sldMk cId="1225416263" sldId="773"/>
        </pc:sldMkLst>
      </pc:sldChg>
      <pc:sldChg chg="del">
        <pc:chgData name="Schneider, John Brand" userId="0a27f970-e9e3-4a42-989b-114aef573237" providerId="ADAL" clId="{472FDA54-A472-8F4C-A083-6148CA2A61FA}" dt="2022-04-15T21:34:23.822" v="1976" actId="2696"/>
        <pc:sldMkLst>
          <pc:docMk/>
          <pc:sldMk cId="4101378353" sldId="773"/>
        </pc:sldMkLst>
      </pc:sldChg>
    </pc:docChg>
  </pc:docChgLst>
  <pc:docChgLst>
    <pc:chgData name="Schneider, John Brand" userId="0a27f970-e9e3-4a42-989b-114aef573237" providerId="ADAL" clId="{EC58D7DF-01DA-C74C-B200-AE14865A5888}"/>
    <pc:docChg chg="undo custSel addSld delSld modSld">
      <pc:chgData name="Schneider, John Brand" userId="0a27f970-e9e3-4a42-989b-114aef573237" providerId="ADAL" clId="{EC58D7DF-01DA-C74C-B200-AE14865A5888}" dt="2023-11-15T22:47:42.919" v="894" actId="2696"/>
      <pc:docMkLst>
        <pc:docMk/>
      </pc:docMkLst>
      <pc:sldChg chg="addSp delSp modSp add mod delAnim modAnim">
        <pc:chgData name="Schneider, John Brand" userId="0a27f970-e9e3-4a42-989b-114aef573237" providerId="ADAL" clId="{EC58D7DF-01DA-C74C-B200-AE14865A5888}" dt="2023-11-15T03:11:04.730" v="791"/>
        <pc:sldMkLst>
          <pc:docMk/>
          <pc:sldMk cId="644067118" sldId="398"/>
        </pc:sldMkLst>
      </pc:sldChg>
      <pc:sldChg chg="add del">
        <pc:chgData name="Schneider, John Brand" userId="0a27f970-e9e3-4a42-989b-114aef573237" providerId="ADAL" clId="{EC58D7DF-01DA-C74C-B200-AE14865A5888}" dt="2023-11-15T02:19:16.252" v="359" actId="2696"/>
        <pc:sldMkLst>
          <pc:docMk/>
          <pc:sldMk cId="2930488423" sldId="398"/>
        </pc:sldMkLst>
      </pc:sldChg>
      <pc:sldChg chg="add del">
        <pc:chgData name="Schneider, John Brand" userId="0a27f970-e9e3-4a42-989b-114aef573237" providerId="ADAL" clId="{EC58D7DF-01DA-C74C-B200-AE14865A5888}" dt="2023-11-15T02:19:16.252" v="359" actId="2696"/>
        <pc:sldMkLst>
          <pc:docMk/>
          <pc:sldMk cId="831512901" sldId="416"/>
        </pc:sldMkLst>
      </pc:sldChg>
      <pc:sldChg chg="addSp delSp modSp add mod">
        <pc:chgData name="Schneider, John Brand" userId="0a27f970-e9e3-4a42-989b-114aef573237" providerId="ADAL" clId="{EC58D7DF-01DA-C74C-B200-AE14865A5888}" dt="2023-11-15T02:58:14.492" v="788" actId="478"/>
        <pc:sldMkLst>
          <pc:docMk/>
          <pc:sldMk cId="4269553061" sldId="416"/>
        </pc:sldMkLst>
      </pc:sldChg>
      <pc:sldChg chg="del">
        <pc:chgData name="Schneider, John Brand" userId="0a27f970-e9e3-4a42-989b-114aef573237" providerId="ADAL" clId="{EC58D7DF-01DA-C74C-B200-AE14865A5888}" dt="2023-11-15T01:33:15.275" v="13" actId="2696"/>
        <pc:sldMkLst>
          <pc:docMk/>
          <pc:sldMk cId="2474092282" sldId="696"/>
        </pc:sldMkLst>
      </pc:sldChg>
      <pc:sldChg chg="addSp delSp modSp mod">
        <pc:chgData name="Schneider, John Brand" userId="0a27f970-e9e3-4a42-989b-114aef573237" providerId="ADAL" clId="{EC58D7DF-01DA-C74C-B200-AE14865A5888}" dt="2023-11-15T04:07:16.184" v="890" actId="167"/>
        <pc:sldMkLst>
          <pc:docMk/>
          <pc:sldMk cId="1399146619" sldId="698"/>
        </pc:sldMkLst>
      </pc:sldChg>
      <pc:sldChg chg="modSp del mod">
        <pc:chgData name="Schneider, John Brand" userId="0a27f970-e9e3-4a42-989b-114aef573237" providerId="ADAL" clId="{EC58D7DF-01DA-C74C-B200-AE14865A5888}" dt="2023-11-15T22:47:42.344" v="892" actId="2696"/>
        <pc:sldMkLst>
          <pc:docMk/>
          <pc:sldMk cId="3535025565" sldId="751"/>
        </pc:sldMkLst>
      </pc:sldChg>
      <pc:sldChg chg="addSp delSp modSp del mod delAnim modAnim">
        <pc:chgData name="Schneider, John Brand" userId="0a27f970-e9e3-4a42-989b-114aef573237" providerId="ADAL" clId="{EC58D7DF-01DA-C74C-B200-AE14865A5888}" dt="2023-11-15T22:47:42.919" v="894" actId="2696"/>
        <pc:sldMkLst>
          <pc:docMk/>
          <pc:sldMk cId="3263295312" sldId="754"/>
        </pc:sldMkLst>
      </pc:sldChg>
      <pc:sldChg chg="modSp">
        <pc:chgData name="Schneider, John Brand" userId="0a27f970-e9e3-4a42-989b-114aef573237" providerId="ADAL" clId="{EC58D7DF-01DA-C74C-B200-AE14865A5888}" dt="2023-11-15T18:17:25.071" v="891" actId="113"/>
        <pc:sldMkLst>
          <pc:docMk/>
          <pc:sldMk cId="427993385" sldId="760"/>
        </pc:sldMkLst>
      </pc:sldChg>
      <pc:sldChg chg="addSp delSp modSp mod delAnim modAnim">
        <pc:chgData name="Schneider, John Brand" userId="0a27f970-e9e3-4a42-989b-114aef573237" providerId="ADAL" clId="{EC58D7DF-01DA-C74C-B200-AE14865A5888}" dt="2023-11-15T02:10:59.366" v="265" actId="1036"/>
        <pc:sldMkLst>
          <pc:docMk/>
          <pc:sldMk cId="400178764" sldId="766"/>
        </pc:sldMkLst>
      </pc:sldChg>
      <pc:sldChg chg="add del">
        <pc:chgData name="Schneider, John Brand" userId="0a27f970-e9e3-4a42-989b-114aef573237" providerId="ADAL" clId="{EC58D7DF-01DA-C74C-B200-AE14865A5888}" dt="2023-11-15T22:47:42.539" v="893" actId="2696"/>
        <pc:sldMkLst>
          <pc:docMk/>
          <pc:sldMk cId="2704284088" sldId="772"/>
        </pc:sldMkLst>
      </pc:sldChg>
      <pc:sldChg chg="add">
        <pc:chgData name="Schneider, John Brand" userId="0a27f970-e9e3-4a42-989b-114aef573237" providerId="ADAL" clId="{EC58D7DF-01DA-C74C-B200-AE14865A5888}" dt="2023-11-15T01:33:08.676" v="12"/>
        <pc:sldMkLst>
          <pc:docMk/>
          <pc:sldMk cId="2192662068" sldId="774"/>
        </pc:sldMkLst>
      </pc:sldChg>
    </pc:docChg>
  </pc:docChgLst>
  <pc:docChgLst>
    <pc:chgData name="Schneider, John Brand" userId="0a27f970-e9e3-4a42-989b-114aef573237" providerId="ADAL" clId="{CA159D09-600F-1F4E-88F0-AA5A1683D584}"/>
    <pc:docChg chg="custSel delSld modSld">
      <pc:chgData name="Schneider, John Brand" userId="0a27f970-e9e3-4a42-989b-114aef573237" providerId="ADAL" clId="{CA159D09-600F-1F4E-88F0-AA5A1683D584}" dt="2024-04-10T19:17:26.448" v="184"/>
      <pc:docMkLst>
        <pc:docMk/>
      </pc:docMkLst>
      <pc:sldChg chg="modSp">
        <pc:chgData name="Schneider, John Brand" userId="0a27f970-e9e3-4a42-989b-114aef573237" providerId="ADAL" clId="{CA159D09-600F-1F4E-88F0-AA5A1683D584}" dt="2024-04-08T19:11:49.689" v="9" actId="20577"/>
        <pc:sldMkLst>
          <pc:docMk/>
          <pc:sldMk cId="1602654446" sldId="256"/>
        </pc:sldMkLst>
      </pc:sldChg>
      <pc:sldChg chg="addSp delSp modSp mod delAnim modAnim">
        <pc:chgData name="Schneider, John Brand" userId="0a27f970-e9e3-4a42-989b-114aef573237" providerId="ADAL" clId="{CA159D09-600F-1F4E-88F0-AA5A1683D584}" dt="2024-04-10T00:54:28.870" v="114" actId="552"/>
        <pc:sldMkLst>
          <pc:docMk/>
          <pc:sldMk cId="644067118" sldId="398"/>
        </pc:sldMkLst>
      </pc:sldChg>
      <pc:sldChg chg="del">
        <pc:chgData name="Schneider, John Brand" userId="0a27f970-e9e3-4a42-989b-114aef573237" providerId="ADAL" clId="{CA159D09-600F-1F4E-88F0-AA5A1683D584}" dt="2024-04-10T00:39:49.112" v="10" actId="2696"/>
        <pc:sldMkLst>
          <pc:docMk/>
          <pc:sldMk cId="4269553061" sldId="416"/>
        </pc:sldMkLst>
      </pc:sldChg>
      <pc:sldChg chg="modSp">
        <pc:chgData name="Schneider, John Brand" userId="0a27f970-e9e3-4a42-989b-114aef573237" providerId="ADAL" clId="{CA159D09-600F-1F4E-88F0-AA5A1683D584}" dt="2024-04-10T00:56:47.506" v="122" actId="114"/>
        <pc:sldMkLst>
          <pc:docMk/>
          <pc:sldMk cId="1540016580" sldId="697"/>
        </pc:sldMkLst>
      </pc:sldChg>
      <pc:sldChg chg="addSp modSp modAnim">
        <pc:chgData name="Schneider, John Brand" userId="0a27f970-e9e3-4a42-989b-114aef573237" providerId="ADAL" clId="{CA159D09-600F-1F4E-88F0-AA5A1683D584}" dt="2024-04-10T19:13:29.262" v="138"/>
        <pc:sldMkLst>
          <pc:docMk/>
          <pc:sldMk cId="1399146619" sldId="698"/>
        </pc:sldMkLst>
      </pc:sldChg>
      <pc:sldChg chg="modSp mod">
        <pc:chgData name="Schneider, John Brand" userId="0a27f970-e9e3-4a42-989b-114aef573237" providerId="ADAL" clId="{CA159D09-600F-1F4E-88F0-AA5A1683D584}" dt="2024-04-10T19:15:12.453" v="176" actId="57"/>
        <pc:sldMkLst>
          <pc:docMk/>
          <pc:sldMk cId="2514361708" sldId="717"/>
        </pc:sldMkLst>
      </pc:sldChg>
      <pc:sldChg chg="modTransition">
        <pc:chgData name="Schneider, John Brand" userId="0a27f970-e9e3-4a42-989b-114aef573237" providerId="ADAL" clId="{CA159D09-600F-1F4E-88F0-AA5A1683D584}" dt="2024-04-10T19:16:56.353" v="178"/>
        <pc:sldMkLst>
          <pc:docMk/>
          <pc:sldMk cId="2058504222" sldId="765"/>
        </pc:sldMkLst>
      </pc:sldChg>
      <pc:sldChg chg="modTransition">
        <pc:chgData name="Schneider, John Brand" userId="0a27f970-e9e3-4a42-989b-114aef573237" providerId="ADAL" clId="{CA159D09-600F-1F4E-88F0-AA5A1683D584}" dt="2024-04-10T19:17:06.049" v="180"/>
        <pc:sldMkLst>
          <pc:docMk/>
          <pc:sldMk cId="1139844548" sldId="767"/>
        </pc:sldMkLst>
      </pc:sldChg>
      <pc:sldChg chg="modTransition">
        <pc:chgData name="Schneider, John Brand" userId="0a27f970-e9e3-4a42-989b-114aef573237" providerId="ADAL" clId="{CA159D09-600F-1F4E-88F0-AA5A1683D584}" dt="2024-04-10T19:17:11.497" v="181"/>
        <pc:sldMkLst>
          <pc:docMk/>
          <pc:sldMk cId="3957397395" sldId="768"/>
        </pc:sldMkLst>
      </pc:sldChg>
      <pc:sldChg chg="modTransition">
        <pc:chgData name="Schneider, John Brand" userId="0a27f970-e9e3-4a42-989b-114aef573237" providerId="ADAL" clId="{CA159D09-600F-1F4E-88F0-AA5A1683D584}" dt="2024-04-10T19:17:16.429" v="182"/>
        <pc:sldMkLst>
          <pc:docMk/>
          <pc:sldMk cId="1684799369" sldId="769"/>
        </pc:sldMkLst>
      </pc:sldChg>
      <pc:sldChg chg="modTransition">
        <pc:chgData name="Schneider, John Brand" userId="0a27f970-e9e3-4a42-989b-114aef573237" providerId="ADAL" clId="{CA159D09-600F-1F4E-88F0-AA5A1683D584}" dt="2024-04-10T19:17:21.070" v="183"/>
        <pc:sldMkLst>
          <pc:docMk/>
          <pc:sldMk cId="627995407" sldId="770"/>
        </pc:sldMkLst>
      </pc:sldChg>
      <pc:sldChg chg="modTransition">
        <pc:chgData name="Schneider, John Brand" userId="0a27f970-e9e3-4a42-989b-114aef573237" providerId="ADAL" clId="{CA159D09-600F-1F4E-88F0-AA5A1683D584}" dt="2024-04-10T19:17:26.448" v="184"/>
        <pc:sldMkLst>
          <pc:docMk/>
          <pc:sldMk cId="3728257124" sldId="771"/>
        </pc:sldMkLst>
      </pc:sldChg>
      <pc:sldChg chg="modTransition">
        <pc:chgData name="Schneider, John Brand" userId="0a27f970-e9e3-4a42-989b-114aef573237" providerId="ADAL" clId="{CA159D09-600F-1F4E-88F0-AA5A1683D584}" dt="2024-04-10T19:17:01.674" v="179"/>
        <pc:sldMkLst>
          <pc:docMk/>
          <pc:sldMk cId="3002149225" sldId="773"/>
        </pc:sldMkLst>
      </pc:sldChg>
    </pc:docChg>
  </pc:docChgLst>
  <pc:docChgLst>
    <pc:chgData name="Schneider, John Brand" userId="0a27f970-e9e3-4a42-989b-114aef573237" providerId="ADAL" clId="{3B30E80E-002F-1E40-8EB3-F56462ABAB70}"/>
    <pc:docChg chg="custSel addSld delSld modSld">
      <pc:chgData name="Schneider, John Brand" userId="0a27f970-e9e3-4a42-989b-114aef573237" providerId="ADAL" clId="{3B30E80E-002F-1E40-8EB3-F56462ABAB70}" dt="2025-04-09T22:15:17.035" v="125" actId="478"/>
      <pc:docMkLst>
        <pc:docMk/>
      </pc:docMkLst>
      <pc:sldChg chg="addSp modSp mod modAnim">
        <pc:chgData name="Schneider, John Brand" userId="0a27f970-e9e3-4a42-989b-114aef573237" providerId="ADAL" clId="{3B30E80E-002F-1E40-8EB3-F56462ABAB70}" dt="2025-04-09T22:14:39.703" v="116" actId="20577"/>
        <pc:sldMkLst>
          <pc:docMk/>
          <pc:sldMk cId="1602654446" sldId="256"/>
        </pc:sldMkLst>
        <pc:spChg chg="add mod">
          <ac:chgData name="Schneider, John Brand" userId="0a27f970-e9e3-4a42-989b-114aef573237" providerId="ADAL" clId="{3B30E80E-002F-1E40-8EB3-F56462ABAB70}" dt="2025-04-06T04:49:44.979" v="22" actId="1076"/>
          <ac:spMkLst>
            <pc:docMk/>
            <pc:sldMk cId="1602654446" sldId="256"/>
            <ac:spMk id="2" creationId="{89B8D981-EDAF-AB8F-A672-A5088BB30895}"/>
          </ac:spMkLst>
        </pc:spChg>
        <pc:spChg chg="mod">
          <ac:chgData name="Schneider, John Brand" userId="0a27f970-e9e3-4a42-989b-114aef573237" providerId="ADAL" clId="{3B30E80E-002F-1E40-8EB3-F56462ABAB70}" dt="2025-04-09T22:14:39.703" v="116" actId="20577"/>
          <ac:spMkLst>
            <pc:docMk/>
            <pc:sldMk cId="1602654446" sldId="256"/>
            <ac:spMk id="3" creationId="{310D3412-2EEE-E545-97DC-3C721E1C8E7B}"/>
          </ac:spMkLst>
        </pc:spChg>
        <pc:spChg chg="mod">
          <ac:chgData name="Schneider, John Brand" userId="0a27f970-e9e3-4a42-989b-114aef573237" providerId="ADAL" clId="{3B30E80E-002F-1E40-8EB3-F56462ABAB70}" dt="2025-04-06T04:48:07.929" v="7" actId="20577"/>
          <ac:spMkLst>
            <pc:docMk/>
            <pc:sldMk cId="1602654446" sldId="256"/>
            <ac:spMk id="4" creationId="{FE883BDC-93FB-0B4F-A2FD-142C2FECBEE8}"/>
          </ac:spMkLst>
        </pc:spChg>
      </pc:sldChg>
      <pc:sldChg chg="delSp modSp mod delAnim">
        <pc:chgData name="Schneider, John Brand" userId="0a27f970-e9e3-4a42-989b-114aef573237" providerId="ADAL" clId="{3B30E80E-002F-1E40-8EB3-F56462ABAB70}" dt="2025-04-09T08:09:33.862" v="86" actId="1035"/>
        <pc:sldMkLst>
          <pc:docMk/>
          <pc:sldMk cId="644067118" sldId="398"/>
        </pc:sldMkLst>
        <pc:spChg chg="mod">
          <ac:chgData name="Schneider, John Brand" userId="0a27f970-e9e3-4a42-989b-114aef573237" providerId="ADAL" clId="{3B30E80E-002F-1E40-8EB3-F56462ABAB70}" dt="2025-04-09T08:09:33.862" v="86" actId="1035"/>
          <ac:spMkLst>
            <pc:docMk/>
            <pc:sldMk cId="644067118" sldId="398"/>
            <ac:spMk id="12" creationId="{78CDEE94-A95C-5EA2-57E0-98AAB9BF4435}"/>
          </ac:spMkLst>
        </pc:spChg>
        <pc:spChg chg="del mod">
          <ac:chgData name="Schneider, John Brand" userId="0a27f970-e9e3-4a42-989b-114aef573237" providerId="ADAL" clId="{3B30E80E-002F-1E40-8EB3-F56462ABAB70}" dt="2025-04-09T08:09:22.965" v="82" actId="478"/>
          <ac:spMkLst>
            <pc:docMk/>
            <pc:sldMk cId="644067118" sldId="398"/>
            <ac:spMk id="13" creationId="{432BE301-54D4-0BEE-1D56-E23D66D386CF}"/>
          </ac:spMkLst>
        </pc:spChg>
        <pc:spChg chg="del">
          <ac:chgData name="Schneider, John Brand" userId="0a27f970-e9e3-4a42-989b-114aef573237" providerId="ADAL" clId="{3B30E80E-002F-1E40-8EB3-F56462ABAB70}" dt="2025-04-09T08:09:16.199" v="81" actId="478"/>
          <ac:spMkLst>
            <pc:docMk/>
            <pc:sldMk cId="644067118" sldId="398"/>
            <ac:spMk id="17" creationId="{E3666516-D883-0273-0033-D08EBE02B935}"/>
          </ac:spMkLst>
        </pc:spChg>
        <pc:graphicFrameChg chg="modGraphic">
          <ac:chgData name="Schneider, John Brand" userId="0a27f970-e9e3-4a42-989b-114aef573237" providerId="ADAL" clId="{3B30E80E-002F-1E40-8EB3-F56462ABAB70}" dt="2025-04-09T08:08:27.600" v="79" actId="20577"/>
          <ac:graphicFrameMkLst>
            <pc:docMk/>
            <pc:sldMk cId="644067118" sldId="398"/>
            <ac:graphicFrameMk id="4" creationId="{E103FA6E-1010-8F46-94E7-C8EADBC0EE27}"/>
          </ac:graphicFrameMkLst>
        </pc:graphicFrameChg>
        <pc:graphicFrameChg chg="modGraphic">
          <ac:chgData name="Schneider, John Brand" userId="0a27f970-e9e3-4a42-989b-114aef573237" providerId="ADAL" clId="{3B30E80E-002F-1E40-8EB3-F56462ABAB70}" dt="2025-04-09T08:07:53.345" v="67" actId="20577"/>
          <ac:graphicFrameMkLst>
            <pc:docMk/>
            <pc:sldMk cId="644067118" sldId="398"/>
            <ac:graphicFrameMk id="19" creationId="{E276F195-16EA-6340-4335-8FC81751E244}"/>
          </ac:graphicFrameMkLst>
        </pc:graphicFrameChg>
        <pc:cxnChg chg="mod">
          <ac:chgData name="Schneider, John Brand" userId="0a27f970-e9e3-4a42-989b-114aef573237" providerId="ADAL" clId="{3B30E80E-002F-1E40-8EB3-F56462ABAB70}" dt="2025-04-09T08:09:33.862" v="86" actId="1035"/>
          <ac:cxnSpMkLst>
            <pc:docMk/>
            <pc:sldMk cId="644067118" sldId="398"/>
            <ac:cxnSpMk id="6" creationId="{534A1503-C9F3-60DE-940D-95835FAB3A84}"/>
          </ac:cxnSpMkLst>
        </pc:cxnChg>
        <pc:cxnChg chg="del">
          <ac:chgData name="Schneider, John Brand" userId="0a27f970-e9e3-4a42-989b-114aef573237" providerId="ADAL" clId="{3B30E80E-002F-1E40-8EB3-F56462ABAB70}" dt="2025-04-09T08:09:16.199" v="81" actId="478"/>
          <ac:cxnSpMkLst>
            <pc:docMk/>
            <pc:sldMk cId="644067118" sldId="398"/>
            <ac:cxnSpMk id="16" creationId="{46E14A1C-0312-9844-F8F0-AADC76DA40F3}"/>
          </ac:cxnSpMkLst>
        </pc:cxnChg>
      </pc:sldChg>
      <pc:sldChg chg="addSp delSp modSp mod delAnim modAnim">
        <pc:chgData name="Schneider, John Brand" userId="0a27f970-e9e3-4a42-989b-114aef573237" providerId="ADAL" clId="{3B30E80E-002F-1E40-8EB3-F56462ABAB70}" dt="2025-04-09T08:13:55.467" v="102"/>
        <pc:sldMkLst>
          <pc:docMk/>
          <pc:sldMk cId="1540016580" sldId="697"/>
        </pc:sldMkLst>
        <pc:spChg chg="add mod">
          <ac:chgData name="Schneider, John Brand" userId="0a27f970-e9e3-4a42-989b-114aef573237" providerId="ADAL" clId="{3B30E80E-002F-1E40-8EB3-F56462ABAB70}" dt="2025-04-09T08:13:30.439" v="98" actId="1076"/>
          <ac:spMkLst>
            <pc:docMk/>
            <pc:sldMk cId="1540016580" sldId="697"/>
            <ac:spMk id="5" creationId="{E1D5D24B-62E9-D314-402E-2995B64A6845}"/>
          </ac:spMkLst>
        </pc:spChg>
        <pc:spChg chg="del">
          <ac:chgData name="Schneider, John Brand" userId="0a27f970-e9e3-4a42-989b-114aef573237" providerId="ADAL" clId="{3B30E80E-002F-1E40-8EB3-F56462ABAB70}" dt="2025-04-09T08:13:34.757" v="99" actId="478"/>
          <ac:spMkLst>
            <pc:docMk/>
            <pc:sldMk cId="1540016580" sldId="697"/>
            <ac:spMk id="22" creationId="{71BBA3D0-2C61-FB46-BCD0-8A0C519F7C0A}"/>
          </ac:spMkLst>
        </pc:spChg>
      </pc:sldChg>
      <pc:sldChg chg="modSp mod">
        <pc:chgData name="Schneider, John Brand" userId="0a27f970-e9e3-4a42-989b-114aef573237" providerId="ADAL" clId="{3B30E80E-002F-1E40-8EB3-F56462ABAB70}" dt="2025-04-09T08:11:55.997" v="96" actId="1036"/>
        <pc:sldMkLst>
          <pc:docMk/>
          <pc:sldMk cId="1399146619" sldId="698"/>
        </pc:sldMkLst>
        <pc:spChg chg="mod">
          <ac:chgData name="Schneider, John Brand" userId="0a27f970-e9e3-4a42-989b-114aef573237" providerId="ADAL" clId="{3B30E80E-002F-1E40-8EB3-F56462ABAB70}" dt="2025-04-09T08:11:55.997" v="96" actId="1036"/>
          <ac:spMkLst>
            <pc:docMk/>
            <pc:sldMk cId="1399146619" sldId="698"/>
            <ac:spMk id="8" creationId="{5EB4C20A-2F46-3149-9F68-BF94D202F2D3}"/>
          </ac:spMkLst>
        </pc:spChg>
      </pc:sldChg>
      <pc:sldChg chg="add del modTransition">
        <pc:chgData name="Schneider, John Brand" userId="0a27f970-e9e3-4a42-989b-114aef573237" providerId="ADAL" clId="{3B30E80E-002F-1E40-8EB3-F56462ABAB70}" dt="2025-04-09T22:14:45.049" v="117" actId="2696"/>
        <pc:sldMkLst>
          <pc:docMk/>
          <pc:sldMk cId="1190099693" sldId="747"/>
        </pc:sldMkLst>
      </pc:sldChg>
      <pc:sldChg chg="modTransition">
        <pc:chgData name="Schneider, John Brand" userId="0a27f970-e9e3-4a42-989b-114aef573237" providerId="ADAL" clId="{3B30E80E-002F-1E40-8EB3-F56462ABAB70}" dt="2025-04-09T19:35:07.133" v="109"/>
        <pc:sldMkLst>
          <pc:docMk/>
          <pc:sldMk cId="513776161" sldId="764"/>
        </pc:sldMkLst>
      </pc:sldChg>
      <pc:sldChg chg="modTransition">
        <pc:chgData name="Schneider, John Brand" userId="0a27f970-e9e3-4a42-989b-114aef573237" providerId="ADAL" clId="{3B30E80E-002F-1E40-8EB3-F56462ABAB70}" dt="2025-04-09T19:37:46.046" v="110"/>
        <pc:sldMkLst>
          <pc:docMk/>
          <pc:sldMk cId="2058504222" sldId="765"/>
        </pc:sldMkLst>
      </pc:sldChg>
      <pc:sldChg chg="addSp delSp modSp mod delAnim modAnim">
        <pc:chgData name="Schneider, John Brand" userId="0a27f970-e9e3-4a42-989b-114aef573237" providerId="ADAL" clId="{3B30E80E-002F-1E40-8EB3-F56462ABAB70}" dt="2025-04-09T22:15:17.035" v="125" actId="478"/>
        <pc:sldMkLst>
          <pc:docMk/>
          <pc:sldMk cId="400178764" sldId="766"/>
        </pc:sldMkLst>
        <pc:spChg chg="del">
          <ac:chgData name="Schneider, John Brand" userId="0a27f970-e9e3-4a42-989b-114aef573237" providerId="ADAL" clId="{3B30E80E-002F-1E40-8EB3-F56462ABAB70}" dt="2025-04-09T22:15:08.579" v="124" actId="478"/>
          <ac:spMkLst>
            <pc:docMk/>
            <pc:sldMk cId="400178764" sldId="766"/>
            <ac:spMk id="3" creationId="{BA2824B7-546A-0897-363C-0AE3D4540C6E}"/>
          </ac:spMkLst>
        </pc:spChg>
        <pc:spChg chg="add del mod">
          <ac:chgData name="Schneider, John Brand" userId="0a27f970-e9e3-4a42-989b-114aef573237" providerId="ADAL" clId="{3B30E80E-002F-1E40-8EB3-F56462ABAB70}" dt="2025-04-09T22:15:17.035" v="125" actId="478"/>
          <ac:spMkLst>
            <pc:docMk/>
            <pc:sldMk cId="400178764" sldId="766"/>
            <ac:spMk id="4" creationId="{7BA5160F-221F-92A3-692D-D2E7F39DEBDA}"/>
          </ac:spMkLst>
        </pc:spChg>
        <pc:spChg chg="del">
          <ac:chgData name="Schneider, John Brand" userId="0a27f970-e9e3-4a42-989b-114aef573237" providerId="ADAL" clId="{3B30E80E-002F-1E40-8EB3-F56462ABAB70}" dt="2025-04-09T22:14:54.227" v="118" actId="478"/>
          <ac:spMkLst>
            <pc:docMk/>
            <pc:sldMk cId="400178764" sldId="766"/>
            <ac:spMk id="5" creationId="{F0581D52-DE76-5378-858A-05867EC0A5F4}"/>
          </ac:spMkLst>
        </pc:spChg>
        <pc:spChg chg="add del mod">
          <ac:chgData name="Schneider, John Brand" userId="0a27f970-e9e3-4a42-989b-114aef573237" providerId="ADAL" clId="{3B30E80E-002F-1E40-8EB3-F56462ABAB70}" dt="2025-04-09T22:14:58.640" v="120" actId="478"/>
          <ac:spMkLst>
            <pc:docMk/>
            <pc:sldMk cId="400178764" sldId="766"/>
            <ac:spMk id="9" creationId="{B579949D-4F4C-2498-FD65-28E27A055FF3}"/>
          </ac:spMkLst>
        </pc:spChg>
        <pc:spChg chg="add del mod">
          <ac:chgData name="Schneider, John Brand" userId="0a27f970-e9e3-4a42-989b-114aef573237" providerId="ADAL" clId="{3B30E80E-002F-1E40-8EB3-F56462ABAB70}" dt="2025-04-09T22:15:00.066" v="121" actId="478"/>
          <ac:spMkLst>
            <pc:docMk/>
            <pc:sldMk cId="400178764" sldId="766"/>
            <ac:spMk id="12" creationId="{A25B6F8C-CC97-8B5C-0E6A-C299713928DD}"/>
          </ac:spMkLst>
        </pc:spChg>
        <pc:spChg chg="add del mod">
          <ac:chgData name="Schneider, John Brand" userId="0a27f970-e9e3-4a42-989b-114aef573237" providerId="ADAL" clId="{3B30E80E-002F-1E40-8EB3-F56462ABAB70}" dt="2025-04-09T22:14:57.447" v="119" actId="478"/>
          <ac:spMkLst>
            <pc:docMk/>
            <pc:sldMk cId="400178764" sldId="766"/>
            <ac:spMk id="14" creationId="{A3005ACB-708A-8D55-DECA-F91F595DB2A6}"/>
          </ac:spMkLst>
        </pc:spChg>
        <pc:spChg chg="add del mod">
          <ac:chgData name="Schneider, John Brand" userId="0a27f970-e9e3-4a42-989b-114aef573237" providerId="ADAL" clId="{3B30E80E-002F-1E40-8EB3-F56462ABAB70}" dt="2025-04-09T22:14:54.227" v="118" actId="478"/>
          <ac:spMkLst>
            <pc:docMk/>
            <pc:sldMk cId="400178764" sldId="766"/>
            <ac:spMk id="15" creationId="{7D97DF83-87CB-C6B7-117C-45E2B5C399D0}"/>
          </ac:spMkLst>
        </pc:spChg>
        <pc:spChg chg="del">
          <ac:chgData name="Schneider, John Brand" userId="0a27f970-e9e3-4a42-989b-114aef573237" providerId="ADAL" clId="{3B30E80E-002F-1E40-8EB3-F56462ABAB70}" dt="2025-04-09T22:15:17.035" v="125" actId="478"/>
          <ac:spMkLst>
            <pc:docMk/>
            <pc:sldMk cId="400178764" sldId="766"/>
            <ac:spMk id="16" creationId="{54BDB4A0-C35C-4831-377E-C2ACF7AF897E}"/>
          </ac:spMkLst>
        </pc:spChg>
        <pc:spChg chg="add del mod">
          <ac:chgData name="Schneider, John Brand" userId="0a27f970-e9e3-4a42-989b-114aef573237" providerId="ADAL" clId="{3B30E80E-002F-1E40-8EB3-F56462ABAB70}" dt="2025-04-09T22:15:17.035" v="125" actId="478"/>
          <ac:spMkLst>
            <pc:docMk/>
            <pc:sldMk cId="400178764" sldId="766"/>
            <ac:spMk id="25" creationId="{FA19EC2F-1DA3-12EA-563C-0EA6E2EBDDCC}"/>
          </ac:spMkLst>
        </pc:spChg>
        <pc:spChg chg="add del mod">
          <ac:chgData name="Schneider, John Brand" userId="0a27f970-e9e3-4a42-989b-114aef573237" providerId="ADAL" clId="{3B30E80E-002F-1E40-8EB3-F56462ABAB70}" dt="2025-04-09T22:14:54.227" v="118" actId="478"/>
          <ac:spMkLst>
            <pc:docMk/>
            <pc:sldMk cId="400178764" sldId="766"/>
            <ac:spMk id="34" creationId="{235835DB-C7BF-2EF3-0EFD-C95AA7400BEE}"/>
          </ac:spMkLst>
        </pc:spChg>
        <pc:spChg chg="del">
          <ac:chgData name="Schneider, John Brand" userId="0a27f970-e9e3-4a42-989b-114aef573237" providerId="ADAL" clId="{3B30E80E-002F-1E40-8EB3-F56462ABAB70}" dt="2025-04-09T22:14:54.227" v="118" actId="478"/>
          <ac:spMkLst>
            <pc:docMk/>
            <pc:sldMk cId="400178764" sldId="766"/>
            <ac:spMk id="35" creationId="{C0B671E9-BBFF-986C-9A4F-7F1E2AE876F7}"/>
          </ac:spMkLst>
        </pc:spChg>
        <pc:spChg chg="add del mod">
          <ac:chgData name="Schneider, John Brand" userId="0a27f970-e9e3-4a42-989b-114aef573237" providerId="ADAL" clId="{3B30E80E-002F-1E40-8EB3-F56462ABAB70}" dt="2025-04-09T22:15:04.786" v="122" actId="478"/>
          <ac:spMkLst>
            <pc:docMk/>
            <pc:sldMk cId="400178764" sldId="766"/>
            <ac:spMk id="36" creationId="{73539F62-C53B-34EA-1486-A2C33F5F7E34}"/>
          </ac:spMkLst>
        </pc:spChg>
        <pc:spChg chg="add del mod">
          <ac:chgData name="Schneider, John Brand" userId="0a27f970-e9e3-4a42-989b-114aef573237" providerId="ADAL" clId="{3B30E80E-002F-1E40-8EB3-F56462ABAB70}" dt="2025-04-09T22:14:54.227" v="118" actId="478"/>
          <ac:spMkLst>
            <pc:docMk/>
            <pc:sldMk cId="400178764" sldId="766"/>
            <ac:spMk id="37" creationId="{BAD0284B-10E7-B3E4-102E-8B99D49FDFC4}"/>
          </ac:spMkLst>
        </pc:spChg>
        <pc:spChg chg="add del mod">
          <ac:chgData name="Schneider, John Brand" userId="0a27f970-e9e3-4a42-989b-114aef573237" providerId="ADAL" clId="{3B30E80E-002F-1E40-8EB3-F56462ABAB70}" dt="2025-04-09T22:14:54.227" v="118" actId="478"/>
          <ac:spMkLst>
            <pc:docMk/>
            <pc:sldMk cId="400178764" sldId="766"/>
            <ac:spMk id="38" creationId="{71A2982A-DBA1-567B-785F-5468B08346B2}"/>
          </ac:spMkLst>
        </pc:spChg>
        <pc:spChg chg="del">
          <ac:chgData name="Schneider, John Brand" userId="0a27f970-e9e3-4a42-989b-114aef573237" providerId="ADAL" clId="{3B30E80E-002F-1E40-8EB3-F56462ABAB70}" dt="2025-04-09T22:14:54.227" v="118" actId="478"/>
          <ac:spMkLst>
            <pc:docMk/>
            <pc:sldMk cId="400178764" sldId="766"/>
            <ac:spMk id="39" creationId="{B3ADEC79-4EBB-8499-D861-75CD0DD363A7}"/>
          </ac:spMkLst>
        </pc:spChg>
        <pc:spChg chg="del">
          <ac:chgData name="Schneider, John Brand" userId="0a27f970-e9e3-4a42-989b-114aef573237" providerId="ADAL" clId="{3B30E80E-002F-1E40-8EB3-F56462ABAB70}" dt="2025-04-09T22:14:54.227" v="118" actId="478"/>
          <ac:spMkLst>
            <pc:docMk/>
            <pc:sldMk cId="400178764" sldId="766"/>
            <ac:spMk id="43" creationId="{6F3FF2D8-E333-8922-58AB-BAE8FE9B456C}"/>
          </ac:spMkLst>
        </pc:spChg>
        <pc:spChg chg="del">
          <ac:chgData name="Schneider, John Brand" userId="0a27f970-e9e3-4a42-989b-114aef573237" providerId="ADAL" clId="{3B30E80E-002F-1E40-8EB3-F56462ABAB70}" dt="2025-04-09T22:15:06.625" v="123" actId="478"/>
          <ac:spMkLst>
            <pc:docMk/>
            <pc:sldMk cId="400178764" sldId="766"/>
            <ac:spMk id="51" creationId="{65B20D89-2945-EC0F-1F41-2D2C5F1D6D38}"/>
          </ac:spMkLst>
        </pc:spChg>
        <pc:spChg chg="del">
          <ac:chgData name="Schneider, John Brand" userId="0a27f970-e9e3-4a42-989b-114aef573237" providerId="ADAL" clId="{3B30E80E-002F-1E40-8EB3-F56462ABAB70}" dt="2025-04-09T22:15:04.786" v="122" actId="478"/>
          <ac:spMkLst>
            <pc:docMk/>
            <pc:sldMk cId="400178764" sldId="766"/>
            <ac:spMk id="53" creationId="{8C2C9738-1CE0-85FB-25ED-B63C81E30ACC}"/>
          </ac:spMkLst>
        </pc:spChg>
      </pc:sldChg>
      <pc:sldChg chg="modSp">
        <pc:chgData name="Schneider, John Brand" userId="0a27f970-e9e3-4a42-989b-114aef573237" providerId="ADAL" clId="{3B30E80E-002F-1E40-8EB3-F56462ABAB70}" dt="2025-04-09T08:16:34.240" v="103" actId="114"/>
        <pc:sldMkLst>
          <pc:docMk/>
          <pc:sldMk cId="627995407" sldId="770"/>
        </pc:sldMkLst>
        <pc:spChg chg="mod">
          <ac:chgData name="Schneider, John Brand" userId="0a27f970-e9e3-4a42-989b-114aef573237" providerId="ADAL" clId="{3B30E80E-002F-1E40-8EB3-F56462ABAB70}" dt="2025-04-09T08:16:34.240" v="103" actId="114"/>
          <ac:spMkLst>
            <pc:docMk/>
            <pc:sldMk cId="627995407" sldId="770"/>
            <ac:spMk id="26" creationId="{2E46B60F-59E0-96E9-8DDB-1E4FDCEC9D85}"/>
          </ac:spMkLst>
        </pc:spChg>
      </pc:sldChg>
      <pc:sldChg chg="add del">
        <pc:chgData name="Schneider, John Brand" userId="0a27f970-e9e3-4a42-989b-114aef573237" providerId="ADAL" clId="{3B30E80E-002F-1E40-8EB3-F56462ABAB70}" dt="2025-04-09T19:31:22.556" v="107" actId="2696"/>
        <pc:sldMkLst>
          <pc:docMk/>
          <pc:sldMk cId="629630790" sldId="802"/>
        </pc:sldMkLst>
      </pc:sldChg>
    </pc:docChg>
  </pc:docChgLst>
  <pc:docChgLst>
    <pc:chgData name="Schneider, John Brand" userId="0a27f970-e9e3-4a42-989b-114aef573237" providerId="ADAL" clId="{0E098FD1-7103-4A42-92D3-959C09205651}"/>
    <pc:docChg chg="custSel delSld modSld">
      <pc:chgData name="Schneider, John Brand" userId="0a27f970-e9e3-4a42-989b-114aef573237" providerId="ADAL" clId="{0E098FD1-7103-4A42-92D3-959C09205651}" dt="2022-11-16T20:46:45.102" v="189"/>
      <pc:docMkLst>
        <pc:docMk/>
      </pc:docMkLst>
      <pc:sldChg chg="modSp modAnim">
        <pc:chgData name="Schneider, John Brand" userId="0a27f970-e9e3-4a42-989b-114aef573237" providerId="ADAL" clId="{0E098FD1-7103-4A42-92D3-959C09205651}" dt="2022-11-16T20:41:48.820" v="183" actId="20577"/>
        <pc:sldMkLst>
          <pc:docMk/>
          <pc:sldMk cId="1602654446" sldId="256"/>
        </pc:sldMkLst>
      </pc:sldChg>
      <pc:sldChg chg="addSp delSp modSp mod delAnim modAnim">
        <pc:chgData name="Schneider, John Brand" userId="0a27f970-e9e3-4a42-989b-114aef573237" providerId="ADAL" clId="{0E098FD1-7103-4A42-92D3-959C09205651}" dt="2022-11-16T17:48:42.001" v="75"/>
        <pc:sldMkLst>
          <pc:docMk/>
          <pc:sldMk cId="2514361708" sldId="717"/>
        </pc:sldMkLst>
      </pc:sldChg>
      <pc:sldChg chg="modSp mod">
        <pc:chgData name="Schneider, John Brand" userId="0a27f970-e9e3-4a42-989b-114aef573237" providerId="ADAL" clId="{0E098FD1-7103-4A42-92D3-959C09205651}" dt="2022-11-16T18:11:15.668" v="136" actId="1036"/>
        <pc:sldMkLst>
          <pc:docMk/>
          <pc:sldMk cId="1190099693" sldId="747"/>
        </pc:sldMkLst>
      </pc:sldChg>
      <pc:sldChg chg="modSp mod">
        <pc:chgData name="Schneider, John Brand" userId="0a27f970-e9e3-4a42-989b-114aef573237" providerId="ADAL" clId="{0E098FD1-7103-4A42-92D3-959C09205651}" dt="2022-11-16T17:51:02.874" v="76" actId="2085"/>
        <pc:sldMkLst>
          <pc:docMk/>
          <pc:sldMk cId="513776161" sldId="764"/>
        </pc:sldMkLst>
      </pc:sldChg>
      <pc:sldChg chg="addSp modSp mod modAnim">
        <pc:chgData name="Schneider, John Brand" userId="0a27f970-e9e3-4a42-989b-114aef573237" providerId="ADAL" clId="{0E098FD1-7103-4A42-92D3-959C09205651}" dt="2022-11-16T20:46:45.102" v="189"/>
        <pc:sldMkLst>
          <pc:docMk/>
          <pc:sldMk cId="400178764" sldId="766"/>
        </pc:sldMkLst>
      </pc:sldChg>
      <pc:sldChg chg="modSp mod">
        <pc:chgData name="Schneider, John Brand" userId="0a27f970-e9e3-4a42-989b-114aef573237" providerId="ADAL" clId="{0E098FD1-7103-4A42-92D3-959C09205651}" dt="2022-11-16T18:15:00.401" v="182" actId="1037"/>
        <pc:sldMkLst>
          <pc:docMk/>
          <pc:sldMk cId="2704284088" sldId="772"/>
        </pc:sldMkLst>
      </pc:sldChg>
      <pc:sldChg chg="del">
        <pc:chgData name="Schneider, John Brand" userId="0a27f970-e9e3-4a42-989b-114aef573237" providerId="ADAL" clId="{0E098FD1-7103-4A42-92D3-959C09205651}" dt="2022-11-16T20:42:02.267" v="184" actId="2696"/>
        <pc:sldMkLst>
          <pc:docMk/>
          <pc:sldMk cId="619062709" sldId="796"/>
        </pc:sldMkLst>
      </pc:sldChg>
      <pc:sldChg chg="del">
        <pc:chgData name="Schneider, John Brand" userId="0a27f970-e9e3-4a42-989b-114aef573237" providerId="ADAL" clId="{0E098FD1-7103-4A42-92D3-959C09205651}" dt="2022-11-16T20:42:02.267" v="184" actId="2696"/>
        <pc:sldMkLst>
          <pc:docMk/>
          <pc:sldMk cId="2142007417" sldId="797"/>
        </pc:sldMkLst>
      </pc:sldChg>
      <pc:sldChg chg="del">
        <pc:chgData name="Schneider, John Brand" userId="0a27f970-e9e3-4a42-989b-114aef573237" providerId="ADAL" clId="{0E098FD1-7103-4A42-92D3-959C09205651}" dt="2022-11-16T20:42:02.267" v="184" actId="2696"/>
        <pc:sldMkLst>
          <pc:docMk/>
          <pc:sldMk cId="1930753704" sldId="798"/>
        </pc:sldMkLst>
      </pc:sldChg>
      <pc:sldChg chg="del">
        <pc:chgData name="Schneider, John Brand" userId="0a27f970-e9e3-4a42-989b-114aef573237" providerId="ADAL" clId="{0E098FD1-7103-4A42-92D3-959C09205651}" dt="2022-11-16T20:42:02.267" v="184" actId="2696"/>
        <pc:sldMkLst>
          <pc:docMk/>
          <pc:sldMk cId="3706055243" sldId="799"/>
        </pc:sldMkLst>
      </pc:sldChg>
      <pc:sldChg chg="del">
        <pc:chgData name="Schneider, John Brand" userId="0a27f970-e9e3-4a42-989b-114aef573237" providerId="ADAL" clId="{0E098FD1-7103-4A42-92D3-959C09205651}" dt="2022-11-16T20:42:02.267" v="184" actId="2696"/>
        <pc:sldMkLst>
          <pc:docMk/>
          <pc:sldMk cId="1116310162" sldId="80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F2716-014C-644F-9CC0-C38AAED95F23}" type="datetimeFigureOut">
              <a:rPr lang="en-US" smtClean="0"/>
              <a:t>4/9/25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639A-F95B-664D-B6A3-F5EE1CCF61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91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5ABF7-77B3-C14A-8F21-A5906609B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75765-F044-9345-AB56-4DE5FF27D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31A6B-591D-3C42-ACD5-8EDAADC24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DE748-40FE-F44A-ACE7-06CF7CE0A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CEF53-6ED1-B94A-9B44-4BE8D20FB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494F-7777-0A4A-8938-DEC1BEE5E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32B9AA-45DA-1142-AC54-8101069F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F6CD6-1CE3-3442-8C2E-F8F625D6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765C-1FDC-2B45-9664-19D5494DC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D0186-A933-634A-8D31-03B1EDD3A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AAD35A-A4A0-214F-8A2E-51F4B5C451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AB0BE5-79DA-1B4D-8FEE-DE72214E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3616A-4A8D-534C-A625-B3AB85A1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C506-C505-574F-8F8C-3B59EA44C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46ABA-3326-AF43-A9E2-11E42EEB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58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147-731F-F441-B2B9-A386155D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86326-1032-1440-BE0D-2630F0ED5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0375-2E92-A042-B784-B64CF7F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26156-80CE-1E49-B4A2-687C91063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400C6-694D-3F49-A601-8C4974F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11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B74B9-C6D8-E041-BAE3-FF427CCD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986D0-BFD4-D943-9AD7-18B9E28E4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F33D2-A022-464A-A9B8-8C378C70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4A41A-F19E-D346-9960-30356018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8850B-5263-384F-83E7-DA6A586C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2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3340-9022-744B-89F1-992CBB7D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96360-7E40-474E-AC0C-D62A930FF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C42FA-74C9-8140-8A5E-53067CE20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15D75-0996-2447-96A8-ADBE4C9F7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30B0A-EC63-A745-A902-4900AAD82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F9B10-646E-D145-BFFC-C304FB09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4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1E81-A9A1-E34B-8DC2-74A96D3C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086-360F-8644-A40A-6E34594B8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70C2E-1DA3-2B49-9CDB-DED9F8B57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9512B3-EC9C-1D4D-85EA-026387B32A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91364-4F92-CD41-AC1B-DFF2F21753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AF7F51-DD44-D34B-B7D2-2C1D3E549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C6B33F-2EB5-B94A-BD80-61B6E0201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CAC604-E715-FC4F-BB7C-24F78711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1EC91-8C4C-4446-B6AC-387AA738F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7374EF-AA25-BC46-AAFE-73D627D0B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5FB13-194C-204E-87BF-1DD39AA09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953D52-B668-B942-AC93-FA1E4EF19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9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198D-DC01-3546-A226-319C07072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B97E-612A-8343-ABC5-4881E588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666B8-4A35-1C4A-A8B4-B628A5E79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03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FB46-D2F9-6B44-9179-6A68E71E9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3FE6-A95A-634C-A7B2-21F4FE1ED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9334-87AD-B64C-8F1C-E15A79CF6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8D737-5163-AC4C-8227-51BDE51D3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BC401-5D6A-804A-90FC-1172BEF69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E7A67C-0086-D94C-A93E-EAEE6848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2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77A2-BD56-3843-BBB8-8CA53484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A00A5-A228-0644-B82A-8A4E0AA5EB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6EDD31-D85D-6749-9EA2-666D3958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D95ED5-441E-624F-8AF0-3A95AFE69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AAC12-C796-A041-98B6-FE3A5644146F}" type="datetimeFigureOut">
              <a:rPr lang="en-US" smtClean="0"/>
              <a:t>4/9/25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12769-AC4B-6646-B93A-20478EFD1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C1544-1E12-6A4C-9134-DF8335473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3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27795-7EFB-2248-BE30-632F5D5D4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F86AE6-EA14-7043-8C1A-5F5C46EEA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55640-2089-F54C-84D1-30EDD3AC9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AAC12-C796-A041-98B6-FE3A5644146F}" type="datetimeFigureOut">
              <a:rPr lang="en-US" smtClean="0"/>
              <a:t>4/9/25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11134-21B8-0C42-86FB-06923B900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636DB-8490-AF41-ADEC-BBC2E07A8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C5754-EF81-4F42-8E5D-505AC7A5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50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8.png"/><Relationship Id="rId7" Type="http://schemas.openxmlformats.org/officeDocument/2006/relationships/image" Target="../media/image1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180.png"/><Relationship Id="rId5" Type="http://schemas.openxmlformats.org/officeDocument/2006/relationships/image" Target="../media/image411.png"/><Relationship Id="rId10" Type="http://schemas.openxmlformats.org/officeDocument/2006/relationships/image" Target="../media/image170.png"/><Relationship Id="rId4" Type="http://schemas.openxmlformats.org/officeDocument/2006/relationships/image" Target="../media/image111.png"/><Relationship Id="rId9" Type="http://schemas.openxmlformats.org/officeDocument/2006/relationships/image" Target="../media/image16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0.emf"/><Relationship Id="rId7" Type="http://schemas.openxmlformats.org/officeDocument/2006/relationships/image" Target="../media/image9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70.png"/><Relationship Id="rId4" Type="http://schemas.openxmlformats.org/officeDocument/2006/relationships/image" Target="../media/image21.emf"/><Relationship Id="rId9" Type="http://schemas.openxmlformats.org/officeDocument/2006/relationships/image" Target="../media/image1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2.emf"/><Relationship Id="rId7" Type="http://schemas.openxmlformats.org/officeDocument/2006/relationships/image" Target="../media/image21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10" Type="http://schemas.openxmlformats.org/officeDocument/2006/relationships/image" Target="../media/image240.png"/><Relationship Id="rId4" Type="http://schemas.openxmlformats.org/officeDocument/2006/relationships/image" Target="../media/image33.emf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5.emf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11" Type="http://schemas.openxmlformats.org/officeDocument/2006/relationships/image" Target="../media/image34.png"/><Relationship Id="rId5" Type="http://schemas.openxmlformats.org/officeDocument/2006/relationships/image" Target="../media/image37.emf"/><Relationship Id="rId10" Type="http://schemas.openxmlformats.org/officeDocument/2006/relationships/image" Target="../media/image33.png"/><Relationship Id="rId4" Type="http://schemas.openxmlformats.org/officeDocument/2006/relationships/image" Target="../media/image36.emf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0.emf"/><Relationship Id="rId7" Type="http://schemas.openxmlformats.org/officeDocument/2006/relationships/image" Target="../media/image37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emf"/><Relationship Id="rId39" Type="http://schemas.openxmlformats.org/officeDocument/2006/relationships/image" Target="../media/image410.png"/><Relationship Id="rId3" Type="http://schemas.openxmlformats.org/officeDocument/2006/relationships/image" Target="../media/image42.emf"/><Relationship Id="rId42" Type="http://schemas.openxmlformats.org/officeDocument/2006/relationships/image" Target="../media/image87.png"/><Relationship Id="rId7" Type="http://schemas.openxmlformats.org/officeDocument/2006/relationships/image" Target="../media/image401.png"/><Relationship Id="rId12" Type="http://schemas.openxmlformats.org/officeDocument/2006/relationships/image" Target="../media/image45.emf"/><Relationship Id="rId38" Type="http://schemas.openxmlformats.org/officeDocument/2006/relationships/image" Target="../media/image641.png"/><Relationship Id="rId2" Type="http://schemas.openxmlformats.org/officeDocument/2006/relationships/image" Target="../media/image370.png"/><Relationship Id="rId41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4.emf"/><Relationship Id="rId37" Type="http://schemas.openxmlformats.org/officeDocument/2006/relationships/image" Target="../media/image500.png"/><Relationship Id="rId40" Type="http://schemas.openxmlformats.org/officeDocument/2006/relationships/image" Target="../media/image85.png"/><Relationship Id="rId5" Type="http://schemas.openxmlformats.org/officeDocument/2006/relationships/image" Target="../media/image391.png"/><Relationship Id="rId15" Type="http://schemas.openxmlformats.org/officeDocument/2006/relationships/image" Target="../media/image50.png"/><Relationship Id="rId36" Type="http://schemas.openxmlformats.org/officeDocument/2006/relationships/image" Target="../media/image320.png"/><Relationship Id="rId10" Type="http://schemas.openxmlformats.org/officeDocument/2006/relationships/image" Target="../media/image43.emf"/><Relationship Id="rId4" Type="http://schemas.openxmlformats.org/officeDocument/2006/relationships/image" Target="../media/image341.png"/><Relationship Id="rId9" Type="http://schemas.openxmlformats.org/officeDocument/2006/relationships/image" Target="../media/image350.png"/><Relationship Id="rId14" Type="http://schemas.openxmlformats.org/officeDocument/2006/relationships/image" Target="../media/image47.emf"/><Relationship Id="rId35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38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88.png"/><Relationship Id="rId4" Type="http://schemas.openxmlformats.org/officeDocument/2006/relationships/image" Target="../media/image7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0" Type="http://schemas.openxmlformats.org/officeDocument/2006/relationships/image" Target="../media/image12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5.png"/><Relationship Id="rId3" Type="http://schemas.openxmlformats.org/officeDocument/2006/relationships/image" Target="../media/image5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6.png"/><Relationship Id="rId10" Type="http://schemas.openxmlformats.org/officeDocument/2006/relationships/image" Target="../media/image14.png"/><Relationship Id="rId4" Type="http://schemas.openxmlformats.org/officeDocument/2006/relationships/image" Target="../media/image57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883BDC-93FB-0B4F-A2FD-142C2FECBEE8}"/>
              </a:ext>
            </a:extLst>
          </p:cNvPr>
          <p:cNvSpPr txBox="1"/>
          <p:nvPr/>
        </p:nvSpPr>
        <p:spPr>
          <a:xfrm>
            <a:off x="2338950" y="469916"/>
            <a:ext cx="751417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EE 261, Spring 2025,  Lecture 33</a:t>
            </a:r>
          </a:p>
          <a:p>
            <a:endParaRPr lang="en-US" sz="3600" dirty="0"/>
          </a:p>
          <a:p>
            <a:r>
              <a:rPr lang="en-US" sz="3600" dirty="0"/>
              <a:t>Goals/Topics: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Test 3 results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2</a:t>
            </a:r>
            <a:r>
              <a:rPr lang="en-US" sz="3600" baseline="30000" dirty="0"/>
              <a:t>nd</a:t>
            </a:r>
            <a:r>
              <a:rPr lang="en-US" sz="3600" dirty="0"/>
              <a:t>-order systems wrap-up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en-US" sz="3600" dirty="0"/>
              <a:t>Review of complex numbers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0D3412-2EEE-E545-97DC-3C721E1C8E7B}"/>
              </a:ext>
            </a:extLst>
          </p:cNvPr>
          <p:cNvSpPr txBox="1"/>
          <p:nvPr/>
        </p:nvSpPr>
        <p:spPr>
          <a:xfrm>
            <a:off x="385508" y="4411095"/>
            <a:ext cx="1114048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Announcements:  HW 11 due Sunday, Apr. 13</a:t>
            </a:r>
            <a:r>
              <a:rPr lang="en-US" sz="3200" baseline="30000" dirty="0"/>
              <a:t>th</a:t>
            </a:r>
            <a:r>
              <a:rPr lang="en-US" sz="3200" dirty="0"/>
              <a:t>, by midnight.</a:t>
            </a:r>
          </a:p>
          <a:p>
            <a:r>
              <a:rPr lang="en-US" sz="3200" dirty="0"/>
              <a:t>    Notes on complex numbers posted.</a:t>
            </a:r>
          </a:p>
          <a:p>
            <a:r>
              <a:rPr lang="en-US" sz="3200" dirty="0"/>
              <a:t>    Links to material on complex numbers and calculators posted.</a:t>
            </a:r>
          </a:p>
          <a:p>
            <a:r>
              <a:rPr lang="en-US" sz="3200" dirty="0"/>
              <a:t>    See Canvas “Modules &gt; Week 13” or course website Lecture 33.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B8D981-EDAF-AB8F-A672-A5088BB30895}"/>
              </a:ext>
            </a:extLst>
          </p:cNvPr>
          <p:cNvSpPr txBox="1"/>
          <p:nvPr/>
        </p:nvSpPr>
        <p:spPr>
          <a:xfrm>
            <a:off x="9156068" y="1061910"/>
            <a:ext cx="29661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Best viewed in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i="1" dirty="0">
                <a:solidFill>
                  <a:schemeClr val="accent1"/>
                </a:solidFill>
              </a:rPr>
              <a:t>presentation mode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in PowerPoint.</a:t>
            </a:r>
          </a:p>
        </p:txBody>
      </p:sp>
    </p:spTree>
    <p:extLst>
      <p:ext uri="{BB962C8B-B14F-4D97-AF65-F5344CB8AC3E}">
        <p14:creationId xmlns:p14="http://schemas.microsoft.com/office/powerpoint/2010/main" val="16026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9E83BA-D40B-C64D-AE64-0CC4AB928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062" y="5008156"/>
            <a:ext cx="593563" cy="13234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D9FBF6-6339-CD47-82E7-D03D33E4F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316"/>
            <a:ext cx="12192000" cy="46208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006D1E-68A5-EA4A-88CA-B0889E7BCADC}"/>
                  </a:ext>
                </a:extLst>
              </p:cNvPr>
              <p:cNvSpPr txBox="1"/>
              <p:nvPr/>
            </p:nvSpPr>
            <p:spPr>
              <a:xfrm>
                <a:off x="188708" y="5533486"/>
                <a:ext cx="36485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Only considers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006D1E-68A5-EA4A-88CA-B0889E7BCA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08" y="5533486"/>
                <a:ext cx="3648563" cy="584775"/>
              </a:xfrm>
              <a:prstGeom prst="rect">
                <a:avLst/>
              </a:prstGeom>
              <a:blipFill>
                <a:blip r:embed="rId4"/>
                <a:stretch>
                  <a:fillRect l="-4167" t="-12766" r="-3472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1D88B7E-C522-B246-AA74-D96897705D9B}"/>
              </a:ext>
            </a:extLst>
          </p:cNvPr>
          <p:cNvSpPr txBox="1"/>
          <p:nvPr/>
        </p:nvSpPr>
        <p:spPr>
          <a:xfrm>
            <a:off x="188708" y="6115334"/>
            <a:ext cx="3676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What about voltage?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E350FC-3864-5648-87B1-AF1A7759E092}"/>
              </a:ext>
            </a:extLst>
          </p:cNvPr>
          <p:cNvSpPr txBox="1"/>
          <p:nvPr/>
        </p:nvSpPr>
        <p:spPr>
          <a:xfrm>
            <a:off x="3595952" y="739739"/>
            <a:ext cx="1433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</a:rPr>
              <a:t>Wrong!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FEE8203E-D16D-A44F-A3CA-A47CA672A6EA}"/>
              </a:ext>
            </a:extLst>
          </p:cNvPr>
          <p:cNvSpPr/>
          <p:nvPr/>
        </p:nvSpPr>
        <p:spPr>
          <a:xfrm>
            <a:off x="5142593" y="839373"/>
            <a:ext cx="632799" cy="38550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C21EE6-4C95-314F-B3EE-B822E6FD4F11}"/>
              </a:ext>
            </a:extLst>
          </p:cNvPr>
          <p:cNvGrpSpPr/>
          <p:nvPr/>
        </p:nvGrpSpPr>
        <p:grpSpPr>
          <a:xfrm>
            <a:off x="8493843" y="731290"/>
            <a:ext cx="610664" cy="610664"/>
            <a:chOff x="8493843" y="731290"/>
            <a:chExt cx="610664" cy="61066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BDA5F24-5B04-8C4D-89FD-0802078BC88A}"/>
                </a:ext>
              </a:extLst>
            </p:cNvPr>
            <p:cNvCxnSpPr>
              <a:cxnSpLocks/>
            </p:cNvCxnSpPr>
            <p:nvPr/>
          </p:nvCxnSpPr>
          <p:spPr>
            <a:xfrm>
              <a:off x="8493843" y="731290"/>
              <a:ext cx="610664" cy="610664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E75B53-9224-F048-A03E-276A2A3883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93843" y="731290"/>
              <a:ext cx="610664" cy="610664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776EBA-93DE-3F45-B554-DB9395941703}"/>
                  </a:ext>
                </a:extLst>
              </p:cNvPr>
              <p:cNvSpPr txBox="1"/>
              <p:nvPr/>
            </p:nvSpPr>
            <p:spPr>
              <a:xfrm>
                <a:off x="9029557" y="739739"/>
                <a:ext cx="9254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C776EBA-93DE-3F45-B554-DB9395941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557" y="739739"/>
                <a:ext cx="92544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C2DC555-7714-E040-A584-C044FB04A40F}"/>
              </a:ext>
            </a:extLst>
          </p:cNvPr>
          <p:cNvSpPr txBox="1"/>
          <p:nvPr/>
        </p:nvSpPr>
        <p:spPr>
          <a:xfrm>
            <a:off x="9955659" y="739739"/>
            <a:ext cx="1188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Fixed!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764D64-6763-B548-BAFD-87786E9E2E03}"/>
              </a:ext>
            </a:extLst>
          </p:cNvPr>
          <p:cNvSpPr txBox="1"/>
          <p:nvPr/>
        </p:nvSpPr>
        <p:spPr>
          <a:xfrm>
            <a:off x="188708" y="94593"/>
            <a:ext cx="8781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N&amp;R Table 8.3 (step response of parallel RLC circuit)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95C71BA-D44E-ED6C-319F-599B251F0EC7}"/>
              </a:ext>
            </a:extLst>
          </p:cNvPr>
          <p:cNvSpPr/>
          <p:nvPr/>
        </p:nvSpPr>
        <p:spPr>
          <a:xfrm>
            <a:off x="7259628" y="3240720"/>
            <a:ext cx="345718" cy="409905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4734430-F7FE-ADA5-14BE-938447514E06}"/>
              </a:ext>
            </a:extLst>
          </p:cNvPr>
          <p:cNvSpPr/>
          <p:nvPr/>
        </p:nvSpPr>
        <p:spPr>
          <a:xfrm>
            <a:off x="7262559" y="3796018"/>
            <a:ext cx="345718" cy="409905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8E8137-AF6F-6C60-89D9-EA56D5C19609}"/>
                  </a:ext>
                </a:extLst>
              </p:cNvPr>
              <p:cNvSpPr txBox="1"/>
              <p:nvPr/>
            </p:nvSpPr>
            <p:spPr>
              <a:xfrm>
                <a:off x="175678" y="3621230"/>
                <a:ext cx="3795976" cy="62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=∞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08E8137-AF6F-6C60-89D9-EA56D5C19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78" y="3621230"/>
                <a:ext cx="3795976" cy="624210"/>
              </a:xfrm>
              <a:prstGeom prst="rect">
                <a:avLst/>
              </a:prstGeom>
              <a:blipFill>
                <a:blip r:embed="rId6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4D38E9-81A0-A6E1-2BDE-9C18CCFC6032}"/>
                  </a:ext>
                </a:extLst>
              </p:cNvPr>
              <p:cNvSpPr txBox="1"/>
              <p:nvPr/>
            </p:nvSpPr>
            <p:spPr>
              <a:xfrm>
                <a:off x="155079" y="4287787"/>
                <a:ext cx="38154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74D38E9-81A0-A6E1-2BDE-9C18CCFC6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79" y="4287787"/>
                <a:ext cx="3815468" cy="584775"/>
              </a:xfrm>
              <a:prstGeom prst="rect">
                <a:avLst/>
              </a:prstGeom>
              <a:blipFill>
                <a:blip r:embed="rId7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4F74E9-7FA5-1CD1-68DD-741B07B57B16}"/>
                  </a:ext>
                </a:extLst>
              </p:cNvPr>
              <p:cNvSpPr txBox="1"/>
              <p:nvPr/>
            </p:nvSpPr>
            <p:spPr>
              <a:xfrm>
                <a:off x="155079" y="4287787"/>
                <a:ext cx="38154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4F74E9-7FA5-1CD1-68DD-741B07B57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79" y="4287787"/>
                <a:ext cx="3815468" cy="584775"/>
              </a:xfrm>
              <a:prstGeom prst="rect">
                <a:avLst/>
              </a:prstGeom>
              <a:blipFill>
                <a:blip r:embed="rId8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E53A16F-86C6-3F47-8453-E1A3925F5FFA}"/>
              </a:ext>
            </a:extLst>
          </p:cNvPr>
          <p:cNvSpPr/>
          <p:nvPr/>
        </p:nvSpPr>
        <p:spPr>
          <a:xfrm>
            <a:off x="9492280" y="3796018"/>
            <a:ext cx="345718" cy="40990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A155E42-2C53-CF5B-E355-2CF1BF6B14E7}"/>
                  </a:ext>
                </a:extLst>
              </p:cNvPr>
              <p:cNvSpPr txBox="1"/>
              <p:nvPr/>
            </p:nvSpPr>
            <p:spPr>
              <a:xfrm>
                <a:off x="175678" y="3621230"/>
                <a:ext cx="3795976" cy="6242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=∞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A155E42-2C53-CF5B-E355-2CF1BF6B14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78" y="3621230"/>
                <a:ext cx="3795976" cy="624210"/>
              </a:xfrm>
              <a:prstGeom prst="rect">
                <a:avLst/>
              </a:prstGeom>
              <a:blipFill>
                <a:blip r:embed="rId9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9360C9-8751-1041-3FF3-D0BAF19F1219}"/>
                  </a:ext>
                </a:extLst>
              </p:cNvPr>
              <p:cNvSpPr txBox="1"/>
              <p:nvPr/>
            </p:nvSpPr>
            <p:spPr>
              <a:xfrm>
                <a:off x="16051" y="4871099"/>
                <a:ext cx="42446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09360C9-8751-1041-3FF3-D0BAF19F12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1" y="4871099"/>
                <a:ext cx="4244624" cy="584775"/>
              </a:xfrm>
              <a:prstGeom prst="rect">
                <a:avLst/>
              </a:prstGeom>
              <a:blipFill>
                <a:blip r:embed="rId10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E27EDFE-9BE7-2F9C-FD4F-6C7798F0BA08}"/>
              </a:ext>
            </a:extLst>
          </p:cNvPr>
          <p:cNvSpPr/>
          <p:nvPr/>
        </p:nvSpPr>
        <p:spPr>
          <a:xfrm>
            <a:off x="9363381" y="4304126"/>
            <a:ext cx="345717" cy="409905"/>
          </a:xfrm>
          <a:prstGeom prst="round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7702652-AEDA-0775-682E-966F76C8ABE9}"/>
                  </a:ext>
                </a:extLst>
              </p:cNvPr>
              <p:cNvSpPr txBox="1"/>
              <p:nvPr/>
            </p:nvSpPr>
            <p:spPr>
              <a:xfrm>
                <a:off x="16051" y="4871099"/>
                <a:ext cx="42446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7702652-AEDA-0775-682E-966F76C8A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1" y="4871099"/>
                <a:ext cx="4244624" cy="584775"/>
              </a:xfrm>
              <a:prstGeom prst="rect">
                <a:avLst/>
              </a:prstGeom>
              <a:blipFill>
                <a:blip r:embed="rId11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77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/>
      <p:bldP spid="11" grpId="0" animBg="1"/>
      <p:bldP spid="14" grpId="0"/>
      <p:bldP spid="15" grpId="0"/>
      <p:bldP spid="7" grpId="0" animBg="1"/>
      <p:bldP spid="13" grpId="0" animBg="1"/>
      <p:bldP spid="17" grpId="0"/>
      <p:bldP spid="18" grpId="0"/>
      <p:bldP spid="19" grpId="0"/>
      <p:bldP spid="20" grpId="0" animBg="1"/>
      <p:bldP spid="21" grpId="0"/>
      <p:bldP spid="22" grpId="0"/>
      <p:bldP spid="24" grpId="0" animBg="1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4F614E-9C9D-274F-8959-6B94691AA292}"/>
              </a:ext>
            </a:extLst>
          </p:cNvPr>
          <p:cNvSpPr txBox="1"/>
          <p:nvPr/>
        </p:nvSpPr>
        <p:spPr>
          <a:xfrm>
            <a:off x="188708" y="94593"/>
            <a:ext cx="7438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Sinusoidal (Harmonic) Voltage and Currents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67EB53-AE38-8944-B154-894C0A5B4490}"/>
              </a:ext>
            </a:extLst>
          </p:cNvPr>
          <p:cNvSpPr txBox="1"/>
          <p:nvPr/>
        </p:nvSpPr>
        <p:spPr>
          <a:xfrm>
            <a:off x="150457" y="686246"/>
            <a:ext cx="11520590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Want to consider circuits with sinusoidal excitation.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Will assume all sources oscillate at same frequency.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Thus, all voltages and currents also oscillate at same frequency.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Assume steady-state behavior, i.e., transients have died out.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3200" dirty="0"/>
          </a:p>
          <a:p>
            <a:pPr algn="l"/>
            <a:endParaRPr lang="en-US" sz="3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Circuit contains inductors and/or capacitors (and resistors).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Can avoid derivatives and integrals entirely if we think in terms of</a:t>
            </a:r>
            <a:br>
              <a:rPr lang="en-US" sz="3200" dirty="0"/>
            </a:br>
            <a:r>
              <a:rPr lang="en-US" sz="3200" dirty="0"/>
              <a:t>complex numbers.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Many forms of excitation are already sinusoidal.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Furthermore, can represent </a:t>
            </a:r>
            <a:r>
              <a:rPr lang="en-US" sz="3200" i="1" dirty="0"/>
              <a:t>any</a:t>
            </a:r>
            <a:r>
              <a:rPr lang="en-US" sz="3200" dirty="0"/>
              <a:t> signal as a superposition of</a:t>
            </a:r>
            <a:br>
              <a:rPr lang="en-US" sz="3200" dirty="0"/>
            </a:br>
            <a:r>
              <a:rPr lang="en-US" sz="3200" dirty="0"/>
              <a:t>sinusoids (Fourier analysis).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B38338-9FA8-0A49-B562-198833984DBE}"/>
              </a:ext>
            </a:extLst>
          </p:cNvPr>
          <p:cNvSpPr txBox="1"/>
          <p:nvPr/>
        </p:nvSpPr>
        <p:spPr>
          <a:xfrm>
            <a:off x="3801438" y="4582023"/>
            <a:ext cx="8478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Obtain algebraic instead of differential equations!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790BA8-12EC-EA4D-AD26-818C37A53C3D}"/>
                  </a:ext>
                </a:extLst>
              </p:cNvPr>
              <p:cNvSpPr txBox="1"/>
              <p:nvPr/>
            </p:nvSpPr>
            <p:spPr>
              <a:xfrm>
                <a:off x="520953" y="2609849"/>
                <a:ext cx="1110772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 </a:t>
                </a:r>
                <a:r>
                  <a:rPr lang="en-US" sz="3200" b="1" i="1" dirty="0"/>
                  <a:t>But</a:t>
                </a:r>
                <a:r>
                  <a:rPr lang="en-US" sz="3200" dirty="0"/>
                  <a:t>, this is </a:t>
                </a:r>
                <a:r>
                  <a:rPr lang="en-US" sz="3200" b="1" i="1" dirty="0"/>
                  <a:t>sinusoidal steady-state</a:t>
                </a:r>
                <a:r>
                  <a:rPr lang="en-US" sz="3200" dirty="0"/>
                  <a:t> (not the constant steady-state</a:t>
                </a:r>
                <a:br>
                  <a:rPr lang="en-US" sz="3200" dirty="0"/>
                </a:br>
                <a:r>
                  <a:rPr lang="en-US" sz="3200" dirty="0"/>
                  <a:t> we have considered so far; </a:t>
                </a:r>
                <a:r>
                  <a:rPr lang="en-US" sz="3200" b="1" dirty="0"/>
                  <a:t>inductor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3200" b="1" dirty="0"/>
                  <a:t> short, capacitor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sz="3200" b="1" dirty="0"/>
                  <a:t>open</a:t>
                </a:r>
                <a:r>
                  <a:rPr lang="en-US" sz="3200" dirty="0"/>
                  <a:t>).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2790BA8-12EC-EA4D-AD26-818C37A53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53" y="2609849"/>
                <a:ext cx="11107721" cy="1077218"/>
              </a:xfrm>
              <a:prstGeom prst="rect">
                <a:avLst/>
              </a:prstGeom>
              <a:blipFill>
                <a:blip r:embed="rId2"/>
                <a:stretch>
                  <a:fillRect l="-457" t="-6977" r="-457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25733DF-8B0B-F846-8392-F1F71496625E}"/>
              </a:ext>
            </a:extLst>
          </p:cNvPr>
          <p:cNvSpPr txBox="1"/>
          <p:nvPr/>
        </p:nvSpPr>
        <p:spPr>
          <a:xfrm>
            <a:off x="7532558" y="185305"/>
            <a:ext cx="369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(sometimes called “signals”)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943801-0F5E-726B-A235-205A819B3F2C}"/>
              </a:ext>
            </a:extLst>
          </p:cNvPr>
          <p:cNvSpPr txBox="1"/>
          <p:nvPr/>
        </p:nvSpPr>
        <p:spPr>
          <a:xfrm>
            <a:off x="9106498" y="613094"/>
            <a:ext cx="3030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“sinusoidal” implies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either sines or cosines.</a:t>
            </a:r>
          </a:p>
        </p:txBody>
      </p:sp>
    </p:spTree>
    <p:extLst>
      <p:ext uri="{BB962C8B-B14F-4D97-AF65-F5344CB8AC3E}">
        <p14:creationId xmlns:p14="http://schemas.microsoft.com/office/powerpoint/2010/main" val="42799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413FF77-F546-C8AA-6568-D5AA07534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525" y="172327"/>
            <a:ext cx="7406640" cy="40451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F95C60-5F12-8A1D-AFEB-889665A02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525" y="172327"/>
            <a:ext cx="7406640" cy="404516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AFA69A0-C4B4-8E6B-8ABA-8D21C197C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525" y="172327"/>
            <a:ext cx="7406640" cy="40451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7A0B22-4734-4343-8E04-DAC63C9A9509}"/>
              </a:ext>
            </a:extLst>
          </p:cNvPr>
          <p:cNvSpPr txBox="1"/>
          <p:nvPr/>
        </p:nvSpPr>
        <p:spPr>
          <a:xfrm>
            <a:off x="188708" y="94593"/>
            <a:ext cx="3254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Complex Numbers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19C093-40EF-D51C-8B65-7CA392ED3EBB}"/>
              </a:ext>
            </a:extLst>
          </p:cNvPr>
          <p:cNvSpPr txBox="1"/>
          <p:nvPr/>
        </p:nvSpPr>
        <p:spPr>
          <a:xfrm>
            <a:off x="494291" y="4295226"/>
            <a:ext cx="5336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Real number line.  </a:t>
            </a:r>
            <a:r>
              <a:rPr lang="en-US" sz="3200" dirty="0">
                <a:solidFill>
                  <a:schemeClr val="bg1"/>
                </a:solidFill>
              </a:rPr>
              <a:t>Or, real axis.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87ECEB-1CD5-B4BA-774B-942D9A4F784E}"/>
                  </a:ext>
                </a:extLst>
              </p:cNvPr>
              <p:cNvSpPr txBox="1"/>
              <p:nvPr/>
            </p:nvSpPr>
            <p:spPr>
              <a:xfrm>
                <a:off x="494291" y="4880002"/>
                <a:ext cx="92431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Imaginary axis.  </a:t>
                </a:r>
                <a:r>
                  <a:rPr lang="en-US" sz="3200" dirty="0">
                    <a:solidFill>
                      <a:schemeClr val="bg1"/>
                    </a:solidFill>
                  </a:rPr>
                  <a:t>Like real number line, but rotated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87ECEB-1CD5-B4BA-774B-942D9A4F7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91" y="4880002"/>
                <a:ext cx="9243108" cy="584775"/>
              </a:xfrm>
              <a:prstGeom prst="rect">
                <a:avLst/>
              </a:prstGeom>
              <a:blipFill>
                <a:blip r:embed="rId5"/>
                <a:stretch>
                  <a:fillRect l="-1646" t="-12766" r="-68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B80BE12-C0D8-2425-F4D0-4F2D6094380C}"/>
              </a:ext>
            </a:extLst>
          </p:cNvPr>
          <p:cNvSpPr txBox="1"/>
          <p:nvPr/>
        </p:nvSpPr>
        <p:spPr>
          <a:xfrm>
            <a:off x="494291" y="4295226"/>
            <a:ext cx="5336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Real number line.  Or, real axis.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4AF2C5-818C-83AD-6688-9D60CA10EAAA}"/>
                  </a:ext>
                </a:extLst>
              </p:cNvPr>
              <p:cNvSpPr txBox="1"/>
              <p:nvPr/>
            </p:nvSpPr>
            <p:spPr>
              <a:xfrm>
                <a:off x="494291" y="4880001"/>
                <a:ext cx="924310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Imaginary axis.  Like real number line, but rotated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4AF2C5-818C-83AD-6688-9D60CA10E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91" y="4880001"/>
                <a:ext cx="9243108" cy="584775"/>
              </a:xfrm>
              <a:prstGeom prst="rect">
                <a:avLst/>
              </a:prstGeom>
              <a:blipFill>
                <a:blip r:embed="rId6"/>
                <a:stretch>
                  <a:fillRect l="-1646" t="-12766" r="-68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0FE306-4E62-97CB-B17D-CF03C0F7705A}"/>
                  </a:ext>
                </a:extLst>
              </p:cNvPr>
              <p:cNvSpPr txBox="1"/>
              <p:nvPr/>
            </p:nvSpPr>
            <p:spPr>
              <a:xfrm>
                <a:off x="494291" y="5464776"/>
                <a:ext cx="75570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Real axis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/>
                  <a:t> Imaginary axis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/>
                  <a:t> Complex plane.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30FE306-4E62-97CB-B17D-CF03C0F770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91" y="5464776"/>
                <a:ext cx="7557069" cy="584775"/>
              </a:xfrm>
              <a:prstGeom prst="rect">
                <a:avLst/>
              </a:prstGeom>
              <a:blipFill>
                <a:blip r:embed="rId7"/>
                <a:stretch>
                  <a:fillRect l="-2010" t="-12766" r="-100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A21FB7-817B-5378-D528-500AE1DC2EEC}"/>
                  </a:ext>
                </a:extLst>
              </p:cNvPr>
              <p:cNvSpPr txBox="1"/>
              <p:nvPr/>
            </p:nvSpPr>
            <p:spPr>
              <a:xfrm>
                <a:off x="494291" y="6049551"/>
                <a:ext cx="1026255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used to indicate displacement in the “imaginary” direction.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A21FB7-817B-5378-D528-500AE1DC2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91" y="6049551"/>
                <a:ext cx="10262553" cy="584775"/>
              </a:xfrm>
              <a:prstGeom prst="rect">
                <a:avLst/>
              </a:prstGeom>
              <a:blipFill>
                <a:blip r:embed="rId8"/>
                <a:stretch>
                  <a:fillRect l="-864" t="-12766" r="-49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A1DDEBF-AC5F-5EA4-406C-0A693C339574}"/>
              </a:ext>
            </a:extLst>
          </p:cNvPr>
          <p:cNvCxnSpPr>
            <a:cxnSpLocks/>
          </p:cNvCxnSpPr>
          <p:nvPr/>
        </p:nvCxnSpPr>
        <p:spPr>
          <a:xfrm flipH="1">
            <a:off x="7891849" y="5818892"/>
            <a:ext cx="927316" cy="326535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2398BB-4F2A-498C-8024-64424D2D89E6}"/>
                  </a:ext>
                </a:extLst>
              </p:cNvPr>
              <p:cNvSpPr txBox="1"/>
              <p:nvPr/>
            </p:nvSpPr>
            <p:spPr>
              <a:xfrm>
                <a:off x="8633254" y="5437541"/>
                <a:ext cx="335829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1"/>
                    </a:solidFill>
                  </a:rPr>
                  <a:t>Physicists and mathematicians</a:t>
                </a:r>
                <a:br>
                  <a:rPr lang="en-US" sz="2000" dirty="0">
                    <a:solidFill>
                      <a:schemeClr val="accent1"/>
                    </a:solidFill>
                  </a:rPr>
                </a:br>
                <a:r>
                  <a:rPr lang="en-US" sz="2000" dirty="0">
                    <a:solidFill>
                      <a:schemeClr val="accent1"/>
                    </a:solidFill>
                  </a:rPr>
                  <a:t>prefer to use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instead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2398BB-4F2A-498C-8024-64424D2D8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254" y="5437541"/>
                <a:ext cx="3358292" cy="707886"/>
              </a:xfrm>
              <a:prstGeom prst="rect">
                <a:avLst/>
              </a:prstGeom>
              <a:blipFill>
                <a:blip r:embed="rId9"/>
                <a:stretch>
                  <a:fillRect l="-1504" t="-5357" r="-1504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50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58A6A1-A8CE-B8B3-E5C2-9621CC253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525" y="172327"/>
            <a:ext cx="7406640" cy="404516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AB81689-A5B8-0E9B-AF77-46A49C7FC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525" y="172327"/>
            <a:ext cx="7406640" cy="404516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50CED37-B136-5EF3-E48B-1CA447F9E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525" y="172327"/>
            <a:ext cx="7406640" cy="404516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4246505-5127-2265-240E-291BBC049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525" y="172327"/>
            <a:ext cx="7406640" cy="404516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7A3CC1FB-860C-3A5D-5A51-7C1CA2D38A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525" y="172327"/>
            <a:ext cx="7406640" cy="40451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7A0B22-4734-4343-8E04-DAC63C9A9509}"/>
              </a:ext>
            </a:extLst>
          </p:cNvPr>
          <p:cNvSpPr txBox="1"/>
          <p:nvPr/>
        </p:nvSpPr>
        <p:spPr>
          <a:xfrm>
            <a:off x="188708" y="94593"/>
            <a:ext cx="3254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Complex Numbers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F1234-D0BC-6144-9D35-011059227460}"/>
              </a:ext>
            </a:extLst>
          </p:cNvPr>
          <p:cNvSpPr txBox="1"/>
          <p:nvPr/>
        </p:nvSpPr>
        <p:spPr>
          <a:xfrm>
            <a:off x="8419090" y="1530254"/>
            <a:ext cx="2491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Add two</a:t>
            </a:r>
            <a:br>
              <a:rPr lang="en-US" sz="3200" dirty="0"/>
            </a:br>
            <a:r>
              <a:rPr lang="en-US" sz="3200" dirty="0"/>
              <a:t>real numbers.</a:t>
            </a:r>
          </a:p>
        </p:txBody>
      </p:sp>
    </p:spTree>
    <p:extLst>
      <p:ext uri="{BB962C8B-B14F-4D97-AF65-F5344CB8AC3E}">
        <p14:creationId xmlns:p14="http://schemas.microsoft.com/office/powerpoint/2010/main" val="300214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24246505-5127-2265-240E-291BBC049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525" y="172327"/>
            <a:ext cx="7406640" cy="40451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854CB1-D491-D846-7479-D217CF520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525" y="172327"/>
            <a:ext cx="7406640" cy="40451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7A0B22-4734-4343-8E04-DAC63C9A9509}"/>
              </a:ext>
            </a:extLst>
          </p:cNvPr>
          <p:cNvSpPr txBox="1"/>
          <p:nvPr/>
        </p:nvSpPr>
        <p:spPr>
          <a:xfrm>
            <a:off x="188708" y="94593"/>
            <a:ext cx="3254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Complex Numbers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DC507B-F0F5-22B5-3075-4FFAAF9AE5F8}"/>
              </a:ext>
            </a:extLst>
          </p:cNvPr>
          <p:cNvSpPr txBox="1"/>
          <p:nvPr/>
        </p:nvSpPr>
        <p:spPr>
          <a:xfrm>
            <a:off x="8419090" y="1530254"/>
            <a:ext cx="2491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Multiply two</a:t>
            </a:r>
            <a:br>
              <a:rPr lang="en-US" sz="3200" dirty="0"/>
            </a:br>
            <a:r>
              <a:rPr lang="en-US" sz="3200" dirty="0"/>
              <a:t>real numbers.</a:t>
            </a:r>
          </a:p>
        </p:txBody>
      </p:sp>
    </p:spTree>
    <p:extLst>
      <p:ext uri="{BB962C8B-B14F-4D97-AF65-F5344CB8AC3E}">
        <p14:creationId xmlns:p14="http://schemas.microsoft.com/office/powerpoint/2010/main" val="113984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AAFA69A0-C4B4-8E6B-8ABA-8D21C197C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525" y="172327"/>
            <a:ext cx="7406640" cy="40451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7E4AB6-F659-D8E0-F22E-F463F6713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525" y="172327"/>
            <a:ext cx="7406640" cy="40451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B6C45-35CA-DACE-4A39-4586E281E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525" y="172327"/>
            <a:ext cx="7406640" cy="40451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7A0B22-4734-4343-8E04-DAC63C9A9509}"/>
              </a:ext>
            </a:extLst>
          </p:cNvPr>
          <p:cNvSpPr txBox="1"/>
          <p:nvPr/>
        </p:nvSpPr>
        <p:spPr>
          <a:xfrm>
            <a:off x="188708" y="94593"/>
            <a:ext cx="3254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Complex Numbers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91FE3A-268C-1169-F81C-99F0BBF55AD8}"/>
              </a:ext>
            </a:extLst>
          </p:cNvPr>
          <p:cNvSpPr txBox="1"/>
          <p:nvPr/>
        </p:nvSpPr>
        <p:spPr>
          <a:xfrm>
            <a:off x="7988909" y="1530254"/>
            <a:ext cx="33522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Add two (negative)</a:t>
            </a:r>
            <a:br>
              <a:rPr lang="en-US" sz="3200" dirty="0"/>
            </a:br>
            <a:r>
              <a:rPr lang="en-US" sz="3200" dirty="0"/>
              <a:t>real numbers.</a:t>
            </a:r>
          </a:p>
        </p:txBody>
      </p:sp>
    </p:spTree>
    <p:extLst>
      <p:ext uri="{BB962C8B-B14F-4D97-AF65-F5344CB8AC3E}">
        <p14:creationId xmlns:p14="http://schemas.microsoft.com/office/powerpoint/2010/main" val="395739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AAFA69A0-C4B4-8E6B-8ABA-8D21C197C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525" y="172327"/>
            <a:ext cx="7406640" cy="40451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7E4AB6-F659-D8E0-F22E-F463F6713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525" y="172327"/>
            <a:ext cx="7406640" cy="4045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3613FA-90B3-E5C1-4CDE-62B440A8F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525" y="172327"/>
            <a:ext cx="7406640" cy="40451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7A0B22-4734-4343-8E04-DAC63C9A9509}"/>
              </a:ext>
            </a:extLst>
          </p:cNvPr>
          <p:cNvSpPr txBox="1"/>
          <p:nvPr/>
        </p:nvSpPr>
        <p:spPr>
          <a:xfrm>
            <a:off x="188708" y="94593"/>
            <a:ext cx="3254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Complex Numbers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A277A7-A97C-3989-EB24-F7D62B94D24F}"/>
              </a:ext>
            </a:extLst>
          </p:cNvPr>
          <p:cNvSpPr txBox="1"/>
          <p:nvPr/>
        </p:nvSpPr>
        <p:spPr>
          <a:xfrm>
            <a:off x="1347737" y="4152821"/>
            <a:ext cx="1135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Why?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B96EDC-6D20-FB0E-EE8C-E479B607EE3F}"/>
                  </a:ext>
                </a:extLst>
              </p:cNvPr>
              <p:cNvSpPr txBox="1"/>
              <p:nvPr/>
            </p:nvSpPr>
            <p:spPr>
              <a:xfrm>
                <a:off x="2540832" y="4152821"/>
                <a:ext cx="54965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Why not have: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−2 × −3=−6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B96EDC-6D20-FB0E-EE8C-E479B607E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832" y="4152821"/>
                <a:ext cx="5496569" cy="584775"/>
              </a:xfrm>
              <a:prstGeom prst="rect">
                <a:avLst/>
              </a:prstGeom>
              <a:blipFill>
                <a:blip r:embed="rId5"/>
                <a:stretch>
                  <a:fillRect l="-2771" t="-12766" r="-1848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116E389-F4CA-629A-8ADB-E950FE1C595C}"/>
              </a:ext>
            </a:extLst>
          </p:cNvPr>
          <p:cNvSpPr txBox="1"/>
          <p:nvPr/>
        </p:nvSpPr>
        <p:spPr>
          <a:xfrm>
            <a:off x="6750522" y="399835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AE6E5E-1964-DE59-9601-4B53B0FDA682}"/>
                  </a:ext>
                </a:extLst>
              </p:cNvPr>
              <p:cNvSpPr txBox="1"/>
              <p:nvPr/>
            </p:nvSpPr>
            <p:spPr>
              <a:xfrm>
                <a:off x="1347737" y="4689151"/>
                <a:ext cx="86113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Or, in other words, why not have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× 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/>
                  <a:t>?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AE6E5E-1964-DE59-9601-4B53B0FDA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737" y="4689151"/>
                <a:ext cx="8611396" cy="584775"/>
              </a:xfrm>
              <a:prstGeom prst="rect">
                <a:avLst/>
              </a:prstGeom>
              <a:blipFill>
                <a:blip r:embed="rId6"/>
                <a:stretch>
                  <a:fillRect l="-1767" t="-1489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77EA37-AB15-0197-F09C-CF987BADC723}"/>
                  </a:ext>
                </a:extLst>
              </p:cNvPr>
              <p:cNvSpPr txBox="1"/>
              <p:nvPr/>
            </p:nvSpPr>
            <p:spPr>
              <a:xfrm>
                <a:off x="1347737" y="5225481"/>
                <a:ext cx="88833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That way, solution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+9=0</m:t>
                    </m:r>
                  </m:oMath>
                </a14:m>
                <a:r>
                  <a:rPr lang="en-US" sz="3200" dirty="0"/>
                  <a:t> would be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3.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377EA37-AB15-0197-F09C-CF987BADC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737" y="5225481"/>
                <a:ext cx="8883394" cy="584775"/>
              </a:xfrm>
              <a:prstGeom prst="rect">
                <a:avLst/>
              </a:prstGeom>
              <a:blipFill>
                <a:blip r:embed="rId7"/>
                <a:stretch>
                  <a:fillRect l="-1714" t="-12766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A4B1DDC-56DB-1810-3429-997D7E58685D}"/>
              </a:ext>
            </a:extLst>
          </p:cNvPr>
          <p:cNvSpPr txBox="1"/>
          <p:nvPr/>
        </p:nvSpPr>
        <p:spPr>
          <a:xfrm>
            <a:off x="8904021" y="507823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81B779-247B-9AD4-6C80-E80F98568F37}"/>
              </a:ext>
            </a:extLst>
          </p:cNvPr>
          <p:cNvSpPr txBox="1"/>
          <p:nvPr/>
        </p:nvSpPr>
        <p:spPr>
          <a:xfrm>
            <a:off x="8539348" y="4542006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2965BF-82F2-BA0E-E868-F185271851D2}"/>
              </a:ext>
            </a:extLst>
          </p:cNvPr>
          <p:cNvSpPr txBox="1"/>
          <p:nvPr/>
        </p:nvSpPr>
        <p:spPr>
          <a:xfrm>
            <a:off x="1347737" y="5761812"/>
            <a:ext cx="1739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Hmmm…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EECCB7-8B9B-9A90-407B-E8B07637BE5D}"/>
                  </a:ext>
                </a:extLst>
              </p:cNvPr>
              <p:cNvSpPr txBox="1"/>
              <p:nvPr/>
            </p:nvSpPr>
            <p:spPr>
              <a:xfrm>
                <a:off x="3142937" y="5761812"/>
                <a:ext cx="536121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But what would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 × −3</m:t>
                    </m:r>
                  </m:oMath>
                </a14:m>
                <a:r>
                  <a:rPr lang="en-US" sz="3200" dirty="0"/>
                  <a:t> equal?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EECCB7-8B9B-9A90-407B-E8B07637B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937" y="5761812"/>
                <a:ext cx="5361211" cy="584775"/>
              </a:xfrm>
              <a:prstGeom prst="rect">
                <a:avLst/>
              </a:prstGeom>
              <a:blipFill>
                <a:blip r:embed="rId8"/>
                <a:stretch>
                  <a:fillRect l="-2837" t="-12766" r="-189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18304D-D07F-CAAA-40D5-F126EF6021EF}"/>
                  </a:ext>
                </a:extLst>
              </p:cNvPr>
              <p:cNvSpPr txBox="1"/>
              <p:nvPr/>
            </p:nvSpPr>
            <p:spPr>
              <a:xfrm>
                <a:off x="8582186" y="5761812"/>
                <a:ext cx="9092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18304D-D07F-CAAA-40D5-F126EF602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186" y="5761812"/>
                <a:ext cx="909223" cy="584775"/>
              </a:xfrm>
              <a:prstGeom prst="rect">
                <a:avLst/>
              </a:prstGeom>
              <a:blipFill>
                <a:blip r:embed="rId9"/>
                <a:stretch>
                  <a:fillRect l="-4110" t="-12766" r="-15068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2675EE2-B224-BD58-C985-05789A0E4265}"/>
                  </a:ext>
                </a:extLst>
              </p:cNvPr>
              <p:cNvSpPr txBox="1"/>
              <p:nvPr/>
            </p:nvSpPr>
            <p:spPr>
              <a:xfrm>
                <a:off x="9569447" y="5761812"/>
                <a:ext cx="9092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2675EE2-B224-BD58-C985-05789A0E4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9447" y="5761812"/>
                <a:ext cx="909223" cy="584775"/>
              </a:xfrm>
              <a:prstGeom prst="rect">
                <a:avLst/>
              </a:prstGeom>
              <a:blipFill>
                <a:blip r:embed="rId10"/>
                <a:stretch>
                  <a:fillRect t="-12766" r="-15068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EE727A9-00BC-8F05-1FB6-4FB19B2D8BA2}"/>
              </a:ext>
            </a:extLst>
          </p:cNvPr>
          <p:cNvSpPr txBox="1"/>
          <p:nvPr/>
        </p:nvSpPr>
        <p:spPr>
          <a:xfrm>
            <a:off x="1346719" y="6273225"/>
            <a:ext cx="6190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Won’t work.  Can’t make consistent.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52245B-EFB6-6354-44C8-662486F70D77}"/>
              </a:ext>
            </a:extLst>
          </p:cNvPr>
          <p:cNvSpPr txBox="1"/>
          <p:nvPr/>
        </p:nvSpPr>
        <p:spPr>
          <a:xfrm>
            <a:off x="8375548" y="1530254"/>
            <a:ext cx="25779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Multiply two</a:t>
            </a:r>
            <a:br>
              <a:rPr lang="en-US" sz="3200" dirty="0"/>
            </a:br>
            <a:r>
              <a:rPr lang="en-US" sz="3200" dirty="0"/>
              <a:t>(negative) real</a:t>
            </a:r>
            <a:br>
              <a:rPr lang="en-US" sz="3200" dirty="0"/>
            </a:br>
            <a:r>
              <a:rPr lang="en-US" sz="3200" dirty="0"/>
              <a:t>numbers.</a:t>
            </a:r>
          </a:p>
        </p:txBody>
      </p:sp>
    </p:spTree>
    <p:extLst>
      <p:ext uri="{BB962C8B-B14F-4D97-AF65-F5344CB8AC3E}">
        <p14:creationId xmlns:p14="http://schemas.microsoft.com/office/powerpoint/2010/main" val="168479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1" grpId="0"/>
      <p:bldP spid="12" grpId="0"/>
      <p:bldP spid="10" grpId="0"/>
      <p:bldP spid="14" grpId="0"/>
      <p:bldP spid="16" grpId="0"/>
      <p:bldP spid="17" grpId="0"/>
      <p:bldP spid="15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AAFA69A0-C4B4-8E6B-8ABA-8D21C197C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525" y="172327"/>
            <a:ext cx="7406640" cy="40451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C77C13-83FB-923D-3D5B-1A139957D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525" y="172327"/>
            <a:ext cx="7406640" cy="40451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69F7A3-A89B-3E46-EBD9-58F20AB62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525" y="172327"/>
            <a:ext cx="7406640" cy="40451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0068AB-17F8-3CF8-F71A-B0CAD7BB8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525" y="172327"/>
            <a:ext cx="7406640" cy="40451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E304D0-756E-4B9E-369C-78875716E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2525" y="172327"/>
            <a:ext cx="7406640" cy="40451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7A0B22-4734-4343-8E04-DAC63C9A9509}"/>
              </a:ext>
            </a:extLst>
          </p:cNvPr>
          <p:cNvSpPr txBox="1"/>
          <p:nvPr/>
        </p:nvSpPr>
        <p:spPr>
          <a:xfrm>
            <a:off x="188708" y="94593"/>
            <a:ext cx="3254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Complex Numbers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232A6E-8304-ECFF-EC1B-49BB5C522025}"/>
              </a:ext>
            </a:extLst>
          </p:cNvPr>
          <p:cNvSpPr txBox="1"/>
          <p:nvPr/>
        </p:nvSpPr>
        <p:spPr>
          <a:xfrm>
            <a:off x="7908856" y="1530254"/>
            <a:ext cx="35123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Add two</a:t>
            </a:r>
            <a:br>
              <a:rPr lang="en-US" sz="3200" dirty="0"/>
            </a:br>
            <a:r>
              <a:rPr lang="en-US" sz="3200" dirty="0"/>
              <a:t>imaginary numbers.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8CCAD8-EFC2-71B5-E7B2-130AB0307CF1}"/>
                  </a:ext>
                </a:extLst>
              </p:cNvPr>
              <p:cNvSpPr txBox="1"/>
              <p:nvPr/>
            </p:nvSpPr>
            <p:spPr>
              <a:xfrm>
                <a:off x="341086" y="4144829"/>
                <a:ext cx="11437555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But, in addition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implying a direction, we should think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itself</a:t>
                </a:r>
                <a:br>
                  <a:rPr lang="en-US" sz="3200" dirty="0"/>
                </a:br>
                <a:r>
                  <a:rPr lang="en-US" sz="3200" dirty="0"/>
                  <a:t>as actually </a:t>
                </a:r>
                <a:r>
                  <a:rPr lang="en-US" sz="3200" i="1" dirty="0"/>
                  <a:t>having</a:t>
                </a:r>
                <a:r>
                  <a:rPr lang="en-US" sz="3200" dirty="0"/>
                  <a:t> both a value (magnitude) </a:t>
                </a:r>
                <a:r>
                  <a:rPr lang="en-US" sz="3200" i="1" dirty="0"/>
                  <a:t>and</a:t>
                </a:r>
                <a:r>
                  <a:rPr lang="en-US" sz="3200" dirty="0"/>
                  <a:t> an angle/direction.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58CCAD8-EFC2-71B5-E7B2-130AB0307C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86" y="4144829"/>
                <a:ext cx="11437555" cy="1077218"/>
              </a:xfrm>
              <a:prstGeom prst="rect">
                <a:avLst/>
              </a:prstGeom>
              <a:blipFill>
                <a:blip r:embed="rId7"/>
                <a:stretch>
                  <a:fillRect l="-1330" t="-6977" r="-333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19FB23AB-801A-BCB6-6ADD-21B5773C4B9F}"/>
              </a:ext>
            </a:extLst>
          </p:cNvPr>
          <p:cNvSpPr>
            <a:spLocks noChangeAspect="1"/>
          </p:cNvSpPr>
          <p:nvPr/>
        </p:nvSpPr>
        <p:spPr>
          <a:xfrm>
            <a:off x="4051067" y="2724348"/>
            <a:ext cx="114645" cy="11464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8114A4-A998-40F1-E910-7D100014E6A3}"/>
                  </a:ext>
                </a:extLst>
              </p:cNvPr>
              <p:cNvSpPr txBox="1"/>
              <p:nvPr/>
            </p:nvSpPr>
            <p:spPr>
              <a:xfrm>
                <a:off x="182868" y="2009003"/>
                <a:ext cx="1702325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8114A4-A998-40F1-E910-7D100014E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68" y="2009003"/>
                <a:ext cx="1702325" cy="584775"/>
              </a:xfrm>
              <a:prstGeom prst="rect">
                <a:avLst/>
              </a:prstGeom>
              <a:blipFill>
                <a:blip r:embed="rId8"/>
                <a:stretch>
                  <a:fillRect l="-2222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2E6FCB-E963-9197-2EFD-051D86DA2632}"/>
                  </a:ext>
                </a:extLst>
              </p:cNvPr>
              <p:cNvSpPr txBox="1"/>
              <p:nvPr/>
            </p:nvSpPr>
            <p:spPr>
              <a:xfrm>
                <a:off x="182868" y="1165672"/>
                <a:ext cx="1769587" cy="6428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2E6FCB-E963-9197-2EFD-051D86DA2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68" y="1165672"/>
                <a:ext cx="1769587" cy="642868"/>
              </a:xfrm>
              <a:prstGeom prst="rect">
                <a:avLst/>
              </a:prstGeom>
              <a:blipFill>
                <a:blip r:embed="rId9"/>
                <a:stretch>
                  <a:fillRect l="-214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511DA7-BD12-AE44-5918-8E1D43DCCA4E}"/>
              </a:ext>
            </a:extLst>
          </p:cNvPr>
          <p:cNvCxnSpPr>
            <a:cxnSpLocks/>
          </p:cNvCxnSpPr>
          <p:nvPr/>
        </p:nvCxnSpPr>
        <p:spPr>
          <a:xfrm>
            <a:off x="1474573" y="1808540"/>
            <a:ext cx="2512541" cy="915808"/>
          </a:xfrm>
          <a:prstGeom prst="straightConnector1">
            <a:avLst/>
          </a:prstGeom>
          <a:ln w="3810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>
            <a:extLst>
              <a:ext uri="{FF2B5EF4-FFF2-40B4-BE49-F238E27FC236}">
                <a16:creationId xmlns:a16="http://schemas.microsoft.com/office/drawing/2014/main" id="{FC42BB1D-023F-97C1-AC1F-10F60385A22A}"/>
              </a:ext>
            </a:extLst>
          </p:cNvPr>
          <p:cNvSpPr/>
          <p:nvPr/>
        </p:nvSpPr>
        <p:spPr>
          <a:xfrm>
            <a:off x="1171082" y="5275819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31DCDC-9E6D-DBA7-8311-8F3CB06A2619}"/>
                  </a:ext>
                </a:extLst>
              </p:cNvPr>
              <p:cNvSpPr txBox="1"/>
              <p:nvPr/>
            </p:nvSpPr>
            <p:spPr>
              <a:xfrm>
                <a:off x="1738185" y="5141328"/>
                <a:ext cx="5597366" cy="632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 at an angle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31DCDC-9E6D-DBA7-8311-8F3CB06A2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185" y="5141328"/>
                <a:ext cx="5597366" cy="632802"/>
              </a:xfrm>
              <a:prstGeom prst="rect">
                <a:avLst/>
              </a:prstGeom>
              <a:blipFill>
                <a:blip r:embed="rId10"/>
                <a:stretch>
                  <a:fillRect l="-1584" t="-3922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3A1A11-29C6-C90E-A85E-0FE226ECF9E1}"/>
                  </a:ext>
                </a:extLst>
              </p:cNvPr>
              <p:cNvSpPr txBox="1"/>
              <p:nvPr/>
            </p:nvSpPr>
            <p:spPr>
              <a:xfrm>
                <a:off x="1738185" y="5141328"/>
                <a:ext cx="5597366" cy="632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3200" dirty="0"/>
                  <a:t> at an angle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°=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43A1A11-29C6-C90E-A85E-0FE226ECF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185" y="5141328"/>
                <a:ext cx="5597366" cy="632802"/>
              </a:xfrm>
              <a:prstGeom prst="rect">
                <a:avLst/>
              </a:prstGeom>
              <a:blipFill>
                <a:blip r:embed="rId11"/>
                <a:stretch>
                  <a:fillRect l="-1584" t="-3922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49C81CF-CBF1-4285-8A96-71DF72268E6A}"/>
              </a:ext>
            </a:extLst>
          </p:cNvPr>
          <p:cNvCxnSpPr>
            <a:cxnSpLocks/>
          </p:cNvCxnSpPr>
          <p:nvPr/>
        </p:nvCxnSpPr>
        <p:spPr>
          <a:xfrm flipH="1" flipV="1">
            <a:off x="9665010" y="5174648"/>
            <a:ext cx="418892" cy="224308"/>
          </a:xfrm>
          <a:prstGeom prst="straightConnector1">
            <a:avLst/>
          </a:prstGeom>
          <a:ln w="38100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941059A-EF36-3752-D57D-596DD8EC0054}"/>
              </a:ext>
            </a:extLst>
          </p:cNvPr>
          <p:cNvSpPr txBox="1"/>
          <p:nvPr/>
        </p:nvSpPr>
        <p:spPr>
          <a:xfrm>
            <a:off x="9808486" y="5101553"/>
            <a:ext cx="1970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Relative to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positive real axis.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46B60F-59E0-96E9-8DDB-1E4FDCEC9D85}"/>
              </a:ext>
            </a:extLst>
          </p:cNvPr>
          <p:cNvSpPr txBox="1"/>
          <p:nvPr/>
        </p:nvSpPr>
        <p:spPr>
          <a:xfrm>
            <a:off x="341086" y="5693411"/>
            <a:ext cx="11844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In fact, </a:t>
            </a:r>
            <a:r>
              <a:rPr lang="en-US" sz="3200" i="1" dirty="0"/>
              <a:t>all numbers in the complex plane have a magnitude and angle.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EBA408A-9329-88DF-E63C-2D1E2B78B572}"/>
                  </a:ext>
                </a:extLst>
              </p:cNvPr>
              <p:cNvSpPr txBox="1"/>
              <p:nvPr/>
            </p:nvSpPr>
            <p:spPr>
              <a:xfrm>
                <a:off x="341086" y="6197467"/>
                <a:ext cx="10826746" cy="6328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Instead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3200" dirty="0"/>
                  <a:t>, could write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sz="3200" dirty="0"/>
                  <a:t>, respectively.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EBA408A-9329-88DF-E63C-2D1E2B78B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86" y="6197467"/>
                <a:ext cx="10826746" cy="632802"/>
              </a:xfrm>
              <a:prstGeom prst="rect">
                <a:avLst/>
              </a:prstGeom>
              <a:blipFill>
                <a:blip r:embed="rId12"/>
                <a:stretch>
                  <a:fillRect l="-1405" t="-6000" r="-1054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799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9" grpId="0" animBg="1"/>
      <p:bldP spid="15" grpId="0" animBg="1"/>
      <p:bldP spid="17" grpId="0"/>
      <p:bldP spid="19" grpId="0"/>
      <p:bldP spid="23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90068AB-17F8-3CF8-F71A-B0CAD7BB8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525" y="172327"/>
            <a:ext cx="7406640" cy="40451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1078BC-1F24-31AA-48A8-E0DC3E9AB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525" y="172327"/>
            <a:ext cx="7406640" cy="40451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B0C99E-30FD-1D3F-8C13-4F32529C4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525" y="172327"/>
            <a:ext cx="7406640" cy="4045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E01A1B1-AEBD-4B91-87DE-56322FC5FA30}"/>
                  </a:ext>
                </a:extLst>
              </p:cNvPr>
              <p:cNvSpPr txBox="1"/>
              <p:nvPr/>
            </p:nvSpPr>
            <p:spPr>
              <a:xfrm>
                <a:off x="182868" y="2009003"/>
                <a:ext cx="1702325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E01A1B1-AEBD-4B91-87DE-56322FC5F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68" y="2009003"/>
                <a:ext cx="1702325" cy="584775"/>
              </a:xfrm>
              <a:prstGeom prst="rect">
                <a:avLst/>
              </a:prstGeom>
              <a:blipFill>
                <a:blip r:embed="rId5"/>
                <a:stretch>
                  <a:fillRect l="-2222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FB060FB-77F8-1E09-F544-36FDD2CC09C1}"/>
                  </a:ext>
                </a:extLst>
              </p:cNvPr>
              <p:cNvSpPr txBox="1"/>
              <p:nvPr/>
            </p:nvSpPr>
            <p:spPr>
              <a:xfrm>
                <a:off x="182868" y="1165672"/>
                <a:ext cx="1769587" cy="6428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FB060FB-77F8-1E09-F544-36FDD2CC0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68" y="1165672"/>
                <a:ext cx="1769587" cy="642868"/>
              </a:xfrm>
              <a:prstGeom prst="rect">
                <a:avLst/>
              </a:prstGeom>
              <a:blipFill>
                <a:blip r:embed="rId6"/>
                <a:stretch>
                  <a:fillRect l="-214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E7A0B22-4734-4343-8E04-DAC63C9A9509}"/>
              </a:ext>
            </a:extLst>
          </p:cNvPr>
          <p:cNvSpPr txBox="1"/>
          <p:nvPr/>
        </p:nvSpPr>
        <p:spPr>
          <a:xfrm>
            <a:off x="188708" y="94593"/>
            <a:ext cx="3254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Complex Numbers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52CB7A-87B8-33F6-9283-64EC4E2AD463}"/>
              </a:ext>
            </a:extLst>
          </p:cNvPr>
          <p:cNvSpPr txBox="1"/>
          <p:nvPr/>
        </p:nvSpPr>
        <p:spPr>
          <a:xfrm>
            <a:off x="182868" y="4295226"/>
            <a:ext cx="3987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Multiply two numbers.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9566E4-6603-B246-CCAD-56AFF2EA7FA7}"/>
              </a:ext>
            </a:extLst>
          </p:cNvPr>
          <p:cNvSpPr txBox="1"/>
          <p:nvPr/>
        </p:nvSpPr>
        <p:spPr>
          <a:xfrm>
            <a:off x="182868" y="4910359"/>
            <a:ext cx="8137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Multiply their magnitudes and add their angles</a:t>
            </a:r>
            <a:r>
              <a:rPr lang="en-US" sz="32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A20F79-399A-87E8-F307-69507275280A}"/>
                  </a:ext>
                </a:extLst>
              </p:cNvPr>
              <p:cNvSpPr txBox="1"/>
              <p:nvPr/>
            </p:nvSpPr>
            <p:spPr>
              <a:xfrm>
                <a:off x="182868" y="5525492"/>
                <a:ext cx="117322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Relates to Euler’s formula</a:t>
                </a:r>
                <a:r>
                  <a:rPr lang="en-US" sz="3200" dirty="0">
                    <a:solidFill>
                      <a:schemeClr val="bg1"/>
                    </a:solidFill>
                  </a:rPr>
                  <a:t>: multiplying exponentials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</a:rPr>
                  <a:t> add exponents.</a:t>
                </a:r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EA20F79-399A-87E8-F307-695072752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68" y="5525492"/>
                <a:ext cx="11732251" cy="584775"/>
              </a:xfrm>
              <a:prstGeom prst="rect">
                <a:avLst/>
              </a:prstGeom>
              <a:blipFill>
                <a:blip r:embed="rId7"/>
                <a:stretch>
                  <a:fillRect l="-1297" t="-10638" r="-118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3B2FCE-9F0F-2A40-BF46-376B3B00FF8E}"/>
                  </a:ext>
                </a:extLst>
              </p:cNvPr>
              <p:cNvSpPr txBox="1"/>
              <p:nvPr/>
            </p:nvSpPr>
            <p:spPr>
              <a:xfrm>
                <a:off x="182868" y="5525492"/>
                <a:ext cx="117322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Relates to Euler’s formula: multiplying exponentials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200" dirty="0"/>
                  <a:t> add exponents.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3B2FCE-9F0F-2A40-BF46-376B3B00F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68" y="5525492"/>
                <a:ext cx="11732251" cy="584775"/>
              </a:xfrm>
              <a:prstGeom prst="rect">
                <a:avLst/>
              </a:prstGeom>
              <a:blipFill>
                <a:blip r:embed="rId8"/>
                <a:stretch>
                  <a:fillRect l="-1297" t="-10638" r="-1189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25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6FB40B-01B6-78B1-EC2E-E7C417CE14D5}"/>
                  </a:ext>
                </a:extLst>
              </p:cNvPr>
              <p:cNvSpPr txBox="1"/>
              <p:nvPr/>
            </p:nvSpPr>
            <p:spPr>
              <a:xfrm>
                <a:off x="60722" y="4458484"/>
                <a:ext cx="8731814" cy="606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𝑗𝑦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36FB40B-01B6-78B1-EC2E-E7C417CE1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2" y="4458484"/>
                <a:ext cx="8731814" cy="606513"/>
              </a:xfrm>
              <a:prstGeom prst="rect">
                <a:avLst/>
              </a:prstGeom>
              <a:blipFill>
                <a:blip r:embed="rId2"/>
                <a:stretch>
                  <a:fillRect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C413FF77-F546-C8AA-6568-D5AA07534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525" y="172327"/>
            <a:ext cx="7406640" cy="4045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639D875-89A5-0AB0-32FF-01E6AFD2F1EF}"/>
                  </a:ext>
                </a:extLst>
              </p:cNvPr>
              <p:cNvSpPr txBox="1"/>
              <p:nvPr/>
            </p:nvSpPr>
            <p:spPr>
              <a:xfrm>
                <a:off x="8957392" y="2746623"/>
                <a:ext cx="240328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639D875-89A5-0AB0-32FF-01E6AFD2F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7392" y="2746623"/>
                <a:ext cx="2403286" cy="584775"/>
              </a:xfrm>
              <a:prstGeom prst="rect">
                <a:avLst/>
              </a:prstGeom>
              <a:blipFill>
                <a:blip r:embed="rId4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3E1608E-349A-6608-4524-4DA9298DCC4E}"/>
                  </a:ext>
                </a:extLst>
              </p:cNvPr>
              <p:cNvSpPr txBox="1"/>
              <p:nvPr/>
            </p:nvSpPr>
            <p:spPr>
              <a:xfrm>
                <a:off x="8846034" y="1732992"/>
                <a:ext cx="30664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3E1608E-349A-6608-4524-4DA9298DC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034" y="1732992"/>
                <a:ext cx="3066480" cy="584775"/>
              </a:xfrm>
              <a:prstGeom prst="rect">
                <a:avLst/>
              </a:prstGeom>
              <a:blipFill>
                <a:blip r:embed="rId5"/>
                <a:stretch>
                  <a:fillRect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5EBF45-73EB-B1F4-8CFC-ABC4ED6997E7}"/>
                  </a:ext>
                </a:extLst>
              </p:cNvPr>
              <p:cNvSpPr txBox="1"/>
              <p:nvPr/>
            </p:nvSpPr>
            <p:spPr>
              <a:xfrm>
                <a:off x="9039388" y="414290"/>
                <a:ext cx="2679773" cy="688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05EBF45-73EB-B1F4-8CFC-ABC4ED699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388" y="414290"/>
                <a:ext cx="2679773" cy="688715"/>
              </a:xfrm>
              <a:prstGeom prst="rect">
                <a:avLst/>
              </a:prstGeom>
              <a:blipFill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766957-E4D8-CA41-BBFE-F748D5B6716B}"/>
                  </a:ext>
                </a:extLst>
              </p:cNvPr>
              <p:cNvSpPr txBox="1"/>
              <p:nvPr/>
            </p:nvSpPr>
            <p:spPr>
              <a:xfrm>
                <a:off x="8769195" y="2282859"/>
                <a:ext cx="32141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/>
                  <a:t>(Provided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2000" dirty="0"/>
                  <a:t>, else add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000" dirty="0"/>
                  <a:t>.)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766957-E4D8-CA41-BBFE-F748D5B67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9195" y="2282859"/>
                <a:ext cx="3214150" cy="400110"/>
              </a:xfrm>
              <a:prstGeom prst="rect">
                <a:avLst/>
              </a:prstGeom>
              <a:blipFill>
                <a:blip r:embed="rId7"/>
                <a:stretch>
                  <a:fillRect l="-1969" t="-6061" r="-118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957F3D4-9179-7F40-A469-E0BABE13159F}"/>
              </a:ext>
            </a:extLst>
          </p:cNvPr>
          <p:cNvSpPr txBox="1"/>
          <p:nvPr/>
        </p:nvSpPr>
        <p:spPr>
          <a:xfrm>
            <a:off x="10030487" y="3165545"/>
            <a:ext cx="543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72A31FA-0AD2-3562-C2E6-132ED24E2A78}"/>
                  </a:ext>
                </a:extLst>
              </p:cNvPr>
              <p:cNvSpPr txBox="1"/>
              <p:nvPr/>
            </p:nvSpPr>
            <p:spPr>
              <a:xfrm>
                <a:off x="9313822" y="1125611"/>
                <a:ext cx="21309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72A31FA-0AD2-3562-C2E6-132ED24E2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822" y="1125611"/>
                <a:ext cx="2130904" cy="584775"/>
              </a:xfrm>
              <a:prstGeom prst="rect">
                <a:avLst/>
              </a:prstGeom>
              <a:blipFill>
                <a:blip r:embed="rId8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B97194-5AAE-C9FD-1677-037050FE88BC}"/>
                  </a:ext>
                </a:extLst>
              </p:cNvPr>
              <p:cNvSpPr txBox="1"/>
              <p:nvPr/>
            </p:nvSpPr>
            <p:spPr>
              <a:xfrm>
                <a:off x="9280975" y="3644427"/>
                <a:ext cx="22998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0≤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&lt;2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7B97194-5AAE-C9FD-1677-037050FE8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0975" y="3644427"/>
                <a:ext cx="229986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72F95C60-5F12-8A1D-AFEB-889665A02F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2525" y="172327"/>
            <a:ext cx="7406640" cy="40451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AD5E47-F88C-9097-EB42-DC68C83B61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2525" y="172327"/>
            <a:ext cx="7406640" cy="40451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1AEF2DC-50F1-6DEC-E2B3-2BDFD525A0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2525" y="172327"/>
            <a:ext cx="7406640" cy="404516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EE9FCCD-2C40-8BF4-1119-75CE108BBB0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12525" y="172327"/>
            <a:ext cx="7406640" cy="404516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F142F044-38DE-3FB1-4D5C-FC9E2BD1D97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2525" y="172327"/>
            <a:ext cx="7406640" cy="4045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42CD60B-350E-2498-EF0A-C15253253F78}"/>
                  </a:ext>
                </a:extLst>
              </p:cNvPr>
              <p:cNvSpPr txBox="1"/>
              <p:nvPr/>
            </p:nvSpPr>
            <p:spPr>
              <a:xfrm>
                <a:off x="44818" y="3797936"/>
                <a:ext cx="3679405" cy="688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42CD60B-350E-2498-EF0A-C15253253F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8" y="3797936"/>
                <a:ext cx="3679405" cy="688715"/>
              </a:xfrm>
              <a:prstGeom prst="rect">
                <a:avLst/>
              </a:prstGeom>
              <a:blipFill>
                <a:blip r:embed="rId15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E7A0B22-4734-4343-8E04-DAC63C9A9509}"/>
              </a:ext>
            </a:extLst>
          </p:cNvPr>
          <p:cNvSpPr txBox="1"/>
          <p:nvPr/>
        </p:nvSpPr>
        <p:spPr>
          <a:xfrm>
            <a:off x="188708" y="94593"/>
            <a:ext cx="3254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Complex Numbers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B2D070-E8F5-836B-6691-F6EEC04C857A}"/>
              </a:ext>
            </a:extLst>
          </p:cNvPr>
          <p:cNvSpPr txBox="1"/>
          <p:nvPr/>
        </p:nvSpPr>
        <p:spPr>
          <a:xfrm>
            <a:off x="785219" y="4919816"/>
            <a:ext cx="1356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Cartesian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AAD1049-1CAF-70EF-0F71-7E6A9C31153A}"/>
              </a:ext>
            </a:extLst>
          </p:cNvPr>
          <p:cNvSpPr txBox="1"/>
          <p:nvPr/>
        </p:nvSpPr>
        <p:spPr>
          <a:xfrm>
            <a:off x="6491920" y="4916578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polar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BE7885-F382-1B8C-CD20-99782022D02E}"/>
              </a:ext>
            </a:extLst>
          </p:cNvPr>
          <p:cNvGrpSpPr/>
          <p:nvPr/>
        </p:nvGrpSpPr>
        <p:grpSpPr>
          <a:xfrm>
            <a:off x="6242993" y="2890139"/>
            <a:ext cx="182880" cy="182880"/>
            <a:chOff x="247338" y="2746623"/>
            <a:chExt cx="182880" cy="18288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CE01C50-C1E4-726B-7FBF-7494A8183641}"/>
                </a:ext>
              </a:extLst>
            </p:cNvPr>
            <p:cNvCxnSpPr>
              <a:cxnSpLocks/>
            </p:cNvCxnSpPr>
            <p:nvPr/>
          </p:nvCxnSpPr>
          <p:spPr>
            <a:xfrm>
              <a:off x="247338" y="2746623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EC31631-E768-E218-AD37-DBB2A025EA0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55898" y="2838063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2E39C2-5803-31CE-C60D-D3D9D6ABA5AC}"/>
                  </a:ext>
                </a:extLst>
              </p:cNvPr>
              <p:cNvSpPr txBox="1"/>
              <p:nvPr/>
            </p:nvSpPr>
            <p:spPr>
              <a:xfrm>
                <a:off x="182868" y="2009003"/>
                <a:ext cx="1702325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2E39C2-5803-31CE-C60D-D3D9D6ABA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68" y="2009003"/>
                <a:ext cx="1702325" cy="584775"/>
              </a:xfrm>
              <a:prstGeom prst="rect">
                <a:avLst/>
              </a:prstGeom>
              <a:blipFill>
                <a:blip r:embed="rId35"/>
                <a:stretch>
                  <a:fillRect l="-2222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51660B8-8447-63F8-5CA6-63CD38A00901}"/>
                  </a:ext>
                </a:extLst>
              </p:cNvPr>
              <p:cNvSpPr txBox="1"/>
              <p:nvPr/>
            </p:nvSpPr>
            <p:spPr>
              <a:xfrm>
                <a:off x="182868" y="1165672"/>
                <a:ext cx="1769587" cy="64286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51660B8-8447-63F8-5CA6-63CD38A00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68" y="1165672"/>
                <a:ext cx="1769587" cy="642868"/>
              </a:xfrm>
              <a:prstGeom prst="rect">
                <a:avLst/>
              </a:prstGeom>
              <a:blipFill>
                <a:blip r:embed="rId36"/>
                <a:stretch>
                  <a:fillRect l="-214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0CDC311-A485-5C29-717E-DBAC8E36072A}"/>
              </a:ext>
            </a:extLst>
          </p:cNvPr>
          <p:cNvCxnSpPr>
            <a:cxnSpLocks/>
          </p:cNvCxnSpPr>
          <p:nvPr/>
        </p:nvCxnSpPr>
        <p:spPr>
          <a:xfrm flipH="1">
            <a:off x="7086935" y="653547"/>
            <a:ext cx="366491" cy="352356"/>
          </a:xfrm>
          <a:prstGeom prst="straightConnector1">
            <a:avLst/>
          </a:prstGeom>
          <a:ln w="38100" cap="rnd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17C022C-0A8A-B5D2-B7B6-069B3D6C9CED}"/>
              </a:ext>
            </a:extLst>
          </p:cNvPr>
          <p:cNvCxnSpPr>
            <a:cxnSpLocks/>
          </p:cNvCxnSpPr>
          <p:nvPr/>
        </p:nvCxnSpPr>
        <p:spPr>
          <a:xfrm>
            <a:off x="7453426" y="653547"/>
            <a:ext cx="148856" cy="352356"/>
          </a:xfrm>
          <a:prstGeom prst="straightConnector1">
            <a:avLst/>
          </a:prstGeom>
          <a:ln w="38100" cap="rnd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2CB1704-97E2-58D9-3782-E3BC1C17D632}"/>
                  </a:ext>
                </a:extLst>
              </p:cNvPr>
              <p:cNvSpPr txBox="1"/>
              <p:nvPr/>
            </p:nvSpPr>
            <p:spPr>
              <a:xfrm>
                <a:off x="6652086" y="253437"/>
                <a:ext cx="19003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are real.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2CB1704-97E2-58D9-3782-E3BC1C17D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2086" y="253437"/>
                <a:ext cx="1900392" cy="400110"/>
              </a:xfrm>
              <a:prstGeom prst="rect">
                <a:avLst/>
              </a:prstGeom>
              <a:blipFill>
                <a:blip r:embed="rId37"/>
                <a:stretch>
                  <a:fillRect t="-9375" r="-1987" b="-28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A1CA59-1F72-3106-1B4E-AED47E044B03}"/>
              </a:ext>
            </a:extLst>
          </p:cNvPr>
          <p:cNvCxnSpPr>
            <a:cxnSpLocks/>
          </p:cNvCxnSpPr>
          <p:nvPr/>
        </p:nvCxnSpPr>
        <p:spPr>
          <a:xfrm>
            <a:off x="3176272" y="931333"/>
            <a:ext cx="562751" cy="309121"/>
          </a:xfrm>
          <a:prstGeom prst="straightConnector1">
            <a:avLst/>
          </a:prstGeom>
          <a:ln w="38100" cap="rnd">
            <a:solidFill>
              <a:schemeClr val="accent1">
                <a:alpha val="6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F66411-4287-E200-463A-767AB05A30BF}"/>
                  </a:ext>
                </a:extLst>
              </p:cNvPr>
              <p:cNvSpPr txBox="1"/>
              <p:nvPr/>
            </p:nvSpPr>
            <p:spPr>
              <a:xfrm>
                <a:off x="479319" y="533445"/>
                <a:ext cx="284994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1"/>
                    </a:solidFill>
                  </a:rPr>
                  <a:t>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>
                    <a:solidFill>
                      <a:schemeClr val="accent1"/>
                    </a:solidFill>
                  </a:rPr>
                  <a:t> is understood</a:t>
                </a:r>
                <a:br>
                  <a:rPr lang="en-US" sz="2000" dirty="0">
                    <a:solidFill>
                      <a:schemeClr val="accent1"/>
                    </a:solidFill>
                  </a:rPr>
                </a:br>
                <a:r>
                  <a:rPr lang="en-US" sz="2000" dirty="0">
                    <a:solidFill>
                      <a:schemeClr val="accent1"/>
                    </a:solidFill>
                  </a:rPr>
                  <a:t>and typically not written.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F66411-4287-E200-463A-767AB05A3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19" y="533445"/>
                <a:ext cx="2849947" cy="707886"/>
              </a:xfrm>
              <a:prstGeom prst="rect">
                <a:avLst/>
              </a:prstGeom>
              <a:blipFill>
                <a:blip r:embed="rId38"/>
                <a:stretch>
                  <a:fillRect l="-442" t="-5357" r="-442" b="-16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453AF5-FF28-B25B-8969-12DC8102DE00}"/>
                  </a:ext>
                </a:extLst>
              </p:cNvPr>
              <p:cNvSpPr txBox="1"/>
              <p:nvPr/>
            </p:nvSpPr>
            <p:spPr>
              <a:xfrm>
                <a:off x="6939336" y="1343388"/>
                <a:ext cx="122251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ℜ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000" b="0" dirty="0">
                  <a:solidFill>
                    <a:schemeClr val="accent1"/>
                  </a:solidFill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ℑ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3453AF5-FF28-B25B-8969-12DC8102D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336" y="1343388"/>
                <a:ext cx="1222514" cy="707886"/>
              </a:xfrm>
              <a:prstGeom prst="rect">
                <a:avLst/>
              </a:prstGeom>
              <a:blipFill>
                <a:blip r:embed="rId39"/>
                <a:stretch>
                  <a:fillRect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DE157175-2601-DB84-AE90-D5217CA47629}"/>
              </a:ext>
            </a:extLst>
          </p:cNvPr>
          <p:cNvSpPr txBox="1"/>
          <p:nvPr/>
        </p:nvSpPr>
        <p:spPr>
          <a:xfrm>
            <a:off x="9004612" y="-13713"/>
            <a:ext cx="2743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Polar representation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B6290CB-842A-80D9-2F86-247BCC496650}"/>
                  </a:ext>
                </a:extLst>
              </p:cNvPr>
              <p:cNvSpPr txBox="1"/>
              <p:nvPr/>
            </p:nvSpPr>
            <p:spPr>
              <a:xfrm>
                <a:off x="60722" y="4458484"/>
                <a:ext cx="8731814" cy="606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B6290CB-842A-80D9-2F86-247BCC496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2" y="4458484"/>
                <a:ext cx="8731814" cy="606513"/>
              </a:xfrm>
              <a:prstGeom prst="rect">
                <a:avLst/>
              </a:prstGeom>
              <a:blipFill>
                <a:blip r:embed="rId40"/>
                <a:stretch>
                  <a:fillRect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340F9CC-DDAE-13E4-B197-33E7D553AA5A}"/>
                  </a:ext>
                </a:extLst>
              </p:cNvPr>
              <p:cNvSpPr txBox="1"/>
              <p:nvPr/>
            </p:nvSpPr>
            <p:spPr>
              <a:xfrm>
                <a:off x="60722" y="4458484"/>
                <a:ext cx="8731814" cy="606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340F9CC-DDAE-13E4-B197-33E7D553AA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2" y="4458484"/>
                <a:ext cx="8731814" cy="606513"/>
              </a:xfrm>
              <a:prstGeom prst="rect">
                <a:avLst/>
              </a:prstGeom>
              <a:blipFill>
                <a:blip r:embed="rId41"/>
                <a:stretch>
                  <a:fillRect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9FE728A-29E1-97B6-F2CC-A9BC17F7891D}"/>
                  </a:ext>
                </a:extLst>
              </p:cNvPr>
              <p:cNvSpPr txBox="1"/>
              <p:nvPr/>
            </p:nvSpPr>
            <p:spPr>
              <a:xfrm>
                <a:off x="60722" y="4458484"/>
                <a:ext cx="8731814" cy="6065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9FE728A-29E1-97B6-F2CC-A9BC17F78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2" y="4458484"/>
                <a:ext cx="8731814" cy="606513"/>
              </a:xfrm>
              <a:prstGeom prst="rect">
                <a:avLst/>
              </a:prstGeom>
              <a:blipFill>
                <a:blip r:embed="rId42"/>
                <a:stretch>
                  <a:fillRect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17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5" grpId="0"/>
      <p:bldP spid="44" grpId="0"/>
      <p:bldP spid="40" grpId="0"/>
      <p:bldP spid="7" grpId="0"/>
      <p:bldP spid="11" grpId="0"/>
      <p:bldP spid="42" grpId="0"/>
      <p:bldP spid="46" grpId="0"/>
      <p:bldP spid="47" grpId="0"/>
      <p:bldP spid="6" grpId="0"/>
      <p:bldP spid="61" grpId="0"/>
      <p:bldP spid="31" grpId="0"/>
      <p:bldP spid="33" grpId="0"/>
      <p:bldP spid="18" grpId="0"/>
      <p:bldP spid="23" grpId="0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83D2FB-C317-0D47-9D5D-043F7AFAF459}"/>
              </a:ext>
            </a:extLst>
          </p:cNvPr>
          <p:cNvSpPr txBox="1"/>
          <p:nvPr/>
        </p:nvSpPr>
        <p:spPr>
          <a:xfrm>
            <a:off x="160773" y="30147"/>
            <a:ext cx="2428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Test 3 Results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103FA6E-1010-8F46-94E7-C8EADBC0E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876432"/>
              </p:ext>
            </p:extLst>
          </p:nvPr>
        </p:nvGraphicFramePr>
        <p:xfrm>
          <a:off x="281606" y="787665"/>
          <a:ext cx="6529550" cy="18989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49862">
                  <a:extLst>
                    <a:ext uri="{9D8B030D-6E8A-4147-A177-3AD203B41FA5}">
                      <a16:colId xmlns:a16="http://schemas.microsoft.com/office/drawing/2014/main" val="3486447833"/>
                    </a:ext>
                  </a:extLst>
                </a:gridCol>
                <a:gridCol w="1294922">
                  <a:extLst>
                    <a:ext uri="{9D8B030D-6E8A-4147-A177-3AD203B41FA5}">
                      <a16:colId xmlns:a16="http://schemas.microsoft.com/office/drawing/2014/main" val="1395027696"/>
                    </a:ext>
                  </a:extLst>
                </a:gridCol>
                <a:gridCol w="1294922">
                  <a:extLst>
                    <a:ext uri="{9D8B030D-6E8A-4147-A177-3AD203B41FA5}">
                      <a16:colId xmlns:a16="http://schemas.microsoft.com/office/drawing/2014/main" val="3778133699"/>
                    </a:ext>
                  </a:extLst>
                </a:gridCol>
                <a:gridCol w="1294922">
                  <a:extLst>
                    <a:ext uri="{9D8B030D-6E8A-4147-A177-3AD203B41FA5}">
                      <a16:colId xmlns:a16="http://schemas.microsoft.com/office/drawing/2014/main" val="1755900941"/>
                    </a:ext>
                  </a:extLst>
                </a:gridCol>
                <a:gridCol w="1294922">
                  <a:extLst>
                    <a:ext uri="{9D8B030D-6E8A-4147-A177-3AD203B41FA5}">
                      <a16:colId xmlns:a16="http://schemas.microsoft.com/office/drawing/2014/main" val="836305713"/>
                    </a:ext>
                  </a:extLst>
                </a:gridCol>
              </a:tblGrid>
              <a:tr h="4008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 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 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Combined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014497"/>
                  </a:ext>
                </a:extLst>
              </a:tr>
              <a:tr h="321609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967009"/>
                  </a:ext>
                </a:extLst>
              </a:tr>
              <a:tr h="321609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Std. Dev.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283241"/>
                  </a:ext>
                </a:extLst>
              </a:tr>
              <a:tr h="321609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453545"/>
                  </a:ext>
                </a:extLst>
              </a:tr>
              <a:tr h="40083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High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(4 x)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(8 x)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(12 x)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4846"/>
                  </a:ext>
                </a:extLst>
              </a:tr>
            </a:tbl>
          </a:graphicData>
        </a:graphic>
      </p:graphicFrame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6ED794E-C90F-EABE-7CB8-A7322C4D2695}"/>
              </a:ext>
            </a:extLst>
          </p:cNvPr>
          <p:cNvSpPr/>
          <p:nvPr/>
        </p:nvSpPr>
        <p:spPr>
          <a:xfrm>
            <a:off x="6235152" y="1177159"/>
            <a:ext cx="521217" cy="390574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34A1503-C9F3-60DE-940D-95835FAB3A84}"/>
              </a:ext>
            </a:extLst>
          </p:cNvPr>
          <p:cNvCxnSpPr>
            <a:cxnSpLocks/>
          </p:cNvCxnSpPr>
          <p:nvPr/>
        </p:nvCxnSpPr>
        <p:spPr>
          <a:xfrm flipH="1">
            <a:off x="6847820" y="1104530"/>
            <a:ext cx="751159" cy="253023"/>
          </a:xfrm>
          <a:prstGeom prst="straightConnector1">
            <a:avLst/>
          </a:prstGeom>
          <a:ln w="38100" cap="rnd">
            <a:solidFill>
              <a:schemeClr val="accent1">
                <a:alpha val="7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8CDEE94-A95C-5EA2-57E0-98AAB9BF4435}"/>
              </a:ext>
            </a:extLst>
          </p:cNvPr>
          <p:cNvSpPr txBox="1"/>
          <p:nvPr/>
        </p:nvSpPr>
        <p:spPr>
          <a:xfrm>
            <a:off x="7598979" y="772778"/>
            <a:ext cx="6126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accent1"/>
                </a:solidFill>
              </a:rPr>
              <a:t>B–</a:t>
            </a: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E276F195-16EA-6340-4335-8FC81751E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291954"/>
              </p:ext>
            </p:extLst>
          </p:nvPr>
        </p:nvGraphicFramePr>
        <p:xfrm>
          <a:off x="281606" y="787665"/>
          <a:ext cx="5234628" cy="18989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49862">
                  <a:extLst>
                    <a:ext uri="{9D8B030D-6E8A-4147-A177-3AD203B41FA5}">
                      <a16:colId xmlns:a16="http://schemas.microsoft.com/office/drawing/2014/main" val="3486447833"/>
                    </a:ext>
                  </a:extLst>
                </a:gridCol>
                <a:gridCol w="1294922">
                  <a:extLst>
                    <a:ext uri="{9D8B030D-6E8A-4147-A177-3AD203B41FA5}">
                      <a16:colId xmlns:a16="http://schemas.microsoft.com/office/drawing/2014/main" val="1395027696"/>
                    </a:ext>
                  </a:extLst>
                </a:gridCol>
                <a:gridCol w="1294922">
                  <a:extLst>
                    <a:ext uri="{9D8B030D-6E8A-4147-A177-3AD203B41FA5}">
                      <a16:colId xmlns:a16="http://schemas.microsoft.com/office/drawing/2014/main" val="3778133699"/>
                    </a:ext>
                  </a:extLst>
                </a:gridCol>
                <a:gridCol w="1294922">
                  <a:extLst>
                    <a:ext uri="{9D8B030D-6E8A-4147-A177-3AD203B41FA5}">
                      <a16:colId xmlns:a16="http://schemas.microsoft.com/office/drawing/2014/main" val="1755900941"/>
                    </a:ext>
                  </a:extLst>
                </a:gridCol>
              </a:tblGrid>
              <a:tr h="4008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 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Test 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014497"/>
                  </a:ext>
                </a:extLst>
              </a:tr>
              <a:tr h="321609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Average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967009"/>
                  </a:ext>
                </a:extLst>
              </a:tr>
              <a:tr h="321609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Std. Dev.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19.6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0283241"/>
                  </a:ext>
                </a:extLst>
              </a:tr>
              <a:tr h="321609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453545"/>
                  </a:ext>
                </a:extLst>
              </a:tr>
              <a:tr h="400831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High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(17 x)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(4 x)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(9 x)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484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477B309-4C0A-31F0-4E83-F10A0B6E4731}"/>
              </a:ext>
            </a:extLst>
          </p:cNvPr>
          <p:cNvSpPr txBox="1"/>
          <p:nvPr/>
        </p:nvSpPr>
        <p:spPr>
          <a:xfrm>
            <a:off x="160773" y="3054487"/>
            <a:ext cx="4505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Solution has been posted.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B4225C-7188-29AE-7D30-4776AE49C21A}"/>
              </a:ext>
            </a:extLst>
          </p:cNvPr>
          <p:cNvSpPr txBox="1"/>
          <p:nvPr/>
        </p:nvSpPr>
        <p:spPr>
          <a:xfrm>
            <a:off x="160773" y="3714754"/>
            <a:ext cx="120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Notes posted for “How well do I have to do on final to obtain grade X?”</a:t>
            </a:r>
          </a:p>
        </p:txBody>
      </p:sp>
    </p:spTree>
    <p:extLst>
      <p:ext uri="{BB962C8B-B14F-4D97-AF65-F5344CB8AC3E}">
        <p14:creationId xmlns:p14="http://schemas.microsoft.com/office/powerpoint/2010/main" val="64406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2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EF76DE7-C471-8213-3889-1A8977D10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02" y="70414"/>
            <a:ext cx="6400800" cy="3325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59D5F2-9126-E14D-9380-549F75929877}"/>
              </a:ext>
            </a:extLst>
          </p:cNvPr>
          <p:cNvSpPr txBox="1"/>
          <p:nvPr/>
        </p:nvSpPr>
        <p:spPr>
          <a:xfrm>
            <a:off x="133565" y="133752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Consider: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3C5AFC-B90F-224D-9DF3-AB697C62C322}"/>
              </a:ext>
            </a:extLst>
          </p:cNvPr>
          <p:cNvSpPr txBox="1"/>
          <p:nvPr/>
        </p:nvSpPr>
        <p:spPr>
          <a:xfrm>
            <a:off x="716735" y="3808799"/>
            <a:ext cx="382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Are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and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/>
              <a:t> in series?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E8046F-677A-274E-B516-FF5AA1A795D6}"/>
              </a:ext>
            </a:extLst>
          </p:cNvPr>
          <p:cNvSpPr txBox="1"/>
          <p:nvPr/>
        </p:nvSpPr>
        <p:spPr>
          <a:xfrm>
            <a:off x="1806116" y="4319570"/>
            <a:ext cx="1174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A) Yes</a:t>
            </a:r>
            <a:br>
              <a:rPr lang="en-US" sz="3200" dirty="0"/>
            </a:br>
            <a:r>
              <a:rPr lang="en-US" sz="3200" dirty="0"/>
              <a:t>B) No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2B3F5A-0612-334C-8259-99E52C94072B}"/>
              </a:ext>
            </a:extLst>
          </p:cNvPr>
          <p:cNvSpPr/>
          <p:nvPr/>
        </p:nvSpPr>
        <p:spPr>
          <a:xfrm>
            <a:off x="1806116" y="4868299"/>
            <a:ext cx="1174745" cy="51832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44D16C-49CF-604B-BBFA-A41518C8E250}"/>
              </a:ext>
            </a:extLst>
          </p:cNvPr>
          <p:cNvSpPr txBox="1"/>
          <p:nvPr/>
        </p:nvSpPr>
        <p:spPr>
          <a:xfrm>
            <a:off x="6473688" y="3808799"/>
            <a:ext cx="4093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Are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and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/>
              <a:t> in parallel?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4F57F0-A081-5D4C-8BB5-2C4D373EB1BC}"/>
              </a:ext>
            </a:extLst>
          </p:cNvPr>
          <p:cNvSpPr txBox="1"/>
          <p:nvPr/>
        </p:nvSpPr>
        <p:spPr>
          <a:xfrm>
            <a:off x="7563069" y="4319570"/>
            <a:ext cx="1174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A) Yes</a:t>
            </a:r>
            <a:br>
              <a:rPr lang="en-US" sz="3200" dirty="0"/>
            </a:br>
            <a:r>
              <a:rPr lang="en-US" sz="3200" dirty="0"/>
              <a:t>B) No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A6DFD1-3BD8-B041-96D6-4E2E4CCDF574}"/>
              </a:ext>
            </a:extLst>
          </p:cNvPr>
          <p:cNvSpPr/>
          <p:nvPr/>
        </p:nvSpPr>
        <p:spPr>
          <a:xfrm>
            <a:off x="7563069" y="4868299"/>
            <a:ext cx="1174745" cy="51832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46248E-6910-2D4D-B24F-9FA804008355}"/>
              </a:ext>
            </a:extLst>
          </p:cNvPr>
          <p:cNvSpPr txBox="1"/>
          <p:nvPr/>
        </p:nvSpPr>
        <p:spPr>
          <a:xfrm>
            <a:off x="716735" y="5352076"/>
            <a:ext cx="9694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But textbook only covers series or parallel RLC circuits???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CD8B3E-6B83-DA8C-6B85-09B8A17E0D43}"/>
              </a:ext>
            </a:extLst>
          </p:cNvPr>
          <p:cNvSpPr txBox="1"/>
          <p:nvPr/>
        </p:nvSpPr>
        <p:spPr>
          <a:xfrm>
            <a:off x="143350" y="5870405"/>
            <a:ext cx="119741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        Still obtain either underdamped, critically damped, or overdamped response.</a:t>
            </a:r>
            <a:br>
              <a:rPr lang="en-US" sz="2500" dirty="0"/>
            </a:br>
            <a:r>
              <a:rPr lang="en-US" sz="2500" dirty="0">
                <a:solidFill>
                  <a:schemeClr val="bg1"/>
                </a:solidFill>
              </a:rPr>
              <a:t>But, coefficients are a mix of those obtained from either a series circuit or a parallel circuit.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A09731-79C1-FD1F-4705-F6519D1384C2}"/>
                  </a:ext>
                </a:extLst>
              </p:cNvPr>
              <p:cNvSpPr txBox="1"/>
              <p:nvPr/>
            </p:nvSpPr>
            <p:spPr>
              <a:xfrm>
                <a:off x="9651083" y="431055"/>
                <a:ext cx="16201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A09731-79C1-FD1F-4705-F6519D138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083" y="431055"/>
                <a:ext cx="1620187" cy="584775"/>
              </a:xfrm>
              <a:prstGeom prst="rect">
                <a:avLst/>
              </a:prstGeom>
              <a:blipFill>
                <a:blip r:embed="rId3"/>
                <a:stretch>
                  <a:fillRect l="-2326" t="-14894" r="-8527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>
            <a:extLst>
              <a:ext uri="{FF2B5EF4-FFF2-40B4-BE49-F238E27FC236}">
                <a16:creationId xmlns:a16="http://schemas.microsoft.com/office/drawing/2014/main" id="{D8E37D5C-88C5-9D98-E453-67A38F2A66C7}"/>
              </a:ext>
            </a:extLst>
          </p:cNvPr>
          <p:cNvSpPr/>
          <p:nvPr/>
        </p:nvSpPr>
        <p:spPr>
          <a:xfrm>
            <a:off x="9051542" y="109639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DBF964-8626-79D5-65E1-CEAD5B89AA12}"/>
              </a:ext>
            </a:extLst>
          </p:cNvPr>
          <p:cNvSpPr txBox="1"/>
          <p:nvPr/>
        </p:nvSpPr>
        <p:spPr>
          <a:xfrm>
            <a:off x="9570667" y="1047634"/>
            <a:ext cx="2538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Parallel RLC circuit.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5ED1C26-F166-B279-9E7B-EE368E994A10}"/>
              </a:ext>
            </a:extLst>
          </p:cNvPr>
          <p:cNvCxnSpPr>
            <a:cxnSpLocks/>
          </p:cNvCxnSpPr>
          <p:nvPr/>
        </p:nvCxnSpPr>
        <p:spPr>
          <a:xfrm>
            <a:off x="5820643" y="631501"/>
            <a:ext cx="130556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D2AFB3-73BE-002F-6FC2-56544A083C6B}"/>
              </a:ext>
            </a:extLst>
          </p:cNvPr>
          <p:cNvCxnSpPr>
            <a:cxnSpLocks/>
          </p:cNvCxnSpPr>
          <p:nvPr/>
        </p:nvCxnSpPr>
        <p:spPr>
          <a:xfrm flipH="1">
            <a:off x="6794551" y="374183"/>
            <a:ext cx="411025" cy="113474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DB7565E-583D-39E6-C4EF-F139699DE430}"/>
              </a:ext>
            </a:extLst>
          </p:cNvPr>
          <p:cNvSpPr txBox="1"/>
          <p:nvPr/>
        </p:nvSpPr>
        <p:spPr>
          <a:xfrm>
            <a:off x="7192627" y="48936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short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4332E20-1794-09D0-24CF-6C26C29E92B1}"/>
              </a:ext>
            </a:extLst>
          </p:cNvPr>
          <p:cNvSpPr txBox="1"/>
          <p:nvPr/>
        </p:nvSpPr>
        <p:spPr>
          <a:xfrm>
            <a:off x="716735" y="3260070"/>
            <a:ext cx="10835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Behavior still governed by a second-order diff. eq. (to be shown).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D347AC-B35A-F5EB-B80C-BED054990D41}"/>
              </a:ext>
            </a:extLst>
          </p:cNvPr>
          <p:cNvSpPr txBox="1"/>
          <p:nvPr/>
        </p:nvSpPr>
        <p:spPr>
          <a:xfrm>
            <a:off x="143350" y="5870405"/>
            <a:ext cx="1198642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        Still obtain either underdamped, critically damped, or overdamped response.</a:t>
            </a:r>
            <a:br>
              <a:rPr lang="en-US" sz="2500" dirty="0"/>
            </a:br>
            <a:r>
              <a:rPr lang="en-US" sz="2500" dirty="0"/>
              <a:t>        Coefficients are a mix of those obtained from either a series circuit or a parallel circuit.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ECF919D-65CC-2FFC-ACFB-8110CFD3FA22}"/>
              </a:ext>
            </a:extLst>
          </p:cNvPr>
          <p:cNvSpPr/>
          <p:nvPr/>
        </p:nvSpPr>
        <p:spPr>
          <a:xfrm>
            <a:off x="2513441" y="372002"/>
            <a:ext cx="5540929" cy="518997"/>
          </a:xfrm>
          <a:prstGeom prst="ellipse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E981B2-8E35-7C21-036A-C951511D02C8}"/>
              </a:ext>
            </a:extLst>
          </p:cNvPr>
          <p:cNvSpPr/>
          <p:nvPr/>
        </p:nvSpPr>
        <p:spPr>
          <a:xfrm>
            <a:off x="2513441" y="2711341"/>
            <a:ext cx="5540929" cy="518997"/>
          </a:xfrm>
          <a:prstGeom prst="ellipse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6FE972-0BCB-38DB-D23D-072BBBA1BE18}"/>
              </a:ext>
            </a:extLst>
          </p:cNvPr>
          <p:cNvCxnSpPr>
            <a:cxnSpLocks/>
          </p:cNvCxnSpPr>
          <p:nvPr/>
        </p:nvCxnSpPr>
        <p:spPr>
          <a:xfrm>
            <a:off x="159345" y="3589867"/>
            <a:ext cx="55739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BDC0C2-DA9D-E8E0-816E-0F1005DB8ABA}"/>
              </a:ext>
            </a:extLst>
          </p:cNvPr>
          <p:cNvCxnSpPr>
            <a:cxnSpLocks/>
          </p:cNvCxnSpPr>
          <p:nvPr/>
        </p:nvCxnSpPr>
        <p:spPr>
          <a:xfrm>
            <a:off x="159345" y="3589867"/>
            <a:ext cx="0" cy="2511170"/>
          </a:xfrm>
          <a:prstGeom prst="line">
            <a:avLst/>
          </a:prstGeom>
          <a:ln w="2222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EAF4A44-EE92-2188-AFE1-9804900A23B6}"/>
              </a:ext>
            </a:extLst>
          </p:cNvPr>
          <p:cNvCxnSpPr>
            <a:cxnSpLocks/>
          </p:cNvCxnSpPr>
          <p:nvPr/>
        </p:nvCxnSpPr>
        <p:spPr>
          <a:xfrm>
            <a:off x="160284" y="6104464"/>
            <a:ext cx="573385" cy="0"/>
          </a:xfrm>
          <a:prstGeom prst="straightConnector1">
            <a:avLst/>
          </a:prstGeom>
          <a:ln w="22225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66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/>
      <p:bldP spid="11" grpId="0"/>
      <p:bldP spid="12" grpId="0" animBg="1"/>
      <p:bldP spid="2" grpId="0"/>
      <p:bldP spid="4" grpId="0"/>
      <p:bldP spid="13" grpId="0"/>
      <p:bldP spid="14" grpId="0" animBg="1"/>
      <p:bldP spid="15" grpId="0"/>
      <p:bldP spid="31" grpId="0"/>
      <p:bldP spid="21" grpId="0"/>
      <p:bldP spid="22" grpId="0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CEEF2-3DA8-5BE3-9014-5D2441567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5041ED-B90B-1666-B286-586C785D9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02" y="70414"/>
            <a:ext cx="6400800" cy="33256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0C24A5-9039-782D-6614-D7365EE56CF9}"/>
              </a:ext>
            </a:extLst>
          </p:cNvPr>
          <p:cNvSpPr txBox="1"/>
          <p:nvPr/>
        </p:nvSpPr>
        <p:spPr>
          <a:xfrm>
            <a:off x="133565" y="133752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Consider: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388245-5F34-F97C-FF7A-81F8BA10F87A}"/>
              </a:ext>
            </a:extLst>
          </p:cNvPr>
          <p:cNvSpPr txBox="1"/>
          <p:nvPr/>
        </p:nvSpPr>
        <p:spPr>
          <a:xfrm>
            <a:off x="716735" y="3803775"/>
            <a:ext cx="3826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Are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and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/>
              <a:t> in series?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07CDFC-B8F8-37A0-6E09-E76C197ED76D}"/>
              </a:ext>
            </a:extLst>
          </p:cNvPr>
          <p:cNvSpPr txBox="1"/>
          <p:nvPr/>
        </p:nvSpPr>
        <p:spPr>
          <a:xfrm>
            <a:off x="1806116" y="4319570"/>
            <a:ext cx="1174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A) Yes</a:t>
            </a:r>
            <a:br>
              <a:rPr lang="en-US" sz="3200" dirty="0"/>
            </a:br>
            <a:r>
              <a:rPr lang="en-US" sz="3200" dirty="0"/>
              <a:t>B) No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D86956-5554-A153-6A18-AAD9CEFA4E97}"/>
              </a:ext>
            </a:extLst>
          </p:cNvPr>
          <p:cNvSpPr/>
          <p:nvPr/>
        </p:nvSpPr>
        <p:spPr>
          <a:xfrm>
            <a:off x="1806116" y="4868299"/>
            <a:ext cx="1174745" cy="51832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102EB4-B2B1-6FD0-EE05-E35CBBD54F8B}"/>
              </a:ext>
            </a:extLst>
          </p:cNvPr>
          <p:cNvSpPr txBox="1"/>
          <p:nvPr/>
        </p:nvSpPr>
        <p:spPr>
          <a:xfrm>
            <a:off x="6473688" y="3803775"/>
            <a:ext cx="4093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Are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/>
              <a:t> and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/>
              <a:t> in parallel?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E1113-9F32-E6D4-F5FC-B94BB8D8B1F4}"/>
              </a:ext>
            </a:extLst>
          </p:cNvPr>
          <p:cNvSpPr txBox="1"/>
          <p:nvPr/>
        </p:nvSpPr>
        <p:spPr>
          <a:xfrm>
            <a:off x="7563069" y="4319570"/>
            <a:ext cx="11747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A) Yes</a:t>
            </a:r>
            <a:br>
              <a:rPr lang="en-US" sz="3200" dirty="0"/>
            </a:br>
            <a:r>
              <a:rPr lang="en-US" sz="3200" dirty="0"/>
              <a:t>B) No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5E1C76-3981-5A6F-4629-AAD5CE9B3418}"/>
              </a:ext>
            </a:extLst>
          </p:cNvPr>
          <p:cNvSpPr/>
          <p:nvPr/>
        </p:nvSpPr>
        <p:spPr>
          <a:xfrm>
            <a:off x="7563069" y="4868299"/>
            <a:ext cx="1174745" cy="518329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C45483-9F07-2AA0-F47E-0EF2305E0E63}"/>
              </a:ext>
            </a:extLst>
          </p:cNvPr>
          <p:cNvSpPr txBox="1"/>
          <p:nvPr/>
        </p:nvSpPr>
        <p:spPr>
          <a:xfrm>
            <a:off x="716735" y="5352076"/>
            <a:ext cx="9694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But textbook only covers series or parallel RLC circuits???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BBF9F7-6662-3CD5-2A45-8576126D1A4B}"/>
                  </a:ext>
                </a:extLst>
              </p:cNvPr>
              <p:cNvSpPr txBox="1"/>
              <p:nvPr/>
            </p:nvSpPr>
            <p:spPr>
              <a:xfrm>
                <a:off x="9651083" y="431055"/>
                <a:ext cx="162018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3A09731-79C1-FD1F-4705-F6519D138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083" y="431055"/>
                <a:ext cx="1620187" cy="584775"/>
              </a:xfrm>
              <a:prstGeom prst="rect">
                <a:avLst/>
              </a:prstGeom>
              <a:blipFill>
                <a:blip r:embed="rId3"/>
                <a:stretch>
                  <a:fillRect l="-2326" t="-14894" r="-8527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Arrow 13">
            <a:extLst>
              <a:ext uri="{FF2B5EF4-FFF2-40B4-BE49-F238E27FC236}">
                <a16:creationId xmlns:a16="http://schemas.microsoft.com/office/drawing/2014/main" id="{AB795D4A-5120-D88C-195B-6FF21575938E}"/>
              </a:ext>
            </a:extLst>
          </p:cNvPr>
          <p:cNvSpPr/>
          <p:nvPr/>
        </p:nvSpPr>
        <p:spPr>
          <a:xfrm>
            <a:off x="9051542" y="1096394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C8499E-CBE6-6F51-1211-4CE0136B3E00}"/>
              </a:ext>
            </a:extLst>
          </p:cNvPr>
          <p:cNvSpPr txBox="1"/>
          <p:nvPr/>
        </p:nvSpPr>
        <p:spPr>
          <a:xfrm>
            <a:off x="9570667" y="1047634"/>
            <a:ext cx="2538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Parallel RLC circuit.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283E2B-33D3-82AC-F6D2-3AD676998A68}"/>
                  </a:ext>
                </a:extLst>
              </p:cNvPr>
              <p:cNvSpPr txBox="1"/>
              <p:nvPr/>
            </p:nvSpPr>
            <p:spPr>
              <a:xfrm>
                <a:off x="9651083" y="2067599"/>
                <a:ext cx="173252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3200" dirty="0"/>
                  <a:t>?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6B0F26-BF68-DE29-ECCC-91CCB9B0B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083" y="2067599"/>
                <a:ext cx="1732526" cy="584775"/>
              </a:xfrm>
              <a:prstGeom prst="rect">
                <a:avLst/>
              </a:prstGeom>
              <a:blipFill>
                <a:blip r:embed="rId4"/>
                <a:stretch>
                  <a:fillRect l="-2174" t="-12766" r="-7971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ight Arrow 16">
            <a:extLst>
              <a:ext uri="{FF2B5EF4-FFF2-40B4-BE49-F238E27FC236}">
                <a16:creationId xmlns:a16="http://schemas.microsoft.com/office/drawing/2014/main" id="{3B6CC46E-1CF9-1C4A-2501-D494D85BA62D}"/>
              </a:ext>
            </a:extLst>
          </p:cNvPr>
          <p:cNvSpPr/>
          <p:nvPr/>
        </p:nvSpPr>
        <p:spPr>
          <a:xfrm>
            <a:off x="9051542" y="273293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246082-A0B4-7C19-E4CD-141F69878C08}"/>
              </a:ext>
            </a:extLst>
          </p:cNvPr>
          <p:cNvSpPr txBox="1"/>
          <p:nvPr/>
        </p:nvSpPr>
        <p:spPr>
          <a:xfrm>
            <a:off x="9570667" y="2684178"/>
            <a:ext cx="2371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/>
              <a:t>Series RLC circuit.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F01E34D-E7BB-6F98-B36A-1DCCE0BAF732}"/>
              </a:ext>
            </a:extLst>
          </p:cNvPr>
          <p:cNvSpPr txBox="1"/>
          <p:nvPr/>
        </p:nvSpPr>
        <p:spPr>
          <a:xfrm>
            <a:off x="9292984" y="1496698"/>
            <a:ext cx="667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Or,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0BD4261-9F68-6166-1F5F-212B3502BC23}"/>
              </a:ext>
            </a:extLst>
          </p:cNvPr>
          <p:cNvGrpSpPr/>
          <p:nvPr/>
        </p:nvGrpSpPr>
        <p:grpSpPr>
          <a:xfrm>
            <a:off x="2669818" y="1338081"/>
            <a:ext cx="0" cy="914400"/>
            <a:chOff x="8203815" y="3262329"/>
            <a:chExt cx="0" cy="9144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7F8F95C-8A64-D493-FA7E-3B289FE934EA}"/>
                </a:ext>
              </a:extLst>
            </p:cNvPr>
            <p:cNvCxnSpPr>
              <a:cxnSpLocks/>
            </p:cNvCxnSpPr>
            <p:nvPr/>
          </p:nvCxnSpPr>
          <p:spPr>
            <a:xfrm rot="18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B402DAA-73C7-E136-34DE-85432292DB9A}"/>
                </a:ext>
              </a:extLst>
            </p:cNvPr>
            <p:cNvCxnSpPr>
              <a:cxnSpLocks/>
            </p:cNvCxnSpPr>
            <p:nvPr/>
          </p:nvCxnSpPr>
          <p:spPr>
            <a:xfrm rot="198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6B01A16-13CD-5898-7F47-3AC82F175C11}"/>
              </a:ext>
            </a:extLst>
          </p:cNvPr>
          <p:cNvCxnSpPr>
            <a:cxnSpLocks/>
          </p:cNvCxnSpPr>
          <p:nvPr/>
        </p:nvCxnSpPr>
        <p:spPr>
          <a:xfrm flipH="1">
            <a:off x="2890773" y="1681807"/>
            <a:ext cx="411025" cy="113474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2A1F4B4-2AF1-B67C-77AA-90B0F614C4A0}"/>
              </a:ext>
            </a:extLst>
          </p:cNvPr>
          <p:cNvSpPr txBox="1"/>
          <p:nvPr/>
        </p:nvSpPr>
        <p:spPr>
          <a:xfrm>
            <a:off x="3288849" y="1356560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open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41B06C-A465-88BA-471E-BDF7A2D07581}"/>
              </a:ext>
            </a:extLst>
          </p:cNvPr>
          <p:cNvSpPr txBox="1"/>
          <p:nvPr/>
        </p:nvSpPr>
        <p:spPr>
          <a:xfrm>
            <a:off x="716735" y="3260070"/>
            <a:ext cx="10835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Behavior still governed by a second-order diff. eq. (to be shown).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59A54F-7EF4-FA12-5065-22632AF370E9}"/>
              </a:ext>
            </a:extLst>
          </p:cNvPr>
          <p:cNvSpPr txBox="1"/>
          <p:nvPr/>
        </p:nvSpPr>
        <p:spPr>
          <a:xfrm>
            <a:off x="143350" y="5870405"/>
            <a:ext cx="119741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        Still obtain either underdamped, critically damped, or overdamped response.</a:t>
            </a:r>
            <a:br>
              <a:rPr lang="en-US" sz="2500" dirty="0"/>
            </a:br>
            <a:r>
              <a:rPr lang="en-US" sz="2500" dirty="0"/>
              <a:t>But, coefficients are a mix of those obtained from either a series circuit or a parallel circuit.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7C1EDC-7335-49D0-E0DA-492A04AAD4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7438" y="1395710"/>
            <a:ext cx="9525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  <p:bldP spid="19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69E936FD-5730-BD5D-F7D4-620C6E492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02" y="70414"/>
            <a:ext cx="6400800" cy="3325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3C5AFC-B90F-224D-9DF3-AB697C62C322}"/>
                  </a:ext>
                </a:extLst>
              </p:cNvPr>
              <p:cNvSpPr txBox="1"/>
              <p:nvPr/>
            </p:nvSpPr>
            <p:spPr>
              <a:xfrm>
                <a:off x="239291" y="3328829"/>
                <a:ext cx="502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Differential equation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3C5AFC-B90F-224D-9DF3-AB697C62C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91" y="3328829"/>
                <a:ext cx="5022593" cy="584775"/>
              </a:xfrm>
              <a:prstGeom prst="rect">
                <a:avLst/>
              </a:prstGeom>
              <a:blipFill>
                <a:blip r:embed="rId3"/>
                <a:stretch>
                  <a:fillRect l="-3023" t="-1489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66AFE3-476B-B241-85D6-F1362A36EF56}"/>
                  </a:ext>
                </a:extLst>
              </p:cNvPr>
              <p:cNvSpPr txBox="1"/>
              <p:nvPr/>
            </p:nvSpPr>
            <p:spPr>
              <a:xfrm>
                <a:off x="266004" y="5364480"/>
                <a:ext cx="79539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, reduces to eq. for parallel elements.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66AFE3-476B-B241-85D6-F1362A36E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04" y="5364480"/>
                <a:ext cx="7953909" cy="584775"/>
              </a:xfrm>
              <a:prstGeom prst="rect">
                <a:avLst/>
              </a:prstGeom>
              <a:blipFill>
                <a:blip r:embed="rId4"/>
                <a:stretch>
                  <a:fillRect l="-1914" t="-12766" r="-957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B4C20A-2F46-3149-9F68-BF94D202F2D3}"/>
                  </a:ext>
                </a:extLst>
              </p:cNvPr>
              <p:cNvSpPr txBox="1"/>
              <p:nvPr/>
            </p:nvSpPr>
            <p:spPr>
              <a:xfrm>
                <a:off x="5057516" y="3431735"/>
                <a:ext cx="70208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/>
                  <a:t>Obtained via KCL at top left node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relationships.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B4C20A-2F46-3149-9F68-BF94D202F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516" y="3431735"/>
                <a:ext cx="7020833" cy="461665"/>
              </a:xfrm>
              <a:prstGeom prst="rect">
                <a:avLst/>
              </a:prstGeom>
              <a:blipFill>
                <a:blip r:embed="rId5"/>
                <a:stretch>
                  <a:fillRect l="-1447" t="-8108" r="-542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FDDC17-B459-FE8D-8728-B449A8F8E1CA}"/>
                  </a:ext>
                </a:extLst>
              </p:cNvPr>
              <p:cNvSpPr txBox="1"/>
              <p:nvPr/>
            </p:nvSpPr>
            <p:spPr>
              <a:xfrm>
                <a:off x="1016178" y="4008642"/>
                <a:ext cx="9824997" cy="11610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FDDC17-B459-FE8D-8728-B449A8F8E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178" y="4008642"/>
                <a:ext cx="9824997" cy="1161023"/>
              </a:xfrm>
              <a:prstGeom prst="rect">
                <a:avLst/>
              </a:prstGeom>
              <a:blipFill>
                <a:blip r:embed="rId6"/>
                <a:stretch>
                  <a:fillRect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E59D5F2-9126-E14D-9380-549F75929877}"/>
              </a:ext>
            </a:extLst>
          </p:cNvPr>
          <p:cNvSpPr txBox="1"/>
          <p:nvPr/>
        </p:nvSpPr>
        <p:spPr>
          <a:xfrm>
            <a:off x="133565" y="133752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Consider: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55137A-7E4D-CA65-95FB-BAA8AFBE905D}"/>
              </a:ext>
            </a:extLst>
          </p:cNvPr>
          <p:cNvGrpSpPr/>
          <p:nvPr/>
        </p:nvGrpSpPr>
        <p:grpSpPr>
          <a:xfrm>
            <a:off x="2322795" y="4203013"/>
            <a:ext cx="0" cy="914400"/>
            <a:chOff x="8203815" y="3262329"/>
            <a:chExt cx="0" cy="9144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F0D7FDA-7D7C-7CC1-2A18-ED73747204BA}"/>
                </a:ext>
              </a:extLst>
            </p:cNvPr>
            <p:cNvCxnSpPr>
              <a:cxnSpLocks/>
            </p:cNvCxnSpPr>
            <p:nvPr/>
          </p:nvCxnSpPr>
          <p:spPr>
            <a:xfrm rot="18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23008A4-70C6-5CBB-88B4-61C0C738BBF9}"/>
                </a:ext>
              </a:extLst>
            </p:cNvPr>
            <p:cNvCxnSpPr>
              <a:cxnSpLocks/>
            </p:cNvCxnSpPr>
            <p:nvPr/>
          </p:nvCxnSpPr>
          <p:spPr>
            <a:xfrm rot="198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7FC9FD-E34D-CA44-8ADB-A45B5E9C8AAA}"/>
              </a:ext>
            </a:extLst>
          </p:cNvPr>
          <p:cNvGrpSpPr/>
          <p:nvPr/>
        </p:nvGrpSpPr>
        <p:grpSpPr>
          <a:xfrm>
            <a:off x="6276487" y="4194012"/>
            <a:ext cx="0" cy="914400"/>
            <a:chOff x="8203815" y="3262329"/>
            <a:chExt cx="0" cy="9144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16CE5D6-F9CF-92D5-6392-7174628A3F09}"/>
                </a:ext>
              </a:extLst>
            </p:cNvPr>
            <p:cNvCxnSpPr>
              <a:cxnSpLocks/>
            </p:cNvCxnSpPr>
            <p:nvPr/>
          </p:nvCxnSpPr>
          <p:spPr>
            <a:xfrm rot="18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8DC035C-9914-0556-7A8D-B616874854CD}"/>
                </a:ext>
              </a:extLst>
            </p:cNvPr>
            <p:cNvCxnSpPr>
              <a:cxnSpLocks/>
            </p:cNvCxnSpPr>
            <p:nvPr/>
          </p:nvCxnSpPr>
          <p:spPr>
            <a:xfrm rot="198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FBBC56-B910-7451-C850-281613949A0A}"/>
              </a:ext>
            </a:extLst>
          </p:cNvPr>
          <p:cNvCxnSpPr>
            <a:cxnSpLocks/>
          </p:cNvCxnSpPr>
          <p:nvPr/>
        </p:nvCxnSpPr>
        <p:spPr>
          <a:xfrm>
            <a:off x="5820643" y="631501"/>
            <a:ext cx="130556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2C5730C-8D9B-B417-2237-D5C90B55668C}"/>
              </a:ext>
            </a:extLst>
          </p:cNvPr>
          <p:cNvCxnSpPr>
            <a:cxnSpLocks/>
          </p:cNvCxnSpPr>
          <p:nvPr/>
        </p:nvCxnSpPr>
        <p:spPr>
          <a:xfrm flipH="1">
            <a:off x="6794551" y="374183"/>
            <a:ext cx="411025" cy="113474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8C0D6CD-9530-B869-D44E-5327853CB933}"/>
              </a:ext>
            </a:extLst>
          </p:cNvPr>
          <p:cNvSpPr txBox="1"/>
          <p:nvPr/>
        </p:nvSpPr>
        <p:spPr>
          <a:xfrm>
            <a:off x="7192627" y="48936"/>
            <a:ext cx="838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short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4BE9517-968C-5A53-A282-24E42FB69CDC}"/>
                  </a:ext>
                </a:extLst>
              </p:cNvPr>
              <p:cNvSpPr txBox="1"/>
              <p:nvPr/>
            </p:nvSpPr>
            <p:spPr>
              <a:xfrm>
                <a:off x="9088154" y="937233"/>
                <a:ext cx="19684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4BE9517-968C-5A53-A282-24E42FB69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154" y="937233"/>
                <a:ext cx="196848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1B2CACE-AEC3-7506-4716-74B5CC4ACFB6}"/>
                  </a:ext>
                </a:extLst>
              </p:cNvPr>
              <p:cNvSpPr txBox="1"/>
              <p:nvPr/>
            </p:nvSpPr>
            <p:spPr>
              <a:xfrm>
                <a:off x="9088154" y="1359244"/>
                <a:ext cx="1071512" cy="670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1B2CACE-AEC3-7506-4716-74B5CC4AC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154" y="1359244"/>
                <a:ext cx="1071512" cy="670248"/>
              </a:xfrm>
              <a:prstGeom prst="rect">
                <a:avLst/>
              </a:prstGeom>
              <a:blipFill>
                <a:blip r:embed="rId8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283367D-C703-2E00-5821-A5BA5BB2C1FF}"/>
                  </a:ext>
                </a:extLst>
              </p:cNvPr>
              <p:cNvSpPr txBox="1"/>
              <p:nvPr/>
            </p:nvSpPr>
            <p:spPr>
              <a:xfrm>
                <a:off x="10492865" y="1294240"/>
                <a:ext cx="1424813" cy="676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283367D-C703-2E00-5821-A5BA5BB2C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2865" y="1294240"/>
                <a:ext cx="1424813" cy="676660"/>
              </a:xfrm>
              <a:prstGeom prst="rect">
                <a:avLst/>
              </a:prstGeom>
              <a:blipFill>
                <a:blip r:embed="rId9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72A90DC-798D-10D3-568C-E089A42B2670}"/>
                  </a:ext>
                </a:extLst>
              </p:cNvPr>
              <p:cNvSpPr txBox="1"/>
              <p:nvPr/>
            </p:nvSpPr>
            <p:spPr>
              <a:xfrm>
                <a:off x="9088154" y="1938933"/>
                <a:ext cx="2631233" cy="780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72A90DC-798D-10D3-568C-E089A42B2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154" y="1938933"/>
                <a:ext cx="2631233" cy="780663"/>
              </a:xfrm>
              <a:prstGeom prst="rect">
                <a:avLst/>
              </a:prstGeom>
              <a:blipFill>
                <a:blip r:embed="rId10"/>
                <a:stretch>
                  <a:fillRect l="-9135" t="-150794" b="-2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6AE1FF8-C730-6982-AED4-42DCB3335F5A}"/>
                  </a:ext>
                </a:extLst>
              </p:cNvPr>
              <p:cNvSpPr txBox="1"/>
              <p:nvPr/>
            </p:nvSpPr>
            <p:spPr>
              <a:xfrm>
                <a:off x="9088154" y="2719596"/>
                <a:ext cx="19030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6AE1FF8-C730-6982-AED4-42DCB3335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154" y="2719596"/>
                <a:ext cx="1903085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2B17A7F9-DB7F-5230-3524-623035C40598}"/>
              </a:ext>
            </a:extLst>
          </p:cNvPr>
          <p:cNvSpPr txBox="1"/>
          <p:nvPr/>
        </p:nvSpPr>
        <p:spPr>
          <a:xfrm>
            <a:off x="9088154" y="171682"/>
            <a:ext cx="2412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Put these together to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get diff. eq.:</a:t>
            </a:r>
          </a:p>
        </p:txBody>
      </p:sp>
    </p:spTree>
    <p:extLst>
      <p:ext uri="{BB962C8B-B14F-4D97-AF65-F5344CB8AC3E}">
        <p14:creationId xmlns:p14="http://schemas.microsoft.com/office/powerpoint/2010/main" val="139914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6" grpId="0"/>
      <p:bldP spid="26" grpId="1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05CA49-335E-F08C-4CF4-2E3F29332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1DBBEA8-C7A4-39ED-A139-403E901D4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02" y="70414"/>
            <a:ext cx="6400800" cy="3325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02E1F3-9C55-6D93-0624-57E66DC9397E}"/>
                  </a:ext>
                </a:extLst>
              </p:cNvPr>
              <p:cNvSpPr txBox="1"/>
              <p:nvPr/>
            </p:nvSpPr>
            <p:spPr>
              <a:xfrm>
                <a:off x="239291" y="3328829"/>
                <a:ext cx="502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Differential equation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3C5AFC-B90F-224D-9DF3-AB697C62C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91" y="3328829"/>
                <a:ext cx="5022593" cy="584775"/>
              </a:xfrm>
              <a:prstGeom prst="rect">
                <a:avLst/>
              </a:prstGeom>
              <a:blipFill>
                <a:blip r:embed="rId3"/>
                <a:stretch>
                  <a:fillRect l="-3023" t="-1489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325D84-C45B-7ED1-9E1D-E61F590BE262}"/>
                  </a:ext>
                </a:extLst>
              </p:cNvPr>
              <p:cNvSpPr txBox="1"/>
              <p:nvPr/>
            </p:nvSpPr>
            <p:spPr>
              <a:xfrm>
                <a:off x="266004" y="5364480"/>
                <a:ext cx="795390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/>
                  <a:t>, reduces to eq. for parallel elements.</a:t>
                </a:r>
              </a:p>
              <a:p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3200" dirty="0"/>
                  <a:t>, reduces to eq. for series elements.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66AFE3-476B-B241-85D6-F1362A36E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04" y="5364480"/>
                <a:ext cx="7953909" cy="1077218"/>
              </a:xfrm>
              <a:prstGeom prst="rect">
                <a:avLst/>
              </a:prstGeom>
              <a:blipFill>
                <a:blip r:embed="rId4"/>
                <a:stretch>
                  <a:fillRect l="-1914" t="-6977" r="-957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D8623A4-FDD5-29B9-9E1C-E607823F9FDB}"/>
              </a:ext>
            </a:extLst>
          </p:cNvPr>
          <p:cNvSpPr txBox="1"/>
          <p:nvPr/>
        </p:nvSpPr>
        <p:spPr>
          <a:xfrm>
            <a:off x="7823198" y="4987369"/>
            <a:ext cx="7761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5EEB2-A625-37F5-9CE2-8409082B2E63}"/>
              </a:ext>
            </a:extLst>
          </p:cNvPr>
          <p:cNvSpPr txBox="1"/>
          <p:nvPr/>
        </p:nvSpPr>
        <p:spPr>
          <a:xfrm>
            <a:off x="8430057" y="5364480"/>
            <a:ext cx="34876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Circuit is a hybrid of</a:t>
            </a:r>
            <a:br>
              <a:rPr lang="en-US" sz="3200" dirty="0"/>
            </a:br>
            <a:r>
              <a:rPr lang="en-US" sz="3200" dirty="0"/>
              <a:t>parallel and series!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3A475CC-7A3B-C675-99D3-CC792368CFC9}"/>
                  </a:ext>
                </a:extLst>
              </p:cNvPr>
              <p:cNvSpPr txBox="1"/>
              <p:nvPr/>
            </p:nvSpPr>
            <p:spPr>
              <a:xfrm>
                <a:off x="5067790" y="3370091"/>
                <a:ext cx="71434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dirty="0"/>
                  <a:t>Obtained</a:t>
                </a:r>
                <a:r>
                  <a:rPr lang="en-US" sz="2400" dirty="0"/>
                  <a:t> via KCL at top left node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dirty="0"/>
                  <a:t> relationships.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B4C20A-2F46-3149-9F68-BF94D202F2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790" y="3370091"/>
                <a:ext cx="7143430" cy="523220"/>
              </a:xfrm>
              <a:prstGeom prst="rect">
                <a:avLst/>
              </a:prstGeom>
              <a:blipFill>
                <a:blip r:embed="rId5"/>
                <a:stretch>
                  <a:fillRect l="-1773" t="-11905" r="-1418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B3B05D-4C4A-758D-CA45-AFE0BBB73B80}"/>
                  </a:ext>
                </a:extLst>
              </p:cNvPr>
              <p:cNvSpPr txBox="1"/>
              <p:nvPr/>
            </p:nvSpPr>
            <p:spPr>
              <a:xfrm>
                <a:off x="1016178" y="4008642"/>
                <a:ext cx="9824997" cy="11610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FDDC17-B459-FE8D-8728-B449A8F8E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178" y="4008642"/>
                <a:ext cx="9824997" cy="1161023"/>
              </a:xfrm>
              <a:prstGeom prst="rect">
                <a:avLst/>
              </a:prstGeom>
              <a:blipFill>
                <a:blip r:embed="rId6"/>
                <a:stretch>
                  <a:fillRect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A20B35A-7153-0508-F8E0-244991499CE5}"/>
              </a:ext>
            </a:extLst>
          </p:cNvPr>
          <p:cNvSpPr txBox="1"/>
          <p:nvPr/>
        </p:nvSpPr>
        <p:spPr>
          <a:xfrm>
            <a:off x="133565" y="133752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Consider: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B8CEBF-32AC-44EE-78B3-5A108808AA21}"/>
              </a:ext>
            </a:extLst>
          </p:cNvPr>
          <p:cNvGrpSpPr/>
          <p:nvPr/>
        </p:nvGrpSpPr>
        <p:grpSpPr>
          <a:xfrm>
            <a:off x="5196569" y="4203013"/>
            <a:ext cx="0" cy="914400"/>
            <a:chOff x="8203815" y="3262329"/>
            <a:chExt cx="0" cy="9144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3CD8750-8613-9BAB-6DE4-488D8D47476E}"/>
                </a:ext>
              </a:extLst>
            </p:cNvPr>
            <p:cNvCxnSpPr>
              <a:cxnSpLocks/>
            </p:cNvCxnSpPr>
            <p:nvPr/>
          </p:nvCxnSpPr>
          <p:spPr>
            <a:xfrm rot="18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2C5B509-E388-645D-5910-A15F13B4579B}"/>
                </a:ext>
              </a:extLst>
            </p:cNvPr>
            <p:cNvCxnSpPr>
              <a:cxnSpLocks/>
            </p:cNvCxnSpPr>
            <p:nvPr/>
          </p:nvCxnSpPr>
          <p:spPr>
            <a:xfrm rot="198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B2548A-3D30-723E-864F-B0D91084F953}"/>
              </a:ext>
            </a:extLst>
          </p:cNvPr>
          <p:cNvGrpSpPr/>
          <p:nvPr/>
        </p:nvGrpSpPr>
        <p:grpSpPr>
          <a:xfrm>
            <a:off x="2669818" y="1338081"/>
            <a:ext cx="0" cy="914400"/>
            <a:chOff x="8203815" y="3262329"/>
            <a:chExt cx="0" cy="9144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E418A68-2287-BD86-976A-550A37489C54}"/>
                </a:ext>
              </a:extLst>
            </p:cNvPr>
            <p:cNvCxnSpPr>
              <a:cxnSpLocks/>
            </p:cNvCxnSpPr>
            <p:nvPr/>
          </p:nvCxnSpPr>
          <p:spPr>
            <a:xfrm rot="18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069ACD6-FD14-8EFC-EF57-9D2DA21F4D3D}"/>
                </a:ext>
              </a:extLst>
            </p:cNvPr>
            <p:cNvCxnSpPr>
              <a:cxnSpLocks/>
            </p:cNvCxnSpPr>
            <p:nvPr/>
          </p:nvCxnSpPr>
          <p:spPr>
            <a:xfrm rot="198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A64645B-107E-7758-DC95-9466CF69021B}"/>
              </a:ext>
            </a:extLst>
          </p:cNvPr>
          <p:cNvCxnSpPr>
            <a:cxnSpLocks/>
          </p:cNvCxnSpPr>
          <p:nvPr/>
        </p:nvCxnSpPr>
        <p:spPr>
          <a:xfrm flipH="1">
            <a:off x="2890773" y="1681807"/>
            <a:ext cx="411025" cy="113474"/>
          </a:xfrm>
          <a:prstGeom prst="straightConnector1">
            <a:avLst/>
          </a:prstGeom>
          <a:ln w="38100" cap="rnd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26748A7-B979-F872-C71E-E7FA0D8999CC}"/>
              </a:ext>
            </a:extLst>
          </p:cNvPr>
          <p:cNvSpPr txBox="1"/>
          <p:nvPr/>
        </p:nvSpPr>
        <p:spPr>
          <a:xfrm>
            <a:off x="3288849" y="1356560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open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F93FBDB-7F28-58DD-FFF0-B5700FFCD79D}"/>
                  </a:ext>
                </a:extLst>
              </p:cNvPr>
              <p:cNvSpPr txBox="1"/>
              <p:nvPr/>
            </p:nvSpPr>
            <p:spPr>
              <a:xfrm>
                <a:off x="9088154" y="937233"/>
                <a:ext cx="19684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F93FBDB-7F28-58DD-FFF0-B5700FFCD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154" y="937233"/>
                <a:ext cx="196848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964ED08-495D-4B7C-E39F-34A31FFE4649}"/>
                  </a:ext>
                </a:extLst>
              </p:cNvPr>
              <p:cNvSpPr txBox="1"/>
              <p:nvPr/>
            </p:nvSpPr>
            <p:spPr>
              <a:xfrm>
                <a:off x="9088154" y="1359244"/>
                <a:ext cx="1071512" cy="6702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964ED08-495D-4B7C-E39F-34A31FFE4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154" y="1359244"/>
                <a:ext cx="1071512" cy="670248"/>
              </a:xfrm>
              <a:prstGeom prst="rect">
                <a:avLst/>
              </a:prstGeom>
              <a:blipFill>
                <a:blip r:embed="rId8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AE5E9F-A385-9838-83D1-0A608153E673}"/>
                  </a:ext>
                </a:extLst>
              </p:cNvPr>
              <p:cNvSpPr txBox="1"/>
              <p:nvPr/>
            </p:nvSpPr>
            <p:spPr>
              <a:xfrm>
                <a:off x="10492865" y="1294240"/>
                <a:ext cx="1424813" cy="676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DAE5E9F-A385-9838-83D1-0A608153E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2865" y="1294240"/>
                <a:ext cx="1424813" cy="676660"/>
              </a:xfrm>
              <a:prstGeom prst="rect">
                <a:avLst/>
              </a:prstGeom>
              <a:blipFill>
                <a:blip r:embed="rId9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F789FEE-5CBA-82E8-CDD1-1C708EDBC97F}"/>
                  </a:ext>
                </a:extLst>
              </p:cNvPr>
              <p:cNvSpPr txBox="1"/>
              <p:nvPr/>
            </p:nvSpPr>
            <p:spPr>
              <a:xfrm>
                <a:off x="9088154" y="1938933"/>
                <a:ext cx="2631233" cy="780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nary>
                        <m:nary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F789FEE-5CBA-82E8-CDD1-1C708EDBC9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154" y="1938933"/>
                <a:ext cx="2631233" cy="780663"/>
              </a:xfrm>
              <a:prstGeom prst="rect">
                <a:avLst/>
              </a:prstGeom>
              <a:blipFill>
                <a:blip r:embed="rId10"/>
                <a:stretch>
                  <a:fillRect l="-9135" t="-150794" b="-2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6525005-52E1-CCDD-7779-33D2FA94255E}"/>
                  </a:ext>
                </a:extLst>
              </p:cNvPr>
              <p:cNvSpPr txBox="1"/>
              <p:nvPr/>
            </p:nvSpPr>
            <p:spPr>
              <a:xfrm>
                <a:off x="9088154" y="2719596"/>
                <a:ext cx="19030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6525005-52E1-CCDD-7779-33D2FA942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154" y="2719596"/>
                <a:ext cx="1903085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CE3246FF-F786-0431-DDA4-E70427C23110}"/>
              </a:ext>
            </a:extLst>
          </p:cNvPr>
          <p:cNvSpPr txBox="1"/>
          <p:nvPr/>
        </p:nvSpPr>
        <p:spPr>
          <a:xfrm>
            <a:off x="9088154" y="171682"/>
            <a:ext cx="24123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chemeClr val="accent1"/>
                </a:solidFill>
              </a:rPr>
              <a:t>Put these together to</a:t>
            </a:r>
            <a:br>
              <a:rPr lang="en-US" sz="2000" dirty="0">
                <a:solidFill>
                  <a:schemeClr val="accent1"/>
                </a:solidFill>
              </a:rPr>
            </a:br>
            <a:r>
              <a:rPr lang="en-US" sz="2000" dirty="0">
                <a:solidFill>
                  <a:schemeClr val="accent1"/>
                </a:solidFill>
              </a:rPr>
              <a:t>get diff. eq.: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530BB4-20EA-4D15-F791-35C8B6B5988D}"/>
              </a:ext>
            </a:extLst>
          </p:cNvPr>
          <p:cNvGrpSpPr/>
          <p:nvPr/>
        </p:nvGrpSpPr>
        <p:grpSpPr>
          <a:xfrm>
            <a:off x="2322795" y="4203013"/>
            <a:ext cx="0" cy="914400"/>
            <a:chOff x="8203815" y="3262329"/>
            <a:chExt cx="0" cy="91440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61E481A-F796-2D7A-46FB-FCA4A057035C}"/>
                </a:ext>
              </a:extLst>
            </p:cNvPr>
            <p:cNvCxnSpPr>
              <a:cxnSpLocks/>
            </p:cNvCxnSpPr>
            <p:nvPr/>
          </p:nvCxnSpPr>
          <p:spPr>
            <a:xfrm rot="1800000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993B878-EC8F-6E15-9BED-3150D6DA826F}"/>
                </a:ext>
              </a:extLst>
            </p:cNvPr>
            <p:cNvCxnSpPr>
              <a:cxnSpLocks/>
            </p:cNvCxnSpPr>
            <p:nvPr/>
          </p:nvCxnSpPr>
          <p:spPr>
            <a:xfrm rot="19800000" flipH="1">
              <a:off x="8203815" y="3262329"/>
              <a:ext cx="0" cy="914400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617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3C5AFC-B90F-224D-9DF3-AB697C62C322}"/>
                  </a:ext>
                </a:extLst>
              </p:cNvPr>
              <p:cNvSpPr txBox="1"/>
              <p:nvPr/>
            </p:nvSpPr>
            <p:spPr>
              <a:xfrm>
                <a:off x="339047" y="138411"/>
                <a:ext cx="48398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Differential equation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en-US" sz="3200" dirty="0"/>
                  <a:t>: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3C5AFC-B90F-224D-9DF3-AB697C62C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47" y="138411"/>
                <a:ext cx="4839851" cy="584775"/>
              </a:xfrm>
              <a:prstGeom prst="rect">
                <a:avLst/>
              </a:prstGeom>
              <a:blipFill>
                <a:blip r:embed="rId2"/>
                <a:stretch>
                  <a:fillRect l="-3133" t="-14894" r="-2089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F2BF96-3FB0-554A-A386-AB103B217033}"/>
                  </a:ext>
                </a:extLst>
              </p:cNvPr>
              <p:cNvSpPr txBox="1"/>
              <p:nvPr/>
            </p:nvSpPr>
            <p:spPr>
              <a:xfrm>
                <a:off x="339047" y="2047601"/>
                <a:ext cx="56128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Divide through by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type m:val="li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3200" dirty="0">
                    <a:cs typeface="Times New Roman" panose="02020603050405020304" pitchFamily="18" charset="0"/>
                  </a:rPr>
                  <a:t>:</a:t>
                </a:r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EF2BF96-3FB0-554A-A386-AB103B217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47" y="2047601"/>
                <a:ext cx="5612883" cy="584775"/>
              </a:xfrm>
              <a:prstGeom prst="rect">
                <a:avLst/>
              </a:prstGeom>
              <a:blipFill>
                <a:blip r:embed="rId3"/>
                <a:stretch>
                  <a:fillRect l="-2709" t="-131915" b="-20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89C10408-430C-6043-A9F9-155B942883AE}"/>
              </a:ext>
            </a:extLst>
          </p:cNvPr>
          <p:cNvSpPr txBox="1"/>
          <p:nvPr/>
        </p:nvSpPr>
        <p:spPr>
          <a:xfrm>
            <a:off x="339047" y="4448708"/>
            <a:ext cx="4103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i="1" dirty="0"/>
              <a:t>But, </a:t>
            </a:r>
            <a:r>
              <a:rPr lang="en-US" sz="3200" dirty="0"/>
              <a:t>can rewrite this as: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320FB1-3C7B-0647-8DEC-F3AF4BBC86B1}"/>
              </a:ext>
            </a:extLst>
          </p:cNvPr>
          <p:cNvSpPr txBox="1"/>
          <p:nvPr/>
        </p:nvSpPr>
        <p:spPr>
          <a:xfrm>
            <a:off x="339047" y="6096427"/>
            <a:ext cx="3838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i="1" dirty="0"/>
              <a:t>Same form as before!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17A165-4230-AB47-A09B-6D4B99CD7ACE}"/>
              </a:ext>
            </a:extLst>
          </p:cNvPr>
          <p:cNvSpPr txBox="1"/>
          <p:nvPr/>
        </p:nvSpPr>
        <p:spPr>
          <a:xfrm>
            <a:off x="4401503" y="6096427"/>
            <a:ext cx="5458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Yields same types of solutions.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DF82A2D-0828-FD42-A16F-9540B1E807C0}"/>
              </a:ext>
            </a:extLst>
          </p:cNvPr>
          <p:cNvSpPr txBox="1"/>
          <p:nvPr/>
        </p:nvSpPr>
        <p:spPr>
          <a:xfrm>
            <a:off x="8808720" y="4593064"/>
            <a:ext cx="31452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Overdamped,</a:t>
            </a:r>
            <a:br>
              <a:rPr lang="en-US" sz="3200" dirty="0"/>
            </a:br>
            <a:r>
              <a:rPr lang="en-US" sz="3200" dirty="0"/>
              <a:t>underdamped, or</a:t>
            </a:r>
            <a:br>
              <a:rPr lang="en-US" sz="3200" dirty="0"/>
            </a:br>
            <a:r>
              <a:rPr lang="en-US" sz="3200" dirty="0"/>
              <a:t>critically damped.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4AD2D34-CC36-24E3-461C-762C5AF37B65}"/>
                  </a:ext>
                </a:extLst>
              </p:cNvPr>
              <p:cNvSpPr txBox="1"/>
              <p:nvPr/>
            </p:nvSpPr>
            <p:spPr>
              <a:xfrm>
                <a:off x="876930" y="4955171"/>
                <a:ext cx="6586418" cy="10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4AD2D34-CC36-24E3-461C-762C5AF37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930" y="4955171"/>
                <a:ext cx="6586418" cy="1080489"/>
              </a:xfrm>
              <a:prstGeom prst="rect">
                <a:avLst/>
              </a:prstGeom>
              <a:blipFill>
                <a:blip r:embed="rId4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2468BF-3A0C-2978-AE4A-8E1243E71673}"/>
                  </a:ext>
                </a:extLst>
              </p:cNvPr>
              <p:cNvSpPr txBox="1"/>
              <p:nvPr/>
            </p:nvSpPr>
            <p:spPr>
              <a:xfrm>
                <a:off x="876930" y="764751"/>
                <a:ext cx="9824997" cy="11610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</m:den>
                      </m:f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42468BF-3A0C-2978-AE4A-8E1243E71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930" y="764751"/>
                <a:ext cx="9824997" cy="1161023"/>
              </a:xfrm>
              <a:prstGeom prst="rect">
                <a:avLst/>
              </a:prstGeom>
              <a:blipFill>
                <a:blip r:embed="rId5"/>
                <a:stretch>
                  <a:fillRect b="-3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3BB964-00B0-5F67-CF16-EF8B2B79DEB2}"/>
                  </a:ext>
                </a:extLst>
              </p:cNvPr>
              <p:cNvSpPr txBox="1"/>
              <p:nvPr/>
            </p:nvSpPr>
            <p:spPr>
              <a:xfrm>
                <a:off x="876930" y="2682647"/>
                <a:ext cx="9818585" cy="1895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den>
                              </m:f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𝐿𝐶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den>
                      </m:f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3BB964-00B0-5F67-CF16-EF8B2B79D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930" y="2682647"/>
                <a:ext cx="9818585" cy="1895391"/>
              </a:xfrm>
              <a:prstGeom prst="rect">
                <a:avLst/>
              </a:prstGeom>
              <a:blipFill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>
            <a:extLst>
              <a:ext uri="{FF2B5EF4-FFF2-40B4-BE49-F238E27FC236}">
                <a16:creationId xmlns:a16="http://schemas.microsoft.com/office/drawing/2014/main" id="{E1D5D24B-62E9-D314-402E-2995B64A6845}"/>
              </a:ext>
            </a:extLst>
          </p:cNvPr>
          <p:cNvSpPr/>
          <p:nvPr/>
        </p:nvSpPr>
        <p:spPr>
          <a:xfrm>
            <a:off x="7859085" y="5204458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1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0" grpId="0"/>
      <p:bldP spid="21" grpId="0"/>
      <p:bldP spid="23" grpId="0"/>
      <p:bldP spid="2" grpId="0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E05AC5-B35A-E445-829B-334B5E8D1FAA}"/>
                  </a:ext>
                </a:extLst>
              </p:cNvPr>
              <p:cNvSpPr txBox="1"/>
              <p:nvPr/>
            </p:nvSpPr>
            <p:spPr>
              <a:xfrm>
                <a:off x="6225801" y="3050074"/>
                <a:ext cx="2050946" cy="1109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EE05AC5-B35A-E445-829B-334B5E8D1F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801" y="3050074"/>
                <a:ext cx="2050946" cy="1109663"/>
              </a:xfrm>
              <a:prstGeom prst="rect">
                <a:avLst/>
              </a:prstGeom>
              <a:blipFill>
                <a:blip r:embed="rId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A414D28-CE01-C941-9FBA-C82B279C55E3}"/>
                  </a:ext>
                </a:extLst>
              </p:cNvPr>
              <p:cNvSpPr txBox="1"/>
              <p:nvPr/>
            </p:nvSpPr>
            <p:spPr>
              <a:xfrm>
                <a:off x="4081273" y="3096144"/>
                <a:ext cx="1823320" cy="10175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𝑅𝐶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A414D28-CE01-C941-9FBA-C82B279C5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273" y="3096144"/>
                <a:ext cx="1823320" cy="1017523"/>
              </a:xfrm>
              <a:prstGeom prst="rect">
                <a:avLst/>
              </a:prstGeom>
              <a:blipFill>
                <a:blip r:embed="rId3"/>
                <a:stretch>
                  <a:fillRect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9BF4056-7FE2-944C-9853-D9706E5F84AD}"/>
              </a:ext>
            </a:extLst>
          </p:cNvPr>
          <p:cNvSpPr txBox="1"/>
          <p:nvPr/>
        </p:nvSpPr>
        <p:spPr>
          <a:xfrm>
            <a:off x="188708" y="94593"/>
            <a:ext cx="9591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General Second-Order System (RLC or RL</a:t>
            </a:r>
            <a:r>
              <a:rPr lang="en-US" sz="3200" baseline="30000" dirty="0"/>
              <a:t>2</a:t>
            </a:r>
            <a:r>
              <a:rPr lang="en-US" sz="3200" dirty="0"/>
              <a:t> or RC</a:t>
            </a:r>
            <a:r>
              <a:rPr lang="en-US" sz="3200" baseline="30000" dirty="0"/>
              <a:t>2</a:t>
            </a:r>
            <a:r>
              <a:rPr lang="en-US" sz="3200" dirty="0"/>
              <a:t> circuit)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D78E58-E2C5-6241-9D8D-75DE51F5BD22}"/>
                  </a:ext>
                </a:extLst>
              </p:cNvPr>
              <p:cNvSpPr txBox="1"/>
              <p:nvPr/>
            </p:nvSpPr>
            <p:spPr>
              <a:xfrm>
                <a:off x="1050216" y="4474584"/>
                <a:ext cx="77209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3200" dirty="0"/>
                  <a:t>For homogeneous solution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), assume: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BD78E58-E2C5-6241-9D8D-75DE51F5B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216" y="4474584"/>
                <a:ext cx="7720960" cy="584775"/>
              </a:xfrm>
              <a:prstGeom prst="rect">
                <a:avLst/>
              </a:prstGeom>
              <a:blipFill>
                <a:blip r:embed="rId4"/>
                <a:stretch>
                  <a:fillRect l="-1970" t="-12766" r="-98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5ED5BE1-A996-3548-964C-B8078E699C2D}"/>
              </a:ext>
            </a:extLst>
          </p:cNvPr>
          <p:cNvSpPr txBox="1"/>
          <p:nvPr/>
        </p:nvSpPr>
        <p:spPr>
          <a:xfrm>
            <a:off x="2587878" y="2211653"/>
            <a:ext cx="1289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Series: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083BBF-6829-5C4D-86F0-357352C7980A}"/>
              </a:ext>
            </a:extLst>
          </p:cNvPr>
          <p:cNvSpPr txBox="1"/>
          <p:nvPr/>
        </p:nvSpPr>
        <p:spPr>
          <a:xfrm>
            <a:off x="2587878" y="3378939"/>
            <a:ext cx="16069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Parallel: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CB2D76-35DB-F54D-BF68-05C6CDBDC3FA}"/>
                  </a:ext>
                </a:extLst>
              </p:cNvPr>
              <p:cNvSpPr txBox="1"/>
              <p:nvPr/>
            </p:nvSpPr>
            <p:spPr>
              <a:xfrm>
                <a:off x="8568864" y="4474584"/>
                <a:ext cx="23620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6CB2D76-35DB-F54D-BF68-05C6CDBDC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864" y="4474584"/>
                <a:ext cx="2362057" cy="584775"/>
              </a:xfrm>
              <a:prstGeom prst="rect">
                <a:avLst/>
              </a:prstGeom>
              <a:blipFill>
                <a:blip r:embed="rId6"/>
                <a:stretch>
                  <a:fillRect l="-1604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A8AF26-27A5-3E4C-B1E2-9EA0D3C78738}"/>
                  </a:ext>
                </a:extLst>
              </p:cNvPr>
              <p:cNvSpPr txBox="1"/>
              <p:nvPr/>
            </p:nvSpPr>
            <p:spPr>
              <a:xfrm>
                <a:off x="6819505" y="5094636"/>
                <a:ext cx="4211088" cy="1094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A8AF26-27A5-3E4C-B1E2-9EA0D3C78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505" y="5094636"/>
                <a:ext cx="4211088" cy="10944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FA63D9-8E0C-9F4D-BDB1-6AC3F2CDD428}"/>
                  </a:ext>
                </a:extLst>
              </p:cNvPr>
              <p:cNvSpPr txBox="1"/>
              <p:nvPr/>
            </p:nvSpPr>
            <p:spPr>
              <a:xfrm>
                <a:off x="6225801" y="1896371"/>
                <a:ext cx="2050946" cy="1109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𝐿𝐶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FA63D9-8E0C-9F4D-BDB1-6AC3F2CDD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5801" y="1896371"/>
                <a:ext cx="2050946" cy="1109663"/>
              </a:xfrm>
              <a:prstGeom prst="rect">
                <a:avLst/>
              </a:prstGeom>
              <a:blipFill>
                <a:blip r:embed="rId8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9649F14-3EDE-384B-BA72-9D5B3151FD73}"/>
                  </a:ext>
                </a:extLst>
              </p:cNvPr>
              <p:cNvSpPr txBox="1"/>
              <p:nvPr/>
            </p:nvSpPr>
            <p:spPr>
              <a:xfrm>
                <a:off x="4081273" y="1945647"/>
                <a:ext cx="1525161" cy="1011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9649F14-3EDE-384B-BA72-9D5B3151F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273" y="1945647"/>
                <a:ext cx="1525161" cy="1011111"/>
              </a:xfrm>
              <a:prstGeom prst="rect">
                <a:avLst/>
              </a:prstGeom>
              <a:blipFill>
                <a:blip r:embed="rId9"/>
                <a:stretch>
                  <a:fillRect b="-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CCD75FC-F9FB-3648-9B9A-C38CF6465033}"/>
              </a:ext>
            </a:extLst>
          </p:cNvPr>
          <p:cNvSpPr txBox="1"/>
          <p:nvPr/>
        </p:nvSpPr>
        <p:spPr>
          <a:xfrm>
            <a:off x="1050216" y="5111885"/>
            <a:ext cx="50558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Yields characteristic equation</a:t>
            </a:r>
            <a:br>
              <a:rPr lang="en-US" sz="3200" dirty="0"/>
            </a:br>
            <a:r>
              <a:rPr lang="en-US" sz="3200" dirty="0"/>
              <a:t>with roots given by: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8641E823-D344-7672-68B2-F74CA97D43B4}"/>
              </a:ext>
            </a:extLst>
          </p:cNvPr>
          <p:cNvSpPr/>
          <p:nvPr/>
        </p:nvSpPr>
        <p:spPr>
          <a:xfrm>
            <a:off x="6175969" y="5542021"/>
            <a:ext cx="482885" cy="3698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DBE766-9DE8-CE46-54C6-C6E822EB708E}"/>
                  </a:ext>
                </a:extLst>
              </p:cNvPr>
              <p:cNvSpPr txBox="1"/>
              <p:nvPr/>
            </p:nvSpPr>
            <p:spPr>
              <a:xfrm>
                <a:off x="2500023" y="666439"/>
                <a:ext cx="6068841" cy="10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𝑑𝑓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DBE766-9DE8-CE46-54C6-C6E822EB7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023" y="666439"/>
                <a:ext cx="6068841" cy="1080489"/>
              </a:xfrm>
              <a:prstGeom prst="rect">
                <a:avLst/>
              </a:prstGeom>
              <a:blipFill>
                <a:blip r:embed="rId10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36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/>
      <p:bldP spid="5" grpId="0"/>
      <p:bldP spid="11" grpId="0"/>
      <p:bldP spid="12" grpId="0"/>
      <p:bldP spid="3" grpId="0"/>
      <p:bldP spid="18" grpId="0"/>
      <p:bldP spid="22" grpId="0"/>
      <p:bldP spid="23" grpId="0"/>
      <p:bldP spid="6" grpId="0"/>
      <p:bldP spid="4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37E0625-D2B9-A741-A141-7E9102EA5C11}"/>
              </a:ext>
            </a:extLst>
          </p:cNvPr>
          <p:cNvSpPr txBox="1"/>
          <p:nvPr/>
        </p:nvSpPr>
        <p:spPr>
          <a:xfrm>
            <a:off x="188708" y="1884900"/>
            <a:ext cx="2654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Overdamped: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9C766F-3582-E742-922D-42868B33A952}"/>
              </a:ext>
            </a:extLst>
          </p:cNvPr>
          <p:cNvSpPr txBox="1"/>
          <p:nvPr/>
        </p:nvSpPr>
        <p:spPr>
          <a:xfrm>
            <a:off x="191978" y="3430400"/>
            <a:ext cx="3234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Critically Damped: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3EFC80-7245-734D-8910-E53D450E60F5}"/>
              </a:ext>
            </a:extLst>
          </p:cNvPr>
          <p:cNvSpPr txBox="1"/>
          <p:nvPr/>
        </p:nvSpPr>
        <p:spPr>
          <a:xfrm>
            <a:off x="188708" y="5041471"/>
            <a:ext cx="2710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Underdamped: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B6D8ADD-4684-384E-9F31-6AFC12536CA9}"/>
              </a:ext>
            </a:extLst>
          </p:cNvPr>
          <p:cNvSpPr txBox="1"/>
          <p:nvPr/>
        </p:nvSpPr>
        <p:spPr>
          <a:xfrm>
            <a:off x="4920424" y="2660144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B7AFA7-CDD2-6B40-A556-C4290C2633FE}"/>
              </a:ext>
            </a:extLst>
          </p:cNvPr>
          <p:cNvSpPr txBox="1"/>
          <p:nvPr/>
        </p:nvSpPr>
        <p:spPr>
          <a:xfrm>
            <a:off x="4920422" y="4205349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and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E8D497-D09C-184F-8D46-920AF9DD61A6}"/>
              </a:ext>
            </a:extLst>
          </p:cNvPr>
          <p:cNvSpPr txBox="1"/>
          <p:nvPr/>
        </p:nvSpPr>
        <p:spPr>
          <a:xfrm>
            <a:off x="4920423" y="5780495"/>
            <a:ext cx="814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/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8AABDE-14AA-E444-B03A-EB45DA5EDDAB}"/>
                  </a:ext>
                </a:extLst>
              </p:cNvPr>
              <p:cNvSpPr txBox="1"/>
              <p:nvPr/>
            </p:nvSpPr>
            <p:spPr>
              <a:xfrm>
                <a:off x="3210249" y="1884900"/>
                <a:ext cx="53677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8AABDE-14AA-E444-B03A-EB45DA5ED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249" y="1884900"/>
                <a:ext cx="5367751" cy="584775"/>
              </a:xfrm>
              <a:prstGeom prst="rect">
                <a:avLst/>
              </a:prstGeom>
              <a:blipFill>
                <a:blip r:embed="rId3"/>
                <a:stretch>
                  <a:fillRect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E22DAEE-334B-C040-BD22-4208D031FE32}"/>
                  </a:ext>
                </a:extLst>
              </p:cNvPr>
              <p:cNvSpPr txBox="1"/>
              <p:nvPr/>
            </p:nvSpPr>
            <p:spPr>
              <a:xfrm>
                <a:off x="3280585" y="3430400"/>
                <a:ext cx="562974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E22DAEE-334B-C040-BD22-4208D031F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585" y="3430400"/>
                <a:ext cx="5629746" cy="584775"/>
              </a:xfrm>
              <a:prstGeom prst="rect">
                <a:avLst/>
              </a:prstGeom>
              <a:blipFill>
                <a:blip r:embed="rId4"/>
                <a:stretch>
                  <a:fillRect l="-450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66BFCE-54E5-6B44-9096-CE2255623CF0}"/>
                  </a:ext>
                </a:extLst>
              </p:cNvPr>
              <p:cNvSpPr txBox="1"/>
              <p:nvPr/>
            </p:nvSpPr>
            <p:spPr>
              <a:xfrm>
                <a:off x="3290633" y="5041471"/>
                <a:ext cx="87194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166BFCE-54E5-6B44-9096-CE2255623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633" y="5041471"/>
                <a:ext cx="8719438" cy="584775"/>
              </a:xfrm>
              <a:prstGeom prst="rect">
                <a:avLst/>
              </a:prstGeom>
              <a:blipFill>
                <a:blip r:embed="rId5"/>
                <a:stretch>
                  <a:fillRect l="-291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646ABF-451E-E44C-9C4C-0C72F0142357}"/>
                  </a:ext>
                </a:extLst>
              </p:cNvPr>
              <p:cNvSpPr txBox="1"/>
              <p:nvPr/>
            </p:nvSpPr>
            <p:spPr>
              <a:xfrm>
                <a:off x="622116" y="2660144"/>
                <a:ext cx="416075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C646ABF-451E-E44C-9C4C-0C72F0142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16" y="2660144"/>
                <a:ext cx="4160754" cy="584775"/>
              </a:xfrm>
              <a:prstGeom prst="rect">
                <a:avLst/>
              </a:prstGeom>
              <a:blipFill>
                <a:blip r:embed="rId6"/>
                <a:stretch>
                  <a:fillRect l="-608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E269B76-7C88-D541-A2A2-FE8DE4742A74}"/>
                  </a:ext>
                </a:extLst>
              </p:cNvPr>
              <p:cNvSpPr txBox="1"/>
              <p:nvPr/>
            </p:nvSpPr>
            <p:spPr>
              <a:xfrm>
                <a:off x="622116" y="4205349"/>
                <a:ext cx="32318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E269B76-7C88-D541-A2A2-FE8DE4742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16" y="4205349"/>
                <a:ext cx="3231847" cy="584775"/>
              </a:xfrm>
              <a:prstGeom prst="rect">
                <a:avLst/>
              </a:prstGeom>
              <a:blipFill>
                <a:blip r:embed="rId7"/>
                <a:stretch>
                  <a:fillRect l="-781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5613463-08C6-114C-9F4C-3AAF6F548185}"/>
                  </a:ext>
                </a:extLst>
              </p:cNvPr>
              <p:cNvSpPr txBox="1"/>
              <p:nvPr/>
            </p:nvSpPr>
            <p:spPr>
              <a:xfrm>
                <a:off x="2500023" y="666439"/>
                <a:ext cx="6068841" cy="10804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𝑑𝑡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𝑑𝑓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5613463-08C6-114C-9F4C-3AAF6F548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023" y="666439"/>
                <a:ext cx="6068841" cy="1080489"/>
              </a:xfrm>
              <a:prstGeom prst="rect">
                <a:avLst/>
              </a:prstGeom>
              <a:blipFill>
                <a:blip r:embed="rId8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7D0EB6B-F0FA-B346-BCC7-2EB5BB73E9CD}"/>
                  </a:ext>
                </a:extLst>
              </p:cNvPr>
              <p:cNvSpPr txBox="1"/>
              <p:nvPr/>
            </p:nvSpPr>
            <p:spPr>
              <a:xfrm>
                <a:off x="622116" y="5780495"/>
                <a:ext cx="32139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7D0EB6B-F0FA-B346-BCC7-2EB5BB73E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16" y="5780495"/>
                <a:ext cx="3213957" cy="584775"/>
              </a:xfrm>
              <a:prstGeom prst="rect">
                <a:avLst/>
              </a:prstGeom>
              <a:blipFill>
                <a:blip r:embed="rId9"/>
                <a:stretch>
                  <a:fillRect l="-787" b="-19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49B47C8-9395-4D4E-B970-053B0A5C73C2}"/>
                  </a:ext>
                </a:extLst>
              </p:cNvPr>
              <p:cNvSpPr txBox="1"/>
              <p:nvPr/>
            </p:nvSpPr>
            <p:spPr>
              <a:xfrm>
                <a:off x="6051536" y="5588292"/>
                <a:ext cx="4533356" cy="10648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49B47C8-9395-4D4E-B970-053B0A5C7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536" y="5588292"/>
                <a:ext cx="4533356" cy="1064843"/>
              </a:xfrm>
              <a:prstGeom prst="rect">
                <a:avLst/>
              </a:prstGeom>
              <a:blipFill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D47CBE0-F94A-F340-9BE9-A83297626C1D}"/>
                  </a:ext>
                </a:extLst>
              </p:cNvPr>
              <p:cNvSpPr txBox="1"/>
              <p:nvPr/>
            </p:nvSpPr>
            <p:spPr>
              <a:xfrm>
                <a:off x="6051536" y="2387417"/>
                <a:ext cx="4198393" cy="10648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D47CBE0-F94A-F340-9BE9-A83297626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536" y="2387417"/>
                <a:ext cx="4198393" cy="1064843"/>
              </a:xfrm>
              <a:prstGeom prst="rect">
                <a:avLst/>
              </a:prstGeom>
              <a:blipFill>
                <a:blip r:embed="rId11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CA8320D-DC9E-DC46-9396-DE8D6C55BC35}"/>
                  </a:ext>
                </a:extLst>
              </p:cNvPr>
              <p:cNvSpPr txBox="1"/>
              <p:nvPr/>
            </p:nvSpPr>
            <p:spPr>
              <a:xfrm>
                <a:off x="6051536" y="3975342"/>
                <a:ext cx="3728521" cy="10648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bSup>
                        <m:sSub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CA8320D-DC9E-DC46-9396-DE8D6C55B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536" y="3975342"/>
                <a:ext cx="3728521" cy="1064843"/>
              </a:xfrm>
              <a:prstGeom prst="rect">
                <a:avLst/>
              </a:prstGeom>
              <a:blipFill>
                <a:blip r:embed="rId12"/>
                <a:stretch>
                  <a:fillRect b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DBD703-7D49-084E-AEA8-330DA272AED0}"/>
                  </a:ext>
                </a:extLst>
              </p:cNvPr>
              <p:cNvSpPr txBox="1"/>
              <p:nvPr/>
            </p:nvSpPr>
            <p:spPr>
              <a:xfrm>
                <a:off x="10018393" y="4283962"/>
                <a:ext cx="2173607" cy="781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DBD703-7D49-084E-AEA8-330DA272A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8393" y="4283962"/>
                <a:ext cx="2173607" cy="78130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FD3508E-CF12-A0A2-7542-99D17520590D}"/>
              </a:ext>
            </a:extLst>
          </p:cNvPr>
          <p:cNvSpPr txBox="1"/>
          <p:nvPr/>
        </p:nvSpPr>
        <p:spPr>
          <a:xfrm>
            <a:off x="188708" y="94593"/>
            <a:ext cx="9591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General Second-Order System (RLC or RL</a:t>
            </a:r>
            <a:r>
              <a:rPr lang="en-US" sz="3200" baseline="30000" dirty="0"/>
              <a:t>2</a:t>
            </a:r>
            <a:r>
              <a:rPr lang="en-US" sz="3200" dirty="0"/>
              <a:t> or RC</a:t>
            </a:r>
            <a:r>
              <a:rPr lang="en-US" sz="3200" baseline="30000" dirty="0"/>
              <a:t>2</a:t>
            </a:r>
            <a:r>
              <a:rPr lang="en-US" sz="3200" dirty="0"/>
              <a:t> circuit)</a:t>
            </a:r>
          </a:p>
        </p:txBody>
      </p:sp>
    </p:spTree>
    <p:extLst>
      <p:ext uri="{BB962C8B-B14F-4D97-AF65-F5344CB8AC3E}">
        <p14:creationId xmlns:p14="http://schemas.microsoft.com/office/powerpoint/2010/main" val="372761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31" grpId="0"/>
      <p:bldP spid="34" grpId="0"/>
      <p:bldP spid="35" grpId="0"/>
      <p:bldP spid="20" grpId="0"/>
      <p:bldP spid="21" grpId="0"/>
      <p:bldP spid="23" grpId="0"/>
      <p:bldP spid="25" grpId="0"/>
      <p:bldP spid="27" grpId="0"/>
      <p:bldP spid="29" grpId="0"/>
      <p:bldP spid="32" grpId="0"/>
      <p:bldP spid="36" grpId="0"/>
      <p:bldP spid="38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3040</TotalTime>
  <Words>1549</Words>
  <Application>Microsoft Macintosh PowerPoint</Application>
  <PresentationFormat>Widescreen</PresentationFormat>
  <Paragraphs>243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John Brand</dc:creator>
  <cp:lastModifiedBy>Schneider, John Brand</cp:lastModifiedBy>
  <cp:revision>50</cp:revision>
  <cp:lastPrinted>2020-04-06T01:17:36Z</cp:lastPrinted>
  <dcterms:created xsi:type="dcterms:W3CDTF">2020-01-15T03:07:09Z</dcterms:created>
  <dcterms:modified xsi:type="dcterms:W3CDTF">2025-04-09T22:15:22Z</dcterms:modified>
</cp:coreProperties>
</file>