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805" r:id="rId3"/>
    <p:sldId id="802" r:id="rId4"/>
    <p:sldId id="747" r:id="rId5"/>
    <p:sldId id="803" r:id="rId6"/>
    <p:sldId id="804" r:id="rId7"/>
    <p:sldId id="751" r:id="rId8"/>
    <p:sldId id="754" r:id="rId9"/>
    <p:sldId id="772" r:id="rId10"/>
    <p:sldId id="801" r:id="rId11"/>
    <p:sldId id="796" r:id="rId12"/>
    <p:sldId id="797" r:id="rId13"/>
    <p:sldId id="798" r:id="rId14"/>
    <p:sldId id="7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/>
    <p:restoredTop sz="94658"/>
  </p:normalViewPr>
  <p:slideViewPr>
    <p:cSldViewPr snapToGrid="0">
      <p:cViewPr varScale="1">
        <p:scale>
          <a:sx n="120" d="100"/>
          <a:sy n="120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neider, John Brand" userId="0a27f970-e9e3-4a42-989b-114aef573237" providerId="ADAL" clId="{1E771D36-B560-C342-9743-B0C94DC968A7}"/>
    <pc:docChg chg="custSel addSld delSld modSld">
      <pc:chgData name="Schneider, John Brand" userId="0a27f970-e9e3-4a42-989b-114aef573237" providerId="ADAL" clId="{1E771D36-B560-C342-9743-B0C94DC968A7}" dt="2023-11-18T00:55:52.736" v="34" actId="2696"/>
      <pc:docMkLst>
        <pc:docMk/>
      </pc:docMkLst>
      <pc:sldChg chg="modSp modAnim">
        <pc:chgData name="Schneider, John Brand" userId="0a27f970-e9e3-4a42-989b-114aef573237" providerId="ADAL" clId="{1E771D36-B560-C342-9743-B0C94DC968A7}" dt="2023-11-13T06:06:39.060" v="17" actId="20577"/>
        <pc:sldMkLst>
          <pc:docMk/>
          <pc:sldMk cId="1602654446" sldId="256"/>
        </pc:sldMkLst>
      </pc:sldChg>
      <pc:sldChg chg="del">
        <pc:chgData name="Schneider, John Brand" userId="0a27f970-e9e3-4a42-989b-114aef573237" providerId="ADAL" clId="{1E771D36-B560-C342-9743-B0C94DC968A7}" dt="2023-11-18T00:55:52.736" v="34" actId="2696"/>
        <pc:sldMkLst>
          <pc:docMk/>
          <pc:sldMk cId="3855448536" sldId="782"/>
        </pc:sldMkLst>
      </pc:sldChg>
      <pc:sldChg chg="addSp delSp modSp new del mod">
        <pc:chgData name="Schneider, John Brand" userId="0a27f970-e9e3-4a42-989b-114aef573237" providerId="ADAL" clId="{1E771D36-B560-C342-9743-B0C94DC968A7}" dt="2023-11-18T00:55:52.623" v="33" actId="2696"/>
        <pc:sldMkLst>
          <pc:docMk/>
          <pc:sldMk cId="2555802586" sldId="802"/>
        </pc:sldMkLst>
      </pc:sldChg>
    </pc:docChg>
  </pc:docChgLst>
  <pc:docChgLst>
    <pc:chgData name="Schneider, John Brand" userId="0a27f970-e9e3-4a42-989b-114aef573237" providerId="ADAL" clId="{A39EAC38-67C9-3B47-9E33-709F3D1BA407}"/>
    <pc:docChg chg="custSel modSld">
      <pc:chgData name="Schneider, John Brand" userId="0a27f970-e9e3-4a42-989b-114aef573237" providerId="ADAL" clId="{A39EAC38-67C9-3B47-9E33-709F3D1BA407}" dt="2022-11-18T18:10:33.946" v="607" actId="1076"/>
      <pc:docMkLst>
        <pc:docMk/>
      </pc:docMkLst>
      <pc:sldChg chg="modSp mod modAnim">
        <pc:chgData name="Schneider, John Brand" userId="0a27f970-e9e3-4a42-989b-114aef573237" providerId="ADAL" clId="{A39EAC38-67C9-3B47-9E33-709F3D1BA407}" dt="2022-11-18T17:33:38.754" v="67" actId="20577"/>
        <pc:sldMkLst>
          <pc:docMk/>
          <pc:sldMk cId="1602654446" sldId="256"/>
        </pc:sldMkLst>
      </pc:sldChg>
      <pc:sldChg chg="addSp modSp mod modAnim">
        <pc:chgData name="Schneider, John Brand" userId="0a27f970-e9e3-4a42-989b-114aef573237" providerId="ADAL" clId="{A39EAC38-67C9-3B47-9E33-709F3D1BA407}" dt="2022-11-18T18:06:15.621" v="560"/>
        <pc:sldMkLst>
          <pc:docMk/>
          <pc:sldMk cId="1689864692" sldId="767"/>
        </pc:sldMkLst>
      </pc:sldChg>
      <pc:sldChg chg="addSp modSp modAnim">
        <pc:chgData name="Schneider, John Brand" userId="0a27f970-e9e3-4a42-989b-114aef573237" providerId="ADAL" clId="{A39EAC38-67C9-3B47-9E33-709F3D1BA407}" dt="2022-11-18T18:09:55.076" v="604"/>
        <pc:sldMkLst>
          <pc:docMk/>
          <pc:sldMk cId="2334605964" sldId="777"/>
        </pc:sldMkLst>
      </pc:sldChg>
      <pc:sldChg chg="addSp modSp mod modAnim">
        <pc:chgData name="Schneider, John Brand" userId="0a27f970-e9e3-4a42-989b-114aef573237" providerId="ADAL" clId="{A39EAC38-67C9-3B47-9E33-709F3D1BA407}" dt="2022-11-18T18:09:47.595" v="603" actId="1076"/>
        <pc:sldMkLst>
          <pc:docMk/>
          <pc:sldMk cId="1315266583" sldId="778"/>
        </pc:sldMkLst>
      </pc:sldChg>
      <pc:sldChg chg="addSp modSp mod modAnim">
        <pc:chgData name="Schneider, John Brand" userId="0a27f970-e9e3-4a42-989b-114aef573237" providerId="ADAL" clId="{A39EAC38-67C9-3B47-9E33-709F3D1BA407}" dt="2022-11-18T18:10:33.946" v="607" actId="1076"/>
        <pc:sldMkLst>
          <pc:docMk/>
          <pc:sldMk cId="2520531582" sldId="779"/>
        </pc:sldMkLst>
      </pc:sldChg>
      <pc:sldChg chg="addSp modSp mod modAnim">
        <pc:chgData name="Schneider, John Brand" userId="0a27f970-e9e3-4a42-989b-114aef573237" providerId="ADAL" clId="{A39EAC38-67C9-3B47-9E33-709F3D1BA407}" dt="2022-11-18T17:55:02.594" v="498" actId="20577"/>
        <pc:sldMkLst>
          <pc:docMk/>
          <pc:sldMk cId="619062709" sldId="796"/>
        </pc:sldMkLst>
      </pc:sldChg>
    </pc:docChg>
  </pc:docChgLst>
  <pc:docChgLst>
    <pc:chgData name="Schneider, John Brand" userId="0a27f970-e9e3-4a42-989b-114aef573237" providerId="ADAL" clId="{933A2C8F-36EE-A741-AFAD-6CF98D538DD3}"/>
    <pc:docChg chg="delSld modSld">
      <pc:chgData name="Schneider, John Brand" userId="0a27f970-e9e3-4a42-989b-114aef573237" providerId="ADAL" clId="{933A2C8F-36EE-A741-AFAD-6CF98D538DD3}" dt="2024-04-12T23:55:07.280" v="116" actId="2696"/>
      <pc:docMkLst>
        <pc:docMk/>
      </pc:docMkLst>
      <pc:sldChg chg="modSp mod modAnim">
        <pc:chgData name="Schneider, John Brand" userId="0a27f970-e9e3-4a42-989b-114aef573237" providerId="ADAL" clId="{933A2C8F-36EE-A741-AFAD-6CF98D538DD3}" dt="2024-04-12T19:25:56.317" v="111" actId="1038"/>
        <pc:sldMkLst>
          <pc:docMk/>
          <pc:sldMk cId="1602654446" sldId="256"/>
        </pc:sldMkLst>
      </pc:sldChg>
      <pc:sldChg chg="modSp mod">
        <pc:chgData name="Schneider, John Brand" userId="0a27f970-e9e3-4a42-989b-114aef573237" providerId="ADAL" clId="{933A2C8F-36EE-A741-AFAD-6CF98D538DD3}" dt="2024-04-12T19:29:26.335" v="112" actId="692"/>
        <pc:sldMkLst>
          <pc:docMk/>
          <pc:sldMk cId="2704284088" sldId="772"/>
        </pc:sldMkLst>
      </pc:sldChg>
      <pc:sldChg chg="del">
        <pc:chgData name="Schneider, John Brand" userId="0a27f970-e9e3-4a42-989b-114aef573237" providerId="ADAL" clId="{933A2C8F-36EE-A741-AFAD-6CF98D538DD3}" dt="2024-04-12T23:55:07.023" v="113" actId="2696"/>
        <pc:sldMkLst>
          <pc:docMk/>
          <pc:sldMk cId="2521697548" sldId="774"/>
        </pc:sldMkLst>
      </pc:sldChg>
      <pc:sldChg chg="del">
        <pc:chgData name="Schneider, John Brand" userId="0a27f970-e9e3-4a42-989b-114aef573237" providerId="ADAL" clId="{933A2C8F-36EE-A741-AFAD-6CF98D538DD3}" dt="2024-04-12T23:55:07.070" v="114" actId="2696"/>
        <pc:sldMkLst>
          <pc:docMk/>
          <pc:sldMk cId="2334605964" sldId="777"/>
        </pc:sldMkLst>
      </pc:sldChg>
      <pc:sldChg chg="del">
        <pc:chgData name="Schneider, John Brand" userId="0a27f970-e9e3-4a42-989b-114aef573237" providerId="ADAL" clId="{933A2C8F-36EE-A741-AFAD-6CF98D538DD3}" dt="2024-04-12T23:55:07.280" v="116" actId="2696"/>
        <pc:sldMkLst>
          <pc:docMk/>
          <pc:sldMk cId="1315266583" sldId="778"/>
        </pc:sldMkLst>
      </pc:sldChg>
      <pc:sldChg chg="del">
        <pc:chgData name="Schneider, John Brand" userId="0a27f970-e9e3-4a42-989b-114aef573237" providerId="ADAL" clId="{933A2C8F-36EE-A741-AFAD-6CF98D538DD3}" dt="2024-04-12T23:55:07.203" v="115" actId="2696"/>
        <pc:sldMkLst>
          <pc:docMk/>
          <pc:sldMk cId="2520531582" sldId="779"/>
        </pc:sldMkLst>
      </pc:sldChg>
    </pc:docChg>
  </pc:docChgLst>
  <pc:docChgLst>
    <pc:chgData name="Schneider, John Brand" userId="0a27f970-e9e3-4a42-989b-114aef573237" providerId="ADAL" clId="{61759297-8A5C-5F45-A42E-BDB88953B56C}"/>
    <pc:docChg chg="custSel addSld delSld modSld">
      <pc:chgData name="Schneider, John Brand" userId="0a27f970-e9e3-4a42-989b-114aef573237" providerId="ADAL" clId="{61759297-8A5C-5F45-A42E-BDB88953B56C}" dt="2025-04-13T00:35:29.444" v="62" actId="2696"/>
      <pc:docMkLst>
        <pc:docMk/>
      </pc:docMkLst>
      <pc:sldChg chg="addSp modSp mod modAnim">
        <pc:chgData name="Schneider, John Brand" userId="0a27f970-e9e3-4a42-989b-114aef573237" providerId="ADAL" clId="{61759297-8A5C-5F45-A42E-BDB88953B56C}" dt="2025-04-11T21:24:32.348" v="59" actId="20577"/>
        <pc:sldMkLst>
          <pc:docMk/>
          <pc:sldMk cId="1602654446" sldId="256"/>
        </pc:sldMkLst>
        <pc:spChg chg="add mod">
          <ac:chgData name="Schneider, John Brand" userId="0a27f970-e9e3-4a42-989b-114aef573237" providerId="ADAL" clId="{61759297-8A5C-5F45-A42E-BDB88953B56C}" dt="2025-04-06T04:50:51.115" v="12" actId="1036"/>
          <ac:spMkLst>
            <pc:docMk/>
            <pc:sldMk cId="1602654446" sldId="256"/>
            <ac:spMk id="2" creationId="{AE68DE0B-7CD1-2458-3C63-5C0447C416B5}"/>
          </ac:spMkLst>
        </pc:spChg>
        <pc:spChg chg="mod">
          <ac:chgData name="Schneider, John Brand" userId="0a27f970-e9e3-4a42-989b-114aef573237" providerId="ADAL" clId="{61759297-8A5C-5F45-A42E-BDB88953B56C}" dt="2025-04-11T21:23:55.135" v="58" actId="20577"/>
          <ac:spMkLst>
            <pc:docMk/>
            <pc:sldMk cId="1602654446" sldId="256"/>
            <ac:spMk id="3" creationId="{310D3412-2EEE-E545-97DC-3C721E1C8E7B}"/>
          </ac:spMkLst>
        </pc:spChg>
        <pc:spChg chg="mod">
          <ac:chgData name="Schneider, John Brand" userId="0a27f970-e9e3-4a42-989b-114aef573237" providerId="ADAL" clId="{61759297-8A5C-5F45-A42E-BDB88953B56C}" dt="2025-04-11T21:24:32.348" v="59" actId="20577"/>
          <ac:spMkLst>
            <pc:docMk/>
            <pc:sldMk cId="1602654446" sldId="256"/>
            <ac:spMk id="4" creationId="{FE883BDC-93FB-0B4F-A2FD-142C2FECBEE8}"/>
          </ac:spMkLst>
        </pc:spChg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1190099693" sldId="747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3535025565" sldId="751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3263295312" sldId="754"/>
        </pc:sldMkLst>
      </pc:sldChg>
      <pc:sldChg chg="del modTransition">
        <pc:chgData name="Schneider, John Brand" userId="0a27f970-e9e3-4a42-989b-114aef573237" providerId="ADAL" clId="{61759297-8A5C-5F45-A42E-BDB88953B56C}" dt="2025-04-13T00:35:28.721" v="60" actId="2696"/>
        <pc:sldMkLst>
          <pc:docMk/>
          <pc:sldMk cId="1116310162" sldId="766"/>
        </pc:sldMkLst>
      </pc:sldChg>
      <pc:sldChg chg="add del">
        <pc:chgData name="Schneider, John Brand" userId="0a27f970-e9e3-4a42-989b-114aef573237" providerId="ADAL" clId="{61759297-8A5C-5F45-A42E-BDB88953B56C}" dt="2025-04-13T00:35:29.444" v="62" actId="2696"/>
        <pc:sldMkLst>
          <pc:docMk/>
          <pc:sldMk cId="1689864692" sldId="767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2704284088" sldId="772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619062709" sldId="796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2142007417" sldId="797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1930753704" sldId="798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3706055243" sldId="799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1792625482" sldId="801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400178764" sldId="802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3722670488" sldId="803"/>
        </pc:sldMkLst>
      </pc:sldChg>
      <pc:sldChg chg="modTransition">
        <pc:chgData name="Schneider, John Brand" userId="0a27f970-e9e3-4a42-989b-114aef573237" providerId="ADAL" clId="{61759297-8A5C-5F45-A42E-BDB88953B56C}" dt="2025-04-09T23:09:48.283" v="54"/>
        <pc:sldMkLst>
          <pc:docMk/>
          <pc:sldMk cId="2428278690" sldId="804"/>
        </pc:sldMkLst>
      </pc:sldChg>
      <pc:sldChg chg="addSp delSp modSp new mod modTransition modAnim">
        <pc:chgData name="Schneider, John Brand" userId="0a27f970-e9e3-4a42-989b-114aef573237" providerId="ADAL" clId="{61759297-8A5C-5F45-A42E-BDB88953B56C}" dt="2025-04-11T02:10:52.667" v="55"/>
        <pc:sldMkLst>
          <pc:docMk/>
          <pc:sldMk cId="1714639555" sldId="805"/>
        </pc:sldMkLst>
        <pc:picChg chg="add mod">
          <ac:chgData name="Schneider, John Brand" userId="0a27f970-e9e3-4a42-989b-114aef573237" providerId="ADAL" clId="{61759297-8A5C-5F45-A42E-BDB88953B56C}" dt="2025-04-09T23:09:02.485" v="39" actId="1076"/>
          <ac:picMkLst>
            <pc:docMk/>
            <pc:sldMk cId="1714639555" sldId="805"/>
            <ac:picMk id="5" creationId="{5F5A744B-103B-106D-2E85-831E8892F75C}"/>
          </ac:picMkLst>
        </pc:picChg>
        <pc:picChg chg="add mod">
          <ac:chgData name="Schneider, John Brand" userId="0a27f970-e9e3-4a42-989b-114aef573237" providerId="ADAL" clId="{61759297-8A5C-5F45-A42E-BDB88953B56C}" dt="2025-04-09T23:09:02.485" v="39" actId="1076"/>
          <ac:picMkLst>
            <pc:docMk/>
            <pc:sldMk cId="1714639555" sldId="805"/>
            <ac:picMk id="7" creationId="{EE69A6A6-1757-D99C-B264-BE74C7FF9227}"/>
          </ac:picMkLst>
        </pc:picChg>
      </pc:sldChg>
      <pc:sldChg chg="add del">
        <pc:chgData name="Schneider, John Brand" userId="0a27f970-e9e3-4a42-989b-114aef573237" providerId="ADAL" clId="{61759297-8A5C-5F45-A42E-BDB88953B56C}" dt="2025-04-13T00:35:29.099" v="61" actId="2696"/>
        <pc:sldMkLst>
          <pc:docMk/>
          <pc:sldMk cId="3925165946" sldId="806"/>
        </pc:sldMkLst>
      </pc:sldChg>
    </pc:docChg>
  </pc:docChgLst>
  <pc:docChgLst>
    <pc:chgData name="Schneider, John Brand" userId="0a27f970-e9e3-4a42-989b-114aef573237" providerId="ADAL" clId="{E4B99FC7-AFF4-9E49-BC43-0F63826E1710}"/>
    <pc:docChg chg="undo custSel addSld delSld modSld">
      <pc:chgData name="Schneider, John Brand" userId="0a27f970-e9e3-4a42-989b-114aef573237" providerId="ADAL" clId="{E4B99FC7-AFF4-9E49-BC43-0F63826E1710}" dt="2022-04-19T21:56:46.916" v="1547"/>
      <pc:docMkLst>
        <pc:docMk/>
      </pc:docMkLst>
      <pc:sldChg chg="modSp modAnim">
        <pc:chgData name="Schneider, John Brand" userId="0a27f970-e9e3-4a42-989b-114aef573237" providerId="ADAL" clId="{E4B99FC7-AFF4-9E49-BC43-0F63826E1710}" dt="2022-04-18T18:44:46.089" v="1032" actId="13926"/>
        <pc:sldMkLst>
          <pc:docMk/>
          <pc:sldMk cId="1602654446" sldId="256"/>
        </pc:sldMkLst>
      </pc:sldChg>
      <pc:sldChg chg="del">
        <pc:chgData name="Schneider, John Brand" userId="0a27f970-e9e3-4a42-989b-114aef573237" providerId="ADAL" clId="{E4B99FC7-AFF4-9E49-BC43-0F63826E1710}" dt="2022-04-17T02:35:58.678" v="36" actId="2696"/>
        <pc:sldMkLst>
          <pc:docMk/>
          <pc:sldMk cId="752118727" sldId="755"/>
        </pc:sldMkLst>
      </pc:sldChg>
      <pc:sldChg chg="del">
        <pc:chgData name="Schneider, John Brand" userId="0a27f970-e9e3-4a42-989b-114aef573237" providerId="ADAL" clId="{E4B99FC7-AFF4-9E49-BC43-0F63826E1710}" dt="2022-04-17T02:36:00.221" v="37" actId="2696"/>
        <pc:sldMkLst>
          <pc:docMk/>
          <pc:sldMk cId="4285925661" sldId="762"/>
        </pc:sldMkLst>
      </pc:sldChg>
      <pc:sldChg chg="addSp delSp modSp mod delAnim modAnim">
        <pc:chgData name="Schneider, John Brand" userId="0a27f970-e9e3-4a42-989b-114aef573237" providerId="ADAL" clId="{E4B99FC7-AFF4-9E49-BC43-0F63826E1710}" dt="2022-04-19T21:51:42.544" v="1512"/>
        <pc:sldMkLst>
          <pc:docMk/>
          <pc:sldMk cId="1116310162" sldId="766"/>
        </pc:sldMkLst>
      </pc:sldChg>
      <pc:sldChg chg="addSp delSp modSp mod delAnim modAnim">
        <pc:chgData name="Schneider, John Brand" userId="0a27f970-e9e3-4a42-989b-114aef573237" providerId="ADAL" clId="{E4B99FC7-AFF4-9E49-BC43-0F63826E1710}" dt="2022-04-19T21:56:46.916" v="1547"/>
        <pc:sldMkLst>
          <pc:docMk/>
          <pc:sldMk cId="1689864692" sldId="767"/>
        </pc:sldMkLst>
      </pc:sldChg>
      <pc:sldChg chg="add del">
        <pc:chgData name="Schneider, John Brand" userId="0a27f970-e9e3-4a42-989b-114aef573237" providerId="ADAL" clId="{E4B99FC7-AFF4-9E49-BC43-0F63826E1710}" dt="2022-04-17T05:14:58.099" v="1031"/>
        <pc:sldMkLst>
          <pc:docMk/>
          <pc:sldMk cId="3856665876" sldId="771"/>
        </pc:sldMkLst>
      </pc:sldChg>
      <pc:sldChg chg="addSp delSp modSp add mod modAnim">
        <pc:chgData name="Schneider, John Brand" userId="0a27f970-e9e3-4a42-989b-114aef573237" providerId="ADAL" clId="{E4B99FC7-AFF4-9E49-BC43-0F63826E1710}" dt="2022-04-18T18:57:05.589" v="1367" actId="1037"/>
        <pc:sldMkLst>
          <pc:docMk/>
          <pc:sldMk cId="2704284088" sldId="772"/>
        </pc:sldMkLst>
      </pc:sldChg>
      <pc:sldChg chg="add del">
        <pc:chgData name="Schneider, John Brand" userId="0a27f970-e9e3-4a42-989b-114aef573237" providerId="ADAL" clId="{E4B99FC7-AFF4-9E49-BC43-0F63826E1710}" dt="2022-04-17T05:14:58.099" v="1031"/>
        <pc:sldMkLst>
          <pc:docMk/>
          <pc:sldMk cId="206317371" sldId="773"/>
        </pc:sldMkLst>
      </pc:sldChg>
      <pc:sldChg chg="add del">
        <pc:chgData name="Schneider, John Brand" userId="0a27f970-e9e3-4a42-989b-114aef573237" providerId="ADAL" clId="{E4B99FC7-AFF4-9E49-BC43-0F63826E1710}" dt="2022-04-18T22:15:03.076" v="1490" actId="2696"/>
        <pc:sldMkLst>
          <pc:docMk/>
          <pc:sldMk cId="2521697548" sldId="774"/>
        </pc:sldMkLst>
      </pc:sldChg>
      <pc:sldChg chg="add del">
        <pc:chgData name="Schneider, John Brand" userId="0a27f970-e9e3-4a42-989b-114aef573237" providerId="ADAL" clId="{E4B99FC7-AFF4-9E49-BC43-0F63826E1710}" dt="2022-04-18T22:15:03.076" v="1490" actId="2696"/>
        <pc:sldMkLst>
          <pc:docMk/>
          <pc:sldMk cId="2334605964" sldId="777"/>
        </pc:sldMkLst>
      </pc:sldChg>
      <pc:sldChg chg="add del">
        <pc:chgData name="Schneider, John Brand" userId="0a27f970-e9e3-4a42-989b-114aef573237" providerId="ADAL" clId="{E4B99FC7-AFF4-9E49-BC43-0F63826E1710}" dt="2022-04-18T22:15:03.076" v="1490" actId="2696"/>
        <pc:sldMkLst>
          <pc:docMk/>
          <pc:sldMk cId="1315266583" sldId="778"/>
        </pc:sldMkLst>
      </pc:sldChg>
      <pc:sldChg chg="add del">
        <pc:chgData name="Schneider, John Brand" userId="0a27f970-e9e3-4a42-989b-114aef573237" providerId="ADAL" clId="{E4B99FC7-AFF4-9E49-BC43-0F63826E1710}" dt="2022-04-18T22:15:03.076" v="1490" actId="2696"/>
        <pc:sldMkLst>
          <pc:docMk/>
          <pc:sldMk cId="2520531582" sldId="779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504053097" sldId="793"/>
        </pc:sldMkLst>
      </pc:sldChg>
      <pc:sldChg chg="addSp modSp mod modAnim">
        <pc:chgData name="Schneider, John Brand" userId="0a27f970-e9e3-4a42-989b-114aef573237" providerId="ADAL" clId="{E4B99FC7-AFF4-9E49-BC43-0F63826E1710}" dt="2022-04-17T04:10:22.339" v="719"/>
        <pc:sldMkLst>
          <pc:docMk/>
          <pc:sldMk cId="3925165946" sldId="795"/>
        </pc:sldMkLst>
      </pc:sldChg>
      <pc:sldChg chg="addSp delSp modSp add mod delAnim modAnim">
        <pc:chgData name="Schneider, John Brand" userId="0a27f970-e9e3-4a42-989b-114aef573237" providerId="ADAL" clId="{E4B99FC7-AFF4-9E49-BC43-0F63826E1710}" dt="2022-04-18T19:04:11.518" v="1429" actId="20577"/>
        <pc:sldMkLst>
          <pc:docMk/>
          <pc:sldMk cId="619062709" sldId="796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3712336914" sldId="796"/>
        </pc:sldMkLst>
      </pc:sldChg>
      <pc:sldChg chg="add">
        <pc:chgData name="Schneider, John Brand" userId="0a27f970-e9e3-4a42-989b-114aef573237" providerId="ADAL" clId="{E4B99FC7-AFF4-9E49-BC43-0F63826E1710}" dt="2022-04-17T02:35:23.573" v="35"/>
        <pc:sldMkLst>
          <pc:docMk/>
          <pc:sldMk cId="2142007417" sldId="797"/>
        </pc:sldMkLst>
      </pc:sldChg>
      <pc:sldChg chg="addSp delSp modSp new mod delAnim modAnim">
        <pc:chgData name="Schneider, John Brand" userId="0a27f970-e9e3-4a42-989b-114aef573237" providerId="ADAL" clId="{E4B99FC7-AFF4-9E49-BC43-0F63826E1710}" dt="2022-04-17T05:02:31.463" v="1024"/>
        <pc:sldMkLst>
          <pc:docMk/>
          <pc:sldMk cId="1930753704" sldId="798"/>
        </pc:sldMkLst>
      </pc:sldChg>
      <pc:sldChg chg="addSp delSp modSp new del mod delAnim modAnim">
        <pc:chgData name="Schneider, John Brand" userId="0a27f970-e9e3-4a42-989b-114aef573237" providerId="ADAL" clId="{E4B99FC7-AFF4-9E49-BC43-0F63826E1710}" dt="2022-04-17T04:06:43.431" v="655" actId="2696"/>
        <pc:sldMkLst>
          <pc:docMk/>
          <pc:sldMk cId="966901697" sldId="799"/>
        </pc:sldMkLst>
      </pc:sldChg>
      <pc:sldChg chg="addSp delSp modSp new mod modAnim">
        <pc:chgData name="Schneider, John Brand" userId="0a27f970-e9e3-4a42-989b-114aef573237" providerId="ADAL" clId="{E4B99FC7-AFF4-9E49-BC43-0F63826E1710}" dt="2022-04-18T19:15:22.234" v="1468" actId="478"/>
        <pc:sldMkLst>
          <pc:docMk/>
          <pc:sldMk cId="3706055243" sldId="799"/>
        </pc:sldMkLst>
      </pc:sldChg>
      <pc:sldChg chg="addSp delSp modSp new del mod delAnim modAnim">
        <pc:chgData name="Schneider, John Brand" userId="0a27f970-e9e3-4a42-989b-114aef573237" providerId="ADAL" clId="{E4B99FC7-AFF4-9E49-BC43-0F63826E1710}" dt="2022-04-17T04:51:22.675" v="938" actId="2696"/>
        <pc:sldMkLst>
          <pc:docMk/>
          <pc:sldMk cId="3924100494" sldId="799"/>
        </pc:sldMkLst>
      </pc:sldChg>
      <pc:sldChg chg="add del">
        <pc:chgData name="Schneider, John Brand" userId="0a27f970-e9e3-4a42-989b-114aef573237" providerId="ADAL" clId="{E4B99FC7-AFF4-9E49-BC43-0F63826E1710}" dt="2022-04-17T05:14:58.099" v="1031"/>
        <pc:sldMkLst>
          <pc:docMk/>
          <pc:sldMk cId="523449044" sldId="800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948800390" sldId="800"/>
        </pc:sldMkLst>
      </pc:sldChg>
      <pc:sldChg chg="del">
        <pc:chgData name="Schneider, John Brand" userId="0a27f970-e9e3-4a42-989b-114aef573237" providerId="ADAL" clId="{E4B99FC7-AFF4-9E49-BC43-0F63826E1710}" dt="2022-04-18T22:15:03.076" v="1490" actId="2696"/>
        <pc:sldMkLst>
          <pc:docMk/>
          <pc:sldMk cId="1030842151" sldId="801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3172323722" sldId="801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3115655089" sldId="802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864104278" sldId="803"/>
        </pc:sldMkLst>
      </pc:sldChg>
      <pc:sldChg chg="del">
        <pc:chgData name="Schneider, John Brand" userId="0a27f970-e9e3-4a42-989b-114aef573237" providerId="ADAL" clId="{E4B99FC7-AFF4-9E49-BC43-0F63826E1710}" dt="2022-04-17T02:34:55.420" v="34" actId="2696"/>
        <pc:sldMkLst>
          <pc:docMk/>
          <pc:sldMk cId="2124920164" sldId="804"/>
        </pc:sldMkLst>
      </pc:sldChg>
    </pc:docChg>
  </pc:docChgLst>
  <pc:docChgLst>
    <pc:chgData name="Schneider, John Brand" userId="0a27f970-e9e3-4a42-989b-114aef573237" providerId="ADAL" clId="{8412568D-435C-D34A-8A05-DF17E5D08700}"/>
    <pc:docChg chg="custSel modSld">
      <pc:chgData name="Schneider, John Brand" userId="0a27f970-e9e3-4a42-989b-114aef573237" providerId="ADAL" clId="{8412568D-435C-D34A-8A05-DF17E5D08700}" dt="2022-11-14T01:12:27.266" v="14" actId="478"/>
      <pc:docMkLst>
        <pc:docMk/>
      </pc:docMkLst>
      <pc:sldChg chg="modSp">
        <pc:chgData name="Schneider, John Brand" userId="0a27f970-e9e3-4a42-989b-114aef573237" providerId="ADAL" clId="{8412568D-435C-D34A-8A05-DF17E5D08700}" dt="2022-11-14T00:41:01.105" v="3" actId="20577"/>
        <pc:sldMkLst>
          <pc:docMk/>
          <pc:sldMk cId="1602654446" sldId="256"/>
        </pc:sldMkLst>
      </pc:sldChg>
      <pc:sldChg chg="addSp delSp modSp mod delAnim modAnim">
        <pc:chgData name="Schneider, John Brand" userId="0a27f970-e9e3-4a42-989b-114aef573237" providerId="ADAL" clId="{8412568D-435C-D34A-8A05-DF17E5D08700}" dt="2022-11-14T01:12:27.266" v="14" actId="478"/>
        <pc:sldMkLst>
          <pc:docMk/>
          <pc:sldMk cId="619062709" sldId="796"/>
        </pc:sldMkLst>
      </pc:sldChg>
    </pc:docChg>
  </pc:docChgLst>
  <pc:docChgLst>
    <pc:chgData name="Schneider, John Brand" userId="0a27f970-e9e3-4a42-989b-114aef573237" providerId="ADAL" clId="{0734CD66-60A0-2F4F-A829-81A8C7E8C94A}"/>
    <pc:docChg chg="undo custSel addSld modSld">
      <pc:chgData name="Schneider, John Brand" userId="0a27f970-e9e3-4a42-989b-114aef573237" providerId="ADAL" clId="{0734CD66-60A0-2F4F-A829-81A8C7E8C94A}" dt="2024-11-15T20:02:15.053" v="996" actId="20577"/>
      <pc:docMkLst>
        <pc:docMk/>
      </pc:docMkLst>
      <pc:sldChg chg="modSp modAnim">
        <pc:chgData name="Schneider, John Brand" userId="0a27f970-e9e3-4a42-989b-114aef573237" providerId="ADAL" clId="{0734CD66-60A0-2F4F-A829-81A8C7E8C94A}" dt="2024-11-15T05:52:55.842" v="0" actId="20577"/>
        <pc:sldMkLst>
          <pc:docMk/>
          <pc:sldMk cId="1602654446" sldId="256"/>
        </pc:sldMkLst>
      </pc:sldChg>
      <pc:sldChg chg="addSp delSp modSp mod delAnim modAnim">
        <pc:chgData name="Schneider, John Brand" userId="0a27f970-e9e3-4a42-989b-114aef573237" providerId="ADAL" clId="{0734CD66-60A0-2F4F-A829-81A8C7E8C94A}" dt="2024-11-15T06:18:32.810" v="120" actId="478"/>
        <pc:sldMkLst>
          <pc:docMk/>
          <pc:sldMk cId="1190099693" sldId="747"/>
        </pc:sldMkLst>
      </pc:sldChg>
      <pc:sldChg chg="addSp delSp modSp mod addAnim delAnim modAnim">
        <pc:chgData name="Schneider, John Brand" userId="0a27f970-e9e3-4a42-989b-114aef573237" providerId="ADAL" clId="{0734CD66-60A0-2F4F-A829-81A8C7E8C94A}" dt="2024-11-15T06:15:10.199" v="110" actId="1037"/>
        <pc:sldMkLst>
          <pc:docMk/>
          <pc:sldMk cId="400178764" sldId="802"/>
        </pc:sldMkLst>
      </pc:sldChg>
      <pc:sldChg chg="addSp delSp modSp add mod addAnim delAnim modAnim">
        <pc:chgData name="Schneider, John Brand" userId="0a27f970-e9e3-4a42-989b-114aef573237" providerId="ADAL" clId="{0734CD66-60A0-2F4F-A829-81A8C7E8C94A}" dt="2024-11-15T06:56:43.416" v="816"/>
        <pc:sldMkLst>
          <pc:docMk/>
          <pc:sldMk cId="3722670488" sldId="803"/>
        </pc:sldMkLst>
      </pc:sldChg>
      <pc:sldChg chg="addSp delSp modSp add mod delAnim modAnim">
        <pc:chgData name="Schneider, John Brand" userId="0a27f970-e9e3-4a42-989b-114aef573237" providerId="ADAL" clId="{0734CD66-60A0-2F4F-A829-81A8C7E8C94A}" dt="2024-11-15T07:06:04.829" v="973"/>
        <pc:sldMkLst>
          <pc:docMk/>
          <pc:sldMk cId="2428278690" sldId="804"/>
        </pc:sldMkLst>
      </pc:sldChg>
      <pc:sldChg chg="addSp delSp modSp new mod">
        <pc:chgData name="Schneider, John Brand" userId="0a27f970-e9e3-4a42-989b-114aef573237" providerId="ADAL" clId="{0734CD66-60A0-2F4F-A829-81A8C7E8C94A}" dt="2024-11-15T20:02:15.053" v="996" actId="20577"/>
        <pc:sldMkLst>
          <pc:docMk/>
          <pc:sldMk cId="1343510475" sldId="805"/>
        </pc:sldMkLst>
      </pc:sldChg>
    </pc:docChg>
  </pc:docChgLst>
  <pc:docChgLst>
    <pc:chgData name="Schneider, John Brand" userId="0a27f970-e9e3-4a42-989b-114aef573237" providerId="ADAL" clId="{8A522504-6D92-FA4A-939F-9008F74E51A4}"/>
    <pc:docChg chg="custSel addSld modSld">
      <pc:chgData name="Schneider, John Brand" userId="0a27f970-e9e3-4a42-989b-114aef573237" providerId="ADAL" clId="{8A522504-6D92-FA4A-939F-9008F74E51A4}" dt="2022-04-18T21:03:06.515" v="29" actId="20577"/>
      <pc:docMkLst>
        <pc:docMk/>
      </pc:docMkLst>
      <pc:sldChg chg="addSp delSp modSp new mod">
        <pc:chgData name="Schneider, John Brand" userId="0a27f970-e9e3-4a42-989b-114aef573237" providerId="ADAL" clId="{8A522504-6D92-FA4A-939F-9008F74E51A4}" dt="2022-04-18T21:03:06.515" v="29" actId="20577"/>
        <pc:sldMkLst>
          <pc:docMk/>
          <pc:sldMk cId="1030842151" sldId="801"/>
        </pc:sldMkLst>
      </pc:sldChg>
    </pc:docChg>
  </pc:docChgLst>
  <pc:docChgLst>
    <pc:chgData name="Schneider, John Brand" userId="0a27f970-e9e3-4a42-989b-114aef573237" providerId="ADAL" clId="{C53C568F-668B-EA4C-B0D4-32BE565B9245}"/>
    <pc:docChg chg="undo custSel addSld delSld modSld">
      <pc:chgData name="Schneider, John Brand" userId="0a27f970-e9e3-4a42-989b-114aef573237" providerId="ADAL" clId="{C53C568F-668B-EA4C-B0D4-32BE565B9245}" dt="2024-11-17T06:30:35.005" v="230" actId="20577"/>
      <pc:docMkLst>
        <pc:docMk/>
      </pc:docMkLst>
      <pc:sldChg chg="modSp mod modAnim">
        <pc:chgData name="Schneider, John Brand" userId="0a27f970-e9e3-4a42-989b-114aef573237" providerId="ADAL" clId="{C53C568F-668B-EA4C-B0D4-32BE565B9245}" dt="2024-11-17T06:30:35.005" v="230" actId="20577"/>
        <pc:sldMkLst>
          <pc:docMk/>
          <pc:sldMk cId="1602654446" sldId="256"/>
        </pc:sldMkLst>
      </pc:sldChg>
      <pc:sldChg chg="modSp add mod">
        <pc:chgData name="Schneider, John Brand" userId="0a27f970-e9e3-4a42-989b-114aef573237" providerId="ADAL" clId="{C53C568F-668B-EA4C-B0D4-32BE565B9245}" dt="2024-11-15T18:24:06.182" v="217" actId="1036"/>
        <pc:sldMkLst>
          <pc:docMk/>
          <pc:sldMk cId="1190099693" sldId="747"/>
        </pc:sldMkLst>
      </pc:sldChg>
      <pc:sldChg chg="del">
        <pc:chgData name="Schneider, John Brand" userId="0a27f970-e9e3-4a42-989b-114aef573237" providerId="ADAL" clId="{C53C568F-668B-EA4C-B0D4-32BE565B9245}" dt="2024-11-15T23:52:50.353" v="227" actId="2696"/>
        <pc:sldMkLst>
          <pc:docMk/>
          <pc:sldMk cId="1689864692" sldId="767"/>
        </pc:sldMkLst>
      </pc:sldChg>
      <pc:sldChg chg="del">
        <pc:chgData name="Schneider, John Brand" userId="0a27f970-e9e3-4a42-989b-114aef573237" providerId="ADAL" clId="{C53C568F-668B-EA4C-B0D4-32BE565B9245}" dt="2024-11-15T23:52:50.603" v="229" actId="2696"/>
        <pc:sldMkLst>
          <pc:docMk/>
          <pc:sldMk cId="3856665876" sldId="771"/>
        </pc:sldMkLst>
      </pc:sldChg>
      <pc:sldChg chg="del">
        <pc:chgData name="Schneider, John Brand" userId="0a27f970-e9e3-4a42-989b-114aef573237" providerId="ADAL" clId="{C53C568F-668B-EA4C-B0D4-32BE565B9245}" dt="2024-11-15T23:52:50.412" v="228" actId="2696"/>
        <pc:sldMkLst>
          <pc:docMk/>
          <pc:sldMk cId="206317371" sldId="773"/>
        </pc:sldMkLst>
      </pc:sldChg>
      <pc:sldChg chg="del">
        <pc:chgData name="Schneider, John Brand" userId="0a27f970-e9e3-4a42-989b-114aef573237" providerId="ADAL" clId="{C53C568F-668B-EA4C-B0D4-32BE565B9245}" dt="2024-11-15T23:52:49.909" v="225" actId="2696"/>
        <pc:sldMkLst>
          <pc:docMk/>
          <pc:sldMk cId="3925165946" sldId="795"/>
        </pc:sldMkLst>
      </pc:sldChg>
      <pc:sldChg chg="modTransition">
        <pc:chgData name="Schneider, John Brand" userId="0a27f970-e9e3-4a42-989b-114aef573237" providerId="ADAL" clId="{C53C568F-668B-EA4C-B0D4-32BE565B9245}" dt="2024-11-15T18:30:59.963" v="223"/>
        <pc:sldMkLst>
          <pc:docMk/>
          <pc:sldMk cId="619062709" sldId="796"/>
        </pc:sldMkLst>
      </pc:sldChg>
      <pc:sldChg chg="del">
        <pc:chgData name="Schneider, John Brand" userId="0a27f970-e9e3-4a42-989b-114aef573237" providerId="ADAL" clId="{C53C568F-668B-EA4C-B0D4-32BE565B9245}" dt="2024-11-15T23:52:49.975" v="226" actId="2696"/>
        <pc:sldMkLst>
          <pc:docMk/>
          <pc:sldMk cId="523449044" sldId="800"/>
        </pc:sldMkLst>
      </pc:sldChg>
      <pc:sldChg chg="addSp delSp modSp add mod modTransition addAnim delAnim modAnim">
        <pc:chgData name="Schneider, John Brand" userId="0a27f970-e9e3-4a42-989b-114aef573237" providerId="ADAL" clId="{C53C568F-668B-EA4C-B0D4-32BE565B9245}" dt="2024-11-15T18:21:23.006" v="208"/>
        <pc:sldMkLst>
          <pc:docMk/>
          <pc:sldMk cId="400178764" sldId="802"/>
        </pc:sldMkLst>
      </pc:sldChg>
      <pc:sldChg chg="modSp mod modTransition">
        <pc:chgData name="Schneider, John Brand" userId="0a27f970-e9e3-4a42-989b-114aef573237" providerId="ADAL" clId="{C53C568F-668B-EA4C-B0D4-32BE565B9245}" dt="2024-11-15T18:24:13.637" v="220" actId="1036"/>
        <pc:sldMkLst>
          <pc:docMk/>
          <pc:sldMk cId="3722670488" sldId="803"/>
        </pc:sldMkLst>
      </pc:sldChg>
      <pc:sldChg chg="modSp mod">
        <pc:chgData name="Schneider, John Brand" userId="0a27f970-e9e3-4a42-989b-114aef573237" providerId="ADAL" clId="{C53C568F-668B-EA4C-B0D4-32BE565B9245}" dt="2024-11-15T18:24:24.255" v="222" actId="1035"/>
        <pc:sldMkLst>
          <pc:docMk/>
          <pc:sldMk cId="2428278690" sldId="804"/>
        </pc:sldMkLst>
      </pc:sldChg>
      <pc:sldChg chg="del">
        <pc:chgData name="Schneider, John Brand" userId="0a27f970-e9e3-4a42-989b-114aef573237" providerId="ADAL" clId="{C53C568F-668B-EA4C-B0D4-32BE565B9245}" dt="2024-11-15T23:52:49.456" v="224" actId="2696"/>
        <pc:sldMkLst>
          <pc:docMk/>
          <pc:sldMk cId="1343510475" sldId="805"/>
        </pc:sldMkLst>
      </pc:sldChg>
    </pc:docChg>
  </pc:docChgLst>
  <pc:docChgLst>
    <pc:chgData name="Schneider, John Brand" userId="0a27f970-e9e3-4a42-989b-114aef573237" providerId="ADAL" clId="{2D1C0608-216C-C24B-AF09-D3097F4E088A}"/>
    <pc:docChg chg="undo custSel delSld modSld">
      <pc:chgData name="Schneider, John Brand" userId="0a27f970-e9e3-4a42-989b-114aef573237" providerId="ADAL" clId="{2D1C0608-216C-C24B-AF09-D3097F4E088A}" dt="2021-11-20T02:03:56.938" v="108" actId="20577"/>
      <pc:docMkLst>
        <pc:docMk/>
      </pc:docMkLst>
      <pc:sldChg chg="modSp modAnim">
        <pc:chgData name="Schneider, John Brand" userId="0a27f970-e9e3-4a42-989b-114aef573237" providerId="ADAL" clId="{2D1C0608-216C-C24B-AF09-D3097F4E088A}" dt="2021-11-20T02:03:56.938" v="108" actId="20577"/>
        <pc:sldMkLst>
          <pc:docMk/>
          <pc:sldMk cId="1602654446" sldId="256"/>
        </pc:sldMkLst>
      </pc:sldChg>
      <pc:sldChg chg="modSp mod">
        <pc:chgData name="Schneider, John Brand" userId="0a27f970-e9e3-4a42-989b-114aef573237" providerId="ADAL" clId="{2D1C0608-216C-C24B-AF09-D3097F4E088A}" dt="2021-11-19T18:21:54.588" v="100" actId="1036"/>
        <pc:sldMkLst>
          <pc:docMk/>
          <pc:sldMk cId="752118727" sldId="755"/>
        </pc:sldMkLst>
      </pc:sldChg>
      <pc:sldChg chg="addSp delSp modSp mod delAnim modAnim">
        <pc:chgData name="Schneider, John Brand" userId="0a27f970-e9e3-4a42-989b-114aef573237" providerId="ADAL" clId="{2D1C0608-216C-C24B-AF09-D3097F4E088A}" dt="2021-11-20T01:59:15.688" v="106"/>
        <pc:sldMkLst>
          <pc:docMk/>
          <pc:sldMk cId="1689864692" sldId="767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3856665876" sldId="771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523449044" sldId="772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206317371" sldId="773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2521697548" sldId="774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2334605964" sldId="777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1315266583" sldId="778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2520531582" sldId="779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3855448536" sldId="782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1206340043" sldId="783"/>
        </pc:sldMkLst>
      </pc:sldChg>
      <pc:sldChg chg="del">
        <pc:chgData name="Schneider, John Brand" userId="0a27f970-e9e3-4a42-989b-114aef573237" providerId="ADAL" clId="{2D1C0608-216C-C24B-AF09-D3097F4E088A}" dt="2021-11-19T18:31:23.106" v="101" actId="2696"/>
        <pc:sldMkLst>
          <pc:docMk/>
          <pc:sldMk cId="723904184" sldId="784"/>
        </pc:sldMkLst>
      </pc:sldChg>
      <pc:sldChg chg="del">
        <pc:chgData name="Schneider, John Brand" userId="0a27f970-e9e3-4a42-989b-114aef573237" providerId="ADAL" clId="{2D1C0608-216C-C24B-AF09-D3097F4E088A}" dt="2021-11-19T18:31:23.106" v="101" actId="2696"/>
        <pc:sldMkLst>
          <pc:docMk/>
          <pc:sldMk cId="928946243" sldId="788"/>
        </pc:sldMkLst>
      </pc:sldChg>
      <pc:sldChg chg="del">
        <pc:chgData name="Schneider, John Brand" userId="0a27f970-e9e3-4a42-989b-114aef573237" providerId="ADAL" clId="{2D1C0608-216C-C24B-AF09-D3097F4E088A}" dt="2021-11-19T18:31:23.106" v="101" actId="2696"/>
        <pc:sldMkLst>
          <pc:docMk/>
          <pc:sldMk cId="412863971" sldId="789"/>
        </pc:sldMkLst>
      </pc:sldChg>
      <pc:sldChg chg="del">
        <pc:chgData name="Schneider, John Brand" userId="0a27f970-e9e3-4a42-989b-114aef573237" providerId="ADAL" clId="{2D1C0608-216C-C24B-AF09-D3097F4E088A}" dt="2021-11-19T18:31:23.106" v="101" actId="2696"/>
        <pc:sldMkLst>
          <pc:docMk/>
          <pc:sldMk cId="2008533086" sldId="790"/>
        </pc:sldMkLst>
      </pc:sldChg>
      <pc:sldChg chg="del">
        <pc:chgData name="Schneider, John Brand" userId="0a27f970-e9e3-4a42-989b-114aef573237" providerId="ADAL" clId="{2D1C0608-216C-C24B-AF09-D3097F4E088A}" dt="2021-11-19T18:31:23.106" v="101" actId="2696"/>
        <pc:sldMkLst>
          <pc:docMk/>
          <pc:sldMk cId="2559273989" sldId="792"/>
        </pc:sldMkLst>
      </pc:sldChg>
      <pc:sldChg chg="modSp">
        <pc:chgData name="Schneider, John Brand" userId="0a27f970-e9e3-4a42-989b-114aef573237" providerId="ADAL" clId="{2D1C0608-216C-C24B-AF09-D3097F4E088A}" dt="2021-11-19T17:23:33.640" v="0" actId="20577"/>
        <pc:sldMkLst>
          <pc:docMk/>
          <pc:sldMk cId="504053097" sldId="793"/>
        </pc:sldMkLst>
      </pc:sldChg>
      <pc:sldChg chg="del">
        <pc:chgData name="Schneider, John Brand" userId="0a27f970-e9e3-4a42-989b-114aef573237" providerId="ADAL" clId="{2D1C0608-216C-C24B-AF09-D3097F4E088A}" dt="2021-11-20T01:59:44.147" v="107" actId="2696"/>
        <pc:sldMkLst>
          <pc:docMk/>
          <pc:sldMk cId="2239895063" sldId="794"/>
        </pc:sldMkLst>
      </pc:sldChg>
      <pc:sldChg chg="addSp delSp modSp mod delAnim modAnim">
        <pc:chgData name="Schneider, John Brand" userId="0a27f970-e9e3-4a42-989b-114aef573237" providerId="ADAL" clId="{2D1C0608-216C-C24B-AF09-D3097F4E088A}" dt="2021-11-19T18:14:04.704" v="36" actId="552"/>
        <pc:sldMkLst>
          <pc:docMk/>
          <pc:sldMk cId="3172323722" sldId="801"/>
        </pc:sldMkLst>
      </pc:sldChg>
      <pc:sldChg chg="addSp modSp mod modAnim">
        <pc:chgData name="Schneider, John Brand" userId="0a27f970-e9e3-4a42-989b-114aef573237" providerId="ADAL" clId="{2D1C0608-216C-C24B-AF09-D3097F4E088A}" dt="2021-11-19T18:15:28.168" v="44"/>
        <pc:sldMkLst>
          <pc:docMk/>
          <pc:sldMk cId="3115655089" sldId="802"/>
        </pc:sldMkLst>
      </pc:sldChg>
      <pc:sldChg chg="addSp delSp modSp mod modAnim">
        <pc:chgData name="Schneider, John Brand" userId="0a27f970-e9e3-4a42-989b-114aef573237" providerId="ADAL" clId="{2D1C0608-216C-C24B-AF09-D3097F4E088A}" dt="2021-11-19T18:19:49.227" v="65"/>
        <pc:sldMkLst>
          <pc:docMk/>
          <pc:sldMk cId="2124920164" sldId="804"/>
        </pc:sldMkLst>
      </pc:sldChg>
    </pc:docChg>
  </pc:docChgLst>
  <pc:docChgLst>
    <pc:chgData name="Schneider, John Brand" userId="0a27f970-e9e3-4a42-989b-114aef573237" providerId="ADAL" clId="{222F788A-3493-FA44-8E66-0EBBE9A52455}"/>
    <pc:docChg chg="modSld">
      <pc:chgData name="Schneider, John Brand" userId="0a27f970-e9e3-4a42-989b-114aef573237" providerId="ADAL" clId="{222F788A-3493-FA44-8E66-0EBBE9A52455}" dt="2023-11-17T19:08:04.772" v="45"/>
      <pc:docMkLst>
        <pc:docMk/>
      </pc:docMkLst>
      <pc:sldChg chg="addSp modSp mod modAnim">
        <pc:chgData name="Schneider, John Brand" userId="0a27f970-e9e3-4a42-989b-114aef573237" providerId="ADAL" clId="{222F788A-3493-FA44-8E66-0EBBE9A52455}" dt="2023-11-17T19:08:04.772" v="45"/>
        <pc:sldMkLst>
          <pc:docMk/>
          <pc:sldMk cId="2704284088" sldId="772"/>
        </pc:sldMkLst>
      </pc:sldChg>
    </pc:docChg>
  </pc:docChgLst>
  <pc:docChgLst>
    <pc:chgData name="Schneider, John Brand" userId="0a27f970-e9e3-4a42-989b-114aef573237" providerId="ADAL" clId="{3D144D4C-259F-E344-AB2E-4AF6CC5230ED}"/>
    <pc:docChg chg="undo custSel addSld modSld">
      <pc:chgData name="Schneider, John Brand" userId="0a27f970-e9e3-4a42-989b-114aef573237" providerId="ADAL" clId="{3D144D4C-259F-E344-AB2E-4AF6CC5230ED}" dt="2023-04-14T01:08:03.323" v="557" actId="1038"/>
      <pc:docMkLst>
        <pc:docMk/>
      </pc:docMkLst>
      <pc:sldChg chg="addSp delSp modSp add mod delAnim modAnim">
        <pc:chgData name="Schneider, John Brand" userId="0a27f970-e9e3-4a42-989b-114aef573237" providerId="ADAL" clId="{3D144D4C-259F-E344-AB2E-4AF6CC5230ED}" dt="2023-04-14T00:31:12.075" v="224"/>
        <pc:sldMkLst>
          <pc:docMk/>
          <pc:sldMk cId="2930488423" sldId="398"/>
        </pc:sldMkLst>
      </pc:sldChg>
      <pc:sldChg chg="addSp delSp modSp add mod modAnim">
        <pc:chgData name="Schneider, John Brand" userId="0a27f970-e9e3-4a42-989b-114aef573237" providerId="ADAL" clId="{3D144D4C-259F-E344-AB2E-4AF6CC5230ED}" dt="2023-04-14T00:32:35.123" v="226"/>
        <pc:sldMkLst>
          <pc:docMk/>
          <pc:sldMk cId="831512901" sldId="416"/>
        </pc:sldMkLst>
      </pc:sldChg>
      <pc:sldChg chg="addSp delSp modSp mod modAnim">
        <pc:chgData name="Schneider, John Brand" userId="0a27f970-e9e3-4a42-989b-114aef573237" providerId="ADAL" clId="{3D144D4C-259F-E344-AB2E-4AF6CC5230ED}" dt="2023-04-14T01:01:31.337" v="523" actId="207"/>
        <pc:sldMkLst>
          <pc:docMk/>
          <pc:sldMk cId="1116310162" sldId="766"/>
        </pc:sldMkLst>
      </pc:sldChg>
      <pc:sldChg chg="addSp delSp modSp mod delAnim modAnim">
        <pc:chgData name="Schneider, John Brand" userId="0a27f970-e9e3-4a42-989b-114aef573237" providerId="ADAL" clId="{3D144D4C-259F-E344-AB2E-4AF6CC5230ED}" dt="2023-04-14T01:05:57.390" v="533" actId="478"/>
        <pc:sldMkLst>
          <pc:docMk/>
          <pc:sldMk cId="3856665876" sldId="771"/>
        </pc:sldMkLst>
      </pc:sldChg>
      <pc:sldChg chg="add">
        <pc:chgData name="Schneider, John Brand" userId="0a27f970-e9e3-4a42-989b-114aef573237" providerId="ADAL" clId="{3D144D4C-259F-E344-AB2E-4AF6CC5230ED}" dt="2023-04-14T00:34:41.608" v="227"/>
        <pc:sldMkLst>
          <pc:docMk/>
          <pc:sldMk cId="2704284088" sldId="772"/>
        </pc:sldMkLst>
      </pc:sldChg>
      <pc:sldChg chg="addSp delSp modSp mod delAnim modAnim">
        <pc:chgData name="Schneider, John Brand" userId="0a27f970-e9e3-4a42-989b-114aef573237" providerId="ADAL" clId="{3D144D4C-259F-E344-AB2E-4AF6CC5230ED}" dt="2023-04-14T01:06:17.519" v="537" actId="478"/>
        <pc:sldMkLst>
          <pc:docMk/>
          <pc:sldMk cId="206317371" sldId="773"/>
        </pc:sldMkLst>
      </pc:sldChg>
      <pc:sldChg chg="addSp delSp modSp mod delAnim modAnim">
        <pc:chgData name="Schneider, John Brand" userId="0a27f970-e9e3-4a42-989b-114aef573237" providerId="ADAL" clId="{3D144D4C-259F-E344-AB2E-4AF6CC5230ED}" dt="2023-04-14T01:06:59.206" v="545" actId="478"/>
        <pc:sldMkLst>
          <pc:docMk/>
          <pc:sldMk cId="2334605964" sldId="777"/>
        </pc:sldMkLst>
      </pc:sldChg>
      <pc:sldChg chg="addSp delSp modSp mod delAnim modAnim">
        <pc:chgData name="Schneider, John Brand" userId="0a27f970-e9e3-4a42-989b-114aef573237" providerId="ADAL" clId="{3D144D4C-259F-E344-AB2E-4AF6CC5230ED}" dt="2023-04-14T01:07:31.027" v="549" actId="478"/>
        <pc:sldMkLst>
          <pc:docMk/>
          <pc:sldMk cId="1315266583" sldId="778"/>
        </pc:sldMkLst>
      </pc:sldChg>
      <pc:sldChg chg="addSp delSp modSp mod delAnim modAnim">
        <pc:chgData name="Schneider, John Brand" userId="0a27f970-e9e3-4a42-989b-114aef573237" providerId="ADAL" clId="{3D144D4C-259F-E344-AB2E-4AF6CC5230ED}" dt="2023-04-14T01:08:03.323" v="557" actId="1038"/>
        <pc:sldMkLst>
          <pc:docMk/>
          <pc:sldMk cId="2520531582" sldId="779"/>
        </pc:sldMkLst>
      </pc:sldChg>
      <pc:sldChg chg="delSp modSp mod delAnim modAnim">
        <pc:chgData name="Schneider, John Brand" userId="0a27f970-e9e3-4a42-989b-114aef573237" providerId="ADAL" clId="{3D144D4C-259F-E344-AB2E-4AF6CC5230ED}" dt="2023-04-14T00:47:16.220" v="373"/>
        <pc:sldMkLst>
          <pc:docMk/>
          <pc:sldMk cId="619062709" sldId="796"/>
        </pc:sldMkLst>
      </pc:sldChg>
      <pc:sldChg chg="addSp delSp modSp mod delAnim modAnim">
        <pc:chgData name="Schneider, John Brand" userId="0a27f970-e9e3-4a42-989b-114aef573237" providerId="ADAL" clId="{3D144D4C-259F-E344-AB2E-4AF6CC5230ED}" dt="2023-04-14T01:06:37.317" v="541" actId="478"/>
        <pc:sldMkLst>
          <pc:docMk/>
          <pc:sldMk cId="523449044" sldId="800"/>
        </pc:sldMkLst>
      </pc:sldChg>
      <pc:sldChg chg="addSp delSp modSp add mod delAnim modAnim">
        <pc:chgData name="Schneider, John Brand" userId="0a27f970-e9e3-4a42-989b-114aef573237" providerId="ADAL" clId="{3D144D4C-259F-E344-AB2E-4AF6CC5230ED}" dt="2023-04-14T00:46:18.264" v="369" actId="1038"/>
        <pc:sldMkLst>
          <pc:docMk/>
          <pc:sldMk cId="1792625482" sldId="801"/>
        </pc:sldMkLst>
      </pc:sldChg>
    </pc:docChg>
  </pc:docChgLst>
  <pc:docChgLst>
    <pc:chgData name="Schneider, John Brand" userId="0a27f970-e9e3-4a42-989b-114aef573237" providerId="ADAL" clId="{72B51466-CD53-694F-9080-D053554514E1}"/>
    <pc:docChg chg="modSld">
      <pc:chgData name="Schneider, John Brand" userId="0a27f970-e9e3-4a42-989b-114aef573237" providerId="ADAL" clId="{72B51466-CD53-694F-9080-D053554514E1}" dt="2022-11-18T11:39:29.794" v="4"/>
      <pc:docMkLst>
        <pc:docMk/>
      </pc:docMkLst>
      <pc:sldChg chg="addSp modSp mod modAnim">
        <pc:chgData name="Schneider, John Brand" userId="0a27f970-e9e3-4a42-989b-114aef573237" providerId="ADAL" clId="{72B51466-CD53-694F-9080-D053554514E1}" dt="2022-11-18T11:39:29.794" v="4"/>
        <pc:sldMkLst>
          <pc:docMk/>
          <pc:sldMk cId="1116310162" sldId="7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F2716-014C-644F-9CC0-C38AAED95F23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639A-F95B-664D-B6A3-F5EE1CCF6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ABF7-77B3-C14A-8F21-A5906609B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75765-F044-9345-AB56-4DE5FF27D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31A6B-591D-3C42-ACD5-8EDAADC2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DE748-40FE-F44A-ACE7-06CF7CE0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EF53-6ED1-B94A-9B44-4BE8D20F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494F-7777-0A4A-8938-DEC1BEE5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2B9AA-45DA-1142-AC54-8101069F7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F6CD6-1CE3-3442-8C2E-F8F625D6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B765C-1FDC-2B45-9664-19D5494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D0186-A933-634A-8D31-03B1EDD3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AAD35A-A4A0-214F-8A2E-51F4B5C45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B0BE5-79DA-1B4D-8FEE-DE72214E8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616A-4A8D-534C-A625-B3AB85A1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BC506-C505-574F-8F8C-3B59EA44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46ABA-3326-AF43-A9E2-11E42EEB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5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9147-731F-F441-B2B9-A386155D4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86326-1032-1440-BE0D-2630F0ED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0375-2E92-A042-B784-B64CF7F7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26156-80CE-1E49-B4A2-687C910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400C6-694D-3F49-A601-8C4974FF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1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74B9-C6D8-E041-BAE3-FF427CCD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986D0-BFD4-D943-9AD7-18B9E28E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F33D2-A022-464A-A9B8-8C378C70C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4A41A-F19E-D346-9960-30356018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8850B-5263-384F-83E7-DA6A586C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2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3340-9022-744B-89F1-992CBB7D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96360-7E40-474E-AC0C-D62A930FF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C42FA-74C9-8140-8A5E-53067CE20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15D75-0996-2447-96A8-ADBE4C9F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30B0A-EC63-A745-A902-4900AAD8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9B10-646E-D145-BFFC-C304FB0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4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1E81-A9A1-E34B-8DC2-74A96D3C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C086-360F-8644-A40A-6E34594B8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70C2E-1DA3-2B49-9CDB-DED9F8B57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512B3-EC9C-1D4D-85EA-026387B32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91364-4F92-CD41-AC1B-DFF2F2175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F7F51-DD44-D34B-B7D2-2C1D3E54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6B33F-2EB5-B94A-BD80-61B6E020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AC604-E715-FC4F-BB7C-24F78711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1EC91-8C4C-4446-B6AC-387AA738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374EF-AA25-BC46-AAFE-73D627D0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5FB13-194C-204E-87BF-1DD39AA0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53D52-B668-B942-AC93-FA1E4EF1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9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A198D-DC01-3546-A226-319C0707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B97E-612A-8343-ABC5-4881E588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666B8-4A35-1C4A-A8B4-B628A5E7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3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FB46-D2F9-6B44-9179-6A68E71E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3FE6-A95A-634C-A7B2-21F4FE1ED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F9334-87AD-B64C-8F1C-E15A79CF6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8D737-5163-AC4C-8227-51BDE51D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BC401-5D6A-804A-90FC-1172BEF6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A67C-0086-D94C-A93E-EAEE6848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77A2-BD56-3843-BBB8-8CA53484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A00A5-A228-0644-B82A-8A4E0AA5E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EDD31-D85D-6749-9EA2-666D3958C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95ED5-441E-624F-8AF0-3A95AFE6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12769-AC4B-6646-B93A-20478EFD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C1544-1E12-6A4C-9134-DF833547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27795-7EFB-2248-BE30-632F5D5D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86AE6-EA14-7043-8C1A-5F5C46EEA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55640-2089-F54C-84D1-30EDD3AC9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AC12-C796-A041-98B6-FE3A5644146F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11134-21B8-0C42-86FB-06923B900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636DB-8490-AF41-ADEC-BBC2E07A8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5754-EF81-4F42-8E5D-505AC7A58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2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em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83BDC-93FB-0B4F-A2FD-142C2FECBEE8}"/>
              </a:ext>
            </a:extLst>
          </p:cNvPr>
          <p:cNvSpPr txBox="1"/>
          <p:nvPr/>
        </p:nvSpPr>
        <p:spPr>
          <a:xfrm>
            <a:off x="2320640" y="469916"/>
            <a:ext cx="7550721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EE 261, Spring 2025,  Lecture 34</a:t>
            </a:r>
          </a:p>
          <a:p>
            <a:endParaRPr lang="en-US" sz="3600" dirty="0"/>
          </a:p>
          <a:p>
            <a:r>
              <a:rPr lang="en-US" sz="3600" dirty="0"/>
              <a:t>Goals/Topics: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/>
              <a:t>More on complex numbers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/>
              <a:t>Euler’s formula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D3412-2EEE-E545-97DC-3C721E1C8E7B}"/>
              </a:ext>
            </a:extLst>
          </p:cNvPr>
          <p:cNvSpPr txBox="1"/>
          <p:nvPr/>
        </p:nvSpPr>
        <p:spPr>
          <a:xfrm>
            <a:off x="280406" y="4914943"/>
            <a:ext cx="8063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Announcements:  HW 11 due Sunday, Apr. 13</a:t>
            </a:r>
            <a:r>
              <a:rPr lang="en-US" sz="3200" baseline="30000" dirty="0"/>
              <a:t>th</a:t>
            </a:r>
            <a:r>
              <a:rPr lang="en-US" sz="3200" dirty="0"/>
              <a:t>.</a:t>
            </a:r>
          </a:p>
          <a:p>
            <a:r>
              <a:rPr lang="en-US" sz="3200" dirty="0"/>
              <a:t>    And…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8DE0B-7CD1-2458-3C63-5C0447C416B5}"/>
              </a:ext>
            </a:extLst>
          </p:cNvPr>
          <p:cNvSpPr txBox="1"/>
          <p:nvPr/>
        </p:nvSpPr>
        <p:spPr>
          <a:xfrm>
            <a:off x="9156068" y="975712"/>
            <a:ext cx="29661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Best viewed in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1"/>
                </a:solidFill>
              </a:rPr>
              <a:t>presentation mode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in PowerPoint.</a:t>
            </a:r>
          </a:p>
        </p:txBody>
      </p:sp>
    </p:spTree>
    <p:extLst>
      <p:ext uri="{BB962C8B-B14F-4D97-AF65-F5344CB8AC3E}">
        <p14:creationId xmlns:p14="http://schemas.microsoft.com/office/powerpoint/2010/main" val="16026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F9787A-7D60-AE4A-82D1-6216CE9B2094}"/>
                  </a:ext>
                </a:extLst>
              </p:cNvPr>
              <p:cNvSpPr txBox="1"/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𝑗𝐴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F9787A-7D60-AE4A-82D1-6216CE9B2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AD41D3-D335-4B4A-A246-E85CB01FB59C}"/>
              </a:ext>
            </a:extLst>
          </p:cNvPr>
          <p:cNvSpPr txBox="1"/>
          <p:nvPr/>
        </p:nvSpPr>
        <p:spPr>
          <a:xfrm>
            <a:off x="188708" y="94593"/>
            <a:ext cx="7341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Complex Numbers and Sinusoidal “Signals”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D1D98-9027-BB4A-B232-F95F94FABAE5}"/>
              </a:ext>
            </a:extLst>
          </p:cNvPr>
          <p:cNvSpPr txBox="1"/>
          <p:nvPr/>
        </p:nvSpPr>
        <p:spPr>
          <a:xfrm>
            <a:off x="188708" y="789177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Consider: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F296F7-BD4F-D553-3352-E3FE69D3EE04}"/>
                  </a:ext>
                </a:extLst>
              </p:cNvPr>
              <p:cNvSpPr txBox="1"/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𝑗𝐴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F296F7-BD4F-D553-3352-E3FE69D3E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26FB33-6144-8C95-23AC-F5E95C1313D7}"/>
                  </a:ext>
                </a:extLst>
              </p:cNvPr>
              <p:cNvSpPr txBox="1"/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𝑗𝐴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26FB33-6144-8C95-23AC-F5E95C131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51A0224-637D-0AC9-4784-6F53237C9427}"/>
              </a:ext>
            </a:extLst>
          </p:cNvPr>
          <p:cNvSpPr/>
          <p:nvPr/>
        </p:nvSpPr>
        <p:spPr>
          <a:xfrm>
            <a:off x="1987972" y="811376"/>
            <a:ext cx="878889" cy="471893"/>
          </a:xfrm>
          <a:prstGeom prst="round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70C5ED6-2076-C2D0-3EF5-61371D1F377E}"/>
              </a:ext>
            </a:extLst>
          </p:cNvPr>
          <p:cNvSpPr/>
          <p:nvPr/>
        </p:nvSpPr>
        <p:spPr>
          <a:xfrm>
            <a:off x="2866861" y="809962"/>
            <a:ext cx="828983" cy="471893"/>
          </a:xfrm>
          <a:prstGeom prst="roundRect">
            <a:avLst/>
          </a:prstGeom>
          <a:noFill/>
          <a:ln w="254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AF44D98-3891-4F20-96CD-6C3AD99CBA5F}"/>
              </a:ext>
            </a:extLst>
          </p:cNvPr>
          <p:cNvCxnSpPr>
            <a:cxnSpLocks/>
          </p:cNvCxnSpPr>
          <p:nvPr/>
        </p:nvCxnSpPr>
        <p:spPr>
          <a:xfrm flipV="1">
            <a:off x="1892620" y="1305468"/>
            <a:ext cx="522169" cy="890684"/>
          </a:xfrm>
          <a:prstGeom prst="straightConnector1">
            <a:avLst/>
          </a:prstGeom>
          <a:ln w="38100">
            <a:solidFill>
              <a:schemeClr val="accent1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A35E98A-067A-D344-2EEA-2B0C10DE6E28}"/>
              </a:ext>
            </a:extLst>
          </p:cNvPr>
          <p:cNvSpPr txBox="1"/>
          <p:nvPr/>
        </p:nvSpPr>
        <p:spPr>
          <a:xfrm>
            <a:off x="699827" y="2148196"/>
            <a:ext cx="17275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accent1"/>
                </a:solidFill>
              </a:rPr>
              <a:t>Complex</a:t>
            </a:r>
            <a:br>
              <a:rPr lang="en-US" sz="3200">
                <a:solidFill>
                  <a:schemeClr val="accent1"/>
                </a:solidFill>
              </a:rPr>
            </a:br>
            <a:r>
              <a:rPr lang="en-US" sz="3200">
                <a:solidFill>
                  <a:schemeClr val="accent1"/>
                </a:solidFill>
              </a:rPr>
              <a:t>constant.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248C25-7B96-B726-4D4D-410CF2DA7819}"/>
              </a:ext>
            </a:extLst>
          </p:cNvPr>
          <p:cNvCxnSpPr>
            <a:cxnSpLocks/>
          </p:cNvCxnSpPr>
          <p:nvPr/>
        </p:nvCxnSpPr>
        <p:spPr>
          <a:xfrm flipH="1" flipV="1">
            <a:off x="3389030" y="1304054"/>
            <a:ext cx="361791" cy="892098"/>
          </a:xfrm>
          <a:prstGeom prst="straightConnector1">
            <a:avLst/>
          </a:prstGeom>
          <a:ln w="38100">
            <a:solidFill>
              <a:schemeClr val="accent6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AAF6617-442E-2255-BD1F-AF1A6641E9A5}"/>
              </a:ext>
            </a:extLst>
          </p:cNvPr>
          <p:cNvSpPr txBox="1"/>
          <p:nvPr/>
        </p:nvSpPr>
        <p:spPr>
          <a:xfrm>
            <a:off x="2775514" y="2148196"/>
            <a:ext cx="3124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6"/>
                </a:solidFill>
              </a:rPr>
              <a:t>Complex function</a:t>
            </a:r>
            <a:br>
              <a:rPr lang="en-US" sz="3200">
                <a:solidFill>
                  <a:schemeClr val="accent6"/>
                </a:solidFill>
              </a:rPr>
            </a:br>
            <a:r>
              <a:rPr lang="en-US" sz="3200">
                <a:solidFill>
                  <a:schemeClr val="accent6"/>
                </a:solidFill>
              </a:rPr>
              <a:t>of time.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808DFEB-BC2E-C7CD-C672-E6D075489F7F}"/>
              </a:ext>
            </a:extLst>
          </p:cNvPr>
          <p:cNvCxnSpPr>
            <a:cxnSpLocks/>
          </p:cNvCxnSpPr>
          <p:nvPr/>
        </p:nvCxnSpPr>
        <p:spPr>
          <a:xfrm flipH="1" flipV="1">
            <a:off x="6246857" y="1281736"/>
            <a:ext cx="361791" cy="892098"/>
          </a:xfrm>
          <a:prstGeom prst="straightConnector1">
            <a:avLst/>
          </a:prstGeom>
          <a:ln w="38100">
            <a:solidFill>
              <a:srgbClr val="7030A0">
                <a:alpha val="65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37F259A-0CE9-3567-5797-743D16394243}"/>
              </a:ext>
            </a:extLst>
          </p:cNvPr>
          <p:cNvSpPr txBox="1"/>
          <p:nvPr/>
        </p:nvSpPr>
        <p:spPr>
          <a:xfrm>
            <a:off x="6405366" y="2148196"/>
            <a:ext cx="2807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7030A0"/>
                </a:solidFill>
              </a:rPr>
              <a:t>Euler’s formula.</a:t>
            </a:r>
          </a:p>
        </p:txBody>
      </p:sp>
    </p:spTree>
    <p:extLst>
      <p:ext uri="{BB962C8B-B14F-4D97-AF65-F5344CB8AC3E}">
        <p14:creationId xmlns:p14="http://schemas.microsoft.com/office/powerpoint/2010/main" val="17926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  <p:bldP spid="17" grpId="0"/>
      <p:bldP spid="21" grpId="0" animBg="1"/>
      <p:bldP spid="22" grpId="0" animBg="1"/>
      <p:bldP spid="26" grpId="0"/>
      <p:bldP spid="28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26FB33-6144-8C95-23AC-F5E95C1313D7}"/>
                  </a:ext>
                </a:extLst>
              </p:cNvPr>
              <p:cNvSpPr txBox="1"/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𝑗𝐴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26FB33-6144-8C95-23AC-F5E95C131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643" y="755706"/>
                <a:ext cx="10300897" cy="6182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AD41D3-D335-4B4A-A246-E85CB01FB59C}"/>
              </a:ext>
            </a:extLst>
          </p:cNvPr>
          <p:cNvSpPr txBox="1"/>
          <p:nvPr/>
        </p:nvSpPr>
        <p:spPr>
          <a:xfrm>
            <a:off x="188708" y="94593"/>
            <a:ext cx="7341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Complex Numbers and Sinusoidal “Signals”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D1D98-9027-BB4A-B232-F95F94FABAE5}"/>
              </a:ext>
            </a:extLst>
          </p:cNvPr>
          <p:cNvSpPr txBox="1"/>
          <p:nvPr/>
        </p:nvSpPr>
        <p:spPr>
          <a:xfrm>
            <a:off x="188708" y="789177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Consider: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7FF761-3ABF-DB4E-AACC-FEF2502E094B}"/>
                  </a:ext>
                </a:extLst>
              </p:cNvPr>
              <p:cNvSpPr txBox="1"/>
              <p:nvPr/>
            </p:nvSpPr>
            <p:spPr>
              <a:xfrm>
                <a:off x="188708" y="2806610"/>
                <a:ext cx="48903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Let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ℜ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[]</m:t>
                    </m:r>
                  </m:oMath>
                </a14:m>
                <a:r>
                  <a:rPr lang="en-US" sz="3200"/>
                  <a:t> be “the real part of.”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7FF761-3ABF-DB4E-AACC-FEF2502E0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08" y="2806610"/>
                <a:ext cx="4890313" cy="584775"/>
              </a:xfrm>
              <a:prstGeom prst="rect">
                <a:avLst/>
              </a:prstGeom>
              <a:blipFill>
                <a:blip r:embed="rId3"/>
                <a:stretch>
                  <a:fillRect l="-3242" t="-12500" r="-212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55889E-2587-D747-892C-5259DCF0C9EF}"/>
                  </a:ext>
                </a:extLst>
              </p:cNvPr>
              <p:cNvSpPr txBox="1"/>
              <p:nvPr/>
            </p:nvSpPr>
            <p:spPr>
              <a:xfrm>
                <a:off x="188708" y="1453387"/>
                <a:ext cx="10996215" cy="60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How does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/>
                  <a:t>move in the complex plane as a function of time?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55889E-2587-D747-892C-5259DCF0C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08" y="1453387"/>
                <a:ext cx="10996215" cy="600805"/>
              </a:xfrm>
              <a:prstGeom prst="rect">
                <a:avLst/>
              </a:prstGeom>
              <a:blipFill>
                <a:blip r:embed="rId4"/>
                <a:stretch>
                  <a:fillRect l="-1441" t="-9091" r="-44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2E5626-11C3-F04C-9F45-A13D46092702}"/>
                  </a:ext>
                </a:extLst>
              </p:cNvPr>
              <p:cNvSpPr txBox="1"/>
              <p:nvPr/>
            </p:nvSpPr>
            <p:spPr>
              <a:xfrm>
                <a:off x="1707020" y="2104599"/>
                <a:ext cx="9217075" cy="60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3200"/>
                  <a:t> moves counterclockwise around the “unit circle.”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2E5626-11C3-F04C-9F45-A13D46092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020" y="2104599"/>
                <a:ext cx="9217075" cy="600805"/>
              </a:xfrm>
              <a:prstGeom prst="rect">
                <a:avLst/>
              </a:prstGeom>
              <a:blipFill>
                <a:blip r:embed="rId5"/>
                <a:stretch>
                  <a:fillRect t="-9091" r="-39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409247-D5EC-E52D-099E-8A08D5F8BBD1}"/>
                  </a:ext>
                </a:extLst>
              </p:cNvPr>
              <p:cNvSpPr txBox="1"/>
              <p:nvPr/>
            </p:nvSpPr>
            <p:spPr>
              <a:xfrm>
                <a:off x="1707020" y="3492589"/>
                <a:ext cx="5554085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ℜ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409247-D5EC-E52D-099E-8A08D5F8B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020" y="3492589"/>
                <a:ext cx="5554085" cy="648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01910D04-0711-EB13-3F20-0E4516E857E2}"/>
              </a:ext>
            </a:extLst>
          </p:cNvPr>
          <p:cNvSpPr/>
          <p:nvPr/>
        </p:nvSpPr>
        <p:spPr>
          <a:xfrm>
            <a:off x="1091074" y="2220066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2D67217-6FAE-A047-E68C-027581B0986D}"/>
              </a:ext>
            </a:extLst>
          </p:cNvPr>
          <p:cNvSpPr/>
          <p:nvPr/>
        </p:nvSpPr>
        <p:spPr>
          <a:xfrm>
            <a:off x="1091075" y="3639568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9B2B5A4-B85C-7050-8F21-A51DDDB7675A}"/>
              </a:ext>
            </a:extLst>
          </p:cNvPr>
          <p:cNvSpPr/>
          <p:nvPr/>
        </p:nvSpPr>
        <p:spPr>
          <a:xfrm rot="16200000">
            <a:off x="5728549" y="4197287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304A0-84F5-59FA-9EC2-B847C68F1D6B}"/>
              </a:ext>
            </a:extLst>
          </p:cNvPr>
          <p:cNvSpPr txBox="1"/>
          <p:nvPr/>
        </p:nvSpPr>
        <p:spPr>
          <a:xfrm>
            <a:off x="5078939" y="4625079"/>
            <a:ext cx="3459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This describes </a:t>
            </a:r>
            <a:r>
              <a:rPr lang="en-US" sz="2800" i="1"/>
              <a:t>any</a:t>
            </a:r>
            <a:r>
              <a:rPr lang="en-US" sz="2800"/>
              <a:t> and</a:t>
            </a:r>
            <a:br>
              <a:rPr lang="en-US" sz="2800"/>
            </a:br>
            <a:r>
              <a:rPr lang="en-US" sz="2800" i="1"/>
              <a:t>every</a:t>
            </a:r>
            <a:r>
              <a:rPr lang="en-US" sz="2800"/>
              <a:t> harmonic signal.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4E668B6-FE5F-A506-6D8C-D4A276878B78}"/>
              </a:ext>
            </a:extLst>
          </p:cNvPr>
          <p:cNvSpPr/>
          <p:nvPr/>
        </p:nvSpPr>
        <p:spPr>
          <a:xfrm rot="16200000">
            <a:off x="2810354" y="4197287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25F73-61A7-C075-C244-2671A0D3104C}"/>
              </a:ext>
            </a:extLst>
          </p:cNvPr>
          <p:cNvSpPr txBox="1"/>
          <p:nvPr/>
        </p:nvSpPr>
        <p:spPr>
          <a:xfrm>
            <a:off x="931324" y="4625079"/>
            <a:ext cx="39492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So this must also describe</a:t>
            </a:r>
            <a:br>
              <a:rPr lang="en-US" sz="2800"/>
            </a:br>
            <a:r>
              <a:rPr lang="en-US" sz="2800" i="1"/>
              <a:t>any </a:t>
            </a:r>
            <a:r>
              <a:rPr lang="en-US" sz="2800"/>
              <a:t>harmonic signal.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AD118-411C-C62F-F978-C5EFAE9D72D8}"/>
              </a:ext>
            </a:extLst>
          </p:cNvPr>
          <p:cNvSpPr txBox="1"/>
          <p:nvPr/>
        </p:nvSpPr>
        <p:spPr>
          <a:xfrm>
            <a:off x="300253" y="5579186"/>
            <a:ext cx="5211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/>
              <a:t>Need one (complex) number and </a:t>
            </a:r>
            <a:br>
              <a:rPr lang="en-US" sz="2800"/>
            </a:br>
            <a:r>
              <a:rPr lang="en-US" sz="2800"/>
              <a:t>the frequency to know everything.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A85C676-5FAD-C28C-EB60-B882CB699161}"/>
              </a:ext>
            </a:extLst>
          </p:cNvPr>
          <p:cNvSpPr/>
          <p:nvPr/>
        </p:nvSpPr>
        <p:spPr>
          <a:xfrm>
            <a:off x="5613116" y="5871304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67F76-24A6-2B08-147F-9A6A079F05E1}"/>
              </a:ext>
            </a:extLst>
          </p:cNvPr>
          <p:cNvSpPr txBox="1"/>
          <p:nvPr/>
        </p:nvSpPr>
        <p:spPr>
          <a:xfrm>
            <a:off x="6197437" y="5575700"/>
            <a:ext cx="5836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/>
              <a:t>If all signals varying at same frequency,</a:t>
            </a:r>
            <a:br>
              <a:rPr lang="en-US" sz="2800"/>
            </a:br>
            <a:r>
              <a:rPr lang="en-US" sz="2800"/>
              <a:t>this one number tells you everything!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8ABEB71-92C8-A2A4-5159-6647BF7A2BD0}"/>
              </a:ext>
            </a:extLst>
          </p:cNvPr>
          <p:cNvSpPr/>
          <p:nvPr/>
        </p:nvSpPr>
        <p:spPr>
          <a:xfrm>
            <a:off x="2290439" y="3573503"/>
            <a:ext cx="878889" cy="471893"/>
          </a:xfrm>
          <a:prstGeom prst="round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8" grpId="0"/>
      <p:bldP spid="6" grpId="0"/>
      <p:bldP spid="7" grpId="0" animBg="1"/>
      <p:bldP spid="9" grpId="0" animBg="1"/>
      <p:bldP spid="10" grpId="0" animBg="1"/>
      <p:bldP spid="11" grpId="0"/>
      <p:bldP spid="13" grpId="0" animBg="1"/>
      <p:bldP spid="15" grpId="0"/>
      <p:bldP spid="16" grpId="0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2F676-EEC0-DE45-AC29-1182240DFA67}"/>
              </a:ext>
            </a:extLst>
          </p:cNvPr>
          <p:cNvSpPr txBox="1"/>
          <p:nvPr/>
        </p:nvSpPr>
        <p:spPr>
          <a:xfrm>
            <a:off x="188708" y="94593"/>
            <a:ext cx="5088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Sinusoidal (Harmonic) Signals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90C203-9961-844A-B790-D59C4814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4364"/>
            <a:ext cx="5491412" cy="2926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0881B9-013D-D044-A353-441DF4B9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38644"/>
            <a:ext cx="5743872" cy="297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4BA350-873B-7A40-9026-D28375686DA8}"/>
                  </a:ext>
                </a:extLst>
              </p:cNvPr>
              <p:cNvSpPr txBox="1"/>
              <p:nvPr/>
            </p:nvSpPr>
            <p:spPr>
              <a:xfrm>
                <a:off x="221756" y="1431045"/>
                <a:ext cx="43673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/>
                  <a:t> radians/second,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4BA350-873B-7A40-9026-D28375686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56" y="1431045"/>
                <a:ext cx="4367349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759DBC-9E87-2148-8743-F45FBB3E7E3F}"/>
                  </a:ext>
                </a:extLst>
              </p:cNvPr>
              <p:cNvSpPr txBox="1"/>
              <p:nvPr/>
            </p:nvSpPr>
            <p:spPr>
              <a:xfrm>
                <a:off x="4713180" y="1428618"/>
                <a:ext cx="46813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/>
                  <a:t> cycles/second,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3200"/>
                  <a:t>, Hz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759DBC-9E87-2148-8743-F45FBB3E7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180" y="1428618"/>
                <a:ext cx="4681346" cy="584775"/>
              </a:xfrm>
              <a:prstGeom prst="rect">
                <a:avLst/>
              </a:prstGeom>
              <a:blipFill>
                <a:blip r:embed="rId5"/>
                <a:stretch>
                  <a:fillRect t="-12500" r="-2344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68E1B8-1D16-4C48-8022-24A48ACA534A}"/>
                  </a:ext>
                </a:extLst>
              </p:cNvPr>
              <p:cNvSpPr txBox="1"/>
              <p:nvPr/>
            </p:nvSpPr>
            <p:spPr>
              <a:xfrm>
                <a:off x="4713180" y="2013393"/>
                <a:ext cx="36631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/>
                  <a:t> seconds/cycle,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68E1B8-1D16-4C48-8022-24A48ACA5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180" y="2013393"/>
                <a:ext cx="3663182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31B646-9180-4448-B646-ADE4D43FCDAB}"/>
                  </a:ext>
                </a:extLst>
              </p:cNvPr>
              <p:cNvSpPr txBox="1"/>
              <p:nvPr/>
            </p:nvSpPr>
            <p:spPr>
              <a:xfrm>
                <a:off x="226615" y="2013393"/>
                <a:ext cx="22034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/>
                  <a:t> radians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31B646-9180-4448-B646-ADE4D43FC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15" y="2013393"/>
                <a:ext cx="2203488" cy="584775"/>
              </a:xfrm>
              <a:prstGeom prst="rect">
                <a:avLst/>
              </a:prstGeom>
              <a:blipFill>
                <a:blip r:embed="rId7"/>
                <a:stretch>
                  <a:fillRect t="-12500" r="-5801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56C071-66B3-8E10-2B63-5B11FA0899A9}"/>
                  </a:ext>
                </a:extLst>
              </p:cNvPr>
              <p:cNvSpPr txBox="1"/>
              <p:nvPr/>
            </p:nvSpPr>
            <p:spPr>
              <a:xfrm>
                <a:off x="92505" y="471533"/>
                <a:ext cx="11877739" cy="1027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56C071-66B3-8E10-2B63-5B11FA089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05" y="471533"/>
                <a:ext cx="11877739" cy="1027974"/>
              </a:xfrm>
              <a:prstGeom prst="rect">
                <a:avLst/>
              </a:prstGeom>
              <a:blipFill>
                <a:blip r:embed="rId8"/>
                <a:stretch>
                  <a:fillRect b="-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1585C5-48E7-E056-E024-75967CD02562}"/>
                  </a:ext>
                </a:extLst>
              </p:cNvPr>
              <p:cNvSpPr txBox="1"/>
              <p:nvPr/>
            </p:nvSpPr>
            <p:spPr>
              <a:xfrm>
                <a:off x="92505" y="471533"/>
                <a:ext cx="11877739" cy="1027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1585C5-48E7-E056-E024-75967CD02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05" y="471533"/>
                <a:ext cx="11877739" cy="1027974"/>
              </a:xfrm>
              <a:prstGeom prst="rect">
                <a:avLst/>
              </a:prstGeom>
              <a:blipFill>
                <a:blip r:embed="rId9"/>
                <a:stretch>
                  <a:fillRect b="-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1397A2-A401-2A6D-7D09-6EC73E49DA56}"/>
                  </a:ext>
                </a:extLst>
              </p:cNvPr>
              <p:cNvSpPr txBox="1"/>
              <p:nvPr/>
            </p:nvSpPr>
            <p:spPr>
              <a:xfrm>
                <a:off x="92505" y="471533"/>
                <a:ext cx="11877739" cy="1027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1397A2-A401-2A6D-7D09-6EC73E49D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05" y="471533"/>
                <a:ext cx="11877739" cy="1027974"/>
              </a:xfrm>
              <a:prstGeom prst="rect">
                <a:avLst/>
              </a:prstGeom>
              <a:blipFill>
                <a:blip r:embed="rId10"/>
                <a:stretch>
                  <a:fillRect b="-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1576A7-60ED-EC70-A9BF-494DCC2CA899}"/>
                  </a:ext>
                </a:extLst>
              </p:cNvPr>
              <p:cNvSpPr txBox="1"/>
              <p:nvPr/>
            </p:nvSpPr>
            <p:spPr>
              <a:xfrm>
                <a:off x="10008139" y="1499507"/>
                <a:ext cx="130260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1576A7-60ED-EC70-A9BF-494DCC2CA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139" y="1499507"/>
                <a:ext cx="1302600" cy="1014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2E8784-53A4-66C9-DA6C-A97388A9A89F}"/>
                  </a:ext>
                </a:extLst>
              </p:cNvPr>
              <p:cNvSpPr txBox="1"/>
              <p:nvPr/>
            </p:nvSpPr>
            <p:spPr>
              <a:xfrm>
                <a:off x="142322" y="2476792"/>
                <a:ext cx="2842701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2E8784-53A4-66C9-DA6C-A97388A9A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22" y="2476792"/>
                <a:ext cx="2842701" cy="10143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9C24B-DCEA-F1D7-C9A9-51F2E4B7710C}"/>
                  </a:ext>
                </a:extLst>
              </p:cNvPr>
              <p:cNvSpPr txBox="1"/>
              <p:nvPr/>
            </p:nvSpPr>
            <p:spPr>
              <a:xfrm>
                <a:off x="142322" y="2476792"/>
                <a:ext cx="2842701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9C24B-DCEA-F1D7-C9A9-51F2E4B77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22" y="2476792"/>
                <a:ext cx="2842701" cy="10143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0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3" grpId="0"/>
      <p:bldP spid="15" grpId="0"/>
      <p:bldP spid="17" grpId="0"/>
      <p:bldP spid="19" grpId="0"/>
      <p:bldP spid="5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cos1">
            <a:hlinkClick r:id="" action="ppaction://media"/>
            <a:extLst>
              <a:ext uri="{FF2B5EF4-FFF2-40B4-BE49-F238E27FC236}">
                <a16:creationId xmlns:a16="http://schemas.microsoft.com/office/drawing/2014/main" id="{7C39FB9D-F8CF-6C9E-44E3-84E61E04B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31483"/>
            <a:ext cx="12192000" cy="60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AC9CF3-B4EF-F967-F03E-71A3349C5AB9}"/>
                  </a:ext>
                </a:extLst>
              </p:cNvPr>
              <p:cNvSpPr txBox="1"/>
              <p:nvPr/>
            </p:nvSpPr>
            <p:spPr>
              <a:xfrm>
                <a:off x="7643972" y="1912389"/>
                <a:ext cx="4569584" cy="792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𝑗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AC9CF3-B4EF-F967-F03E-71A3349C5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972" y="1912389"/>
                <a:ext cx="4569584" cy="792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2BF9CF1C-6E30-FCE0-FCE4-9F8BB0547353}"/>
              </a:ext>
            </a:extLst>
          </p:cNvPr>
          <p:cNvSpPr>
            <a:spLocks noChangeAspect="1"/>
          </p:cNvSpPr>
          <p:nvPr/>
        </p:nvSpPr>
        <p:spPr>
          <a:xfrm>
            <a:off x="11447173" y="2544540"/>
            <a:ext cx="182880" cy="1828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BB86B-30D3-4F9D-437B-32BBDF06FDCF}"/>
              </a:ext>
            </a:extLst>
          </p:cNvPr>
          <p:cNvSpPr>
            <a:spLocks noChangeAspect="1"/>
          </p:cNvSpPr>
          <p:nvPr/>
        </p:nvSpPr>
        <p:spPr>
          <a:xfrm>
            <a:off x="9945931" y="2544540"/>
            <a:ext cx="182880" cy="182880"/>
          </a:xfrm>
          <a:prstGeom prst="ellipse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ncos1">
            <a:hlinkClick r:id="" action="ppaction://media"/>
            <a:extLst>
              <a:ext uri="{FF2B5EF4-FFF2-40B4-BE49-F238E27FC236}">
                <a16:creationId xmlns:a16="http://schemas.microsoft.com/office/drawing/2014/main" id="{86B505D8-25DA-3DE9-63A8-18B5945A7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34340"/>
            <a:ext cx="12192000" cy="60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D6136E-678D-F1F7-F9E7-F60D0B783622}"/>
                  </a:ext>
                </a:extLst>
              </p:cNvPr>
              <p:cNvSpPr txBox="1"/>
              <p:nvPr/>
            </p:nvSpPr>
            <p:spPr>
              <a:xfrm>
                <a:off x="7897261" y="1098535"/>
                <a:ext cx="4234557" cy="965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eqAr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D6136E-678D-F1F7-F9E7-F60D0B783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261" y="1098535"/>
                <a:ext cx="4234557" cy="9650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C07E24-84B5-5E97-F288-B1087106C9BC}"/>
                  </a:ext>
                </a:extLst>
              </p:cNvPr>
              <p:cNvSpPr txBox="1"/>
              <p:nvPr/>
            </p:nvSpPr>
            <p:spPr>
              <a:xfrm>
                <a:off x="7772068" y="2088964"/>
                <a:ext cx="44849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𝑗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C07E24-84B5-5E97-F288-B1087106C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068" y="2088964"/>
                <a:ext cx="4484946" cy="461665"/>
              </a:xfrm>
              <a:prstGeom prst="rect">
                <a:avLst/>
              </a:prstGeom>
              <a:blipFill>
                <a:blip r:embed="rId6"/>
                <a:stretch>
                  <a:fillRect t="-126667" r="-11685" b="-19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970DC842-8580-A56F-492F-56CC8654CDAB}"/>
              </a:ext>
            </a:extLst>
          </p:cNvPr>
          <p:cNvSpPr>
            <a:spLocks noChangeAspect="1"/>
          </p:cNvSpPr>
          <p:nvPr/>
        </p:nvSpPr>
        <p:spPr>
          <a:xfrm>
            <a:off x="11154207" y="2575986"/>
            <a:ext cx="182880" cy="1828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1F2120-F4CA-0A44-CD05-032EAD356045}"/>
              </a:ext>
            </a:extLst>
          </p:cNvPr>
          <p:cNvSpPr>
            <a:spLocks noChangeAspect="1"/>
          </p:cNvSpPr>
          <p:nvPr/>
        </p:nvSpPr>
        <p:spPr>
          <a:xfrm>
            <a:off x="9004895" y="2575986"/>
            <a:ext cx="182880" cy="182880"/>
          </a:xfrm>
          <a:prstGeom prst="ellipse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05C2A4-5778-4B41-3D3A-DF76E8100918}"/>
                  </a:ext>
                </a:extLst>
              </p:cNvPr>
              <p:cNvSpPr txBox="1"/>
              <p:nvPr/>
            </p:nvSpPr>
            <p:spPr>
              <a:xfrm>
                <a:off x="7897262" y="1098535"/>
                <a:ext cx="4234557" cy="965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eqAr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05C2A4-5778-4B41-3D3A-DF76E8100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262" y="1098535"/>
                <a:ext cx="4234557" cy="9650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F6AE4F-D793-EEDF-B0E0-0484B1811BB3}"/>
                  </a:ext>
                </a:extLst>
              </p:cNvPr>
              <p:cNvSpPr txBox="1"/>
              <p:nvPr/>
            </p:nvSpPr>
            <p:spPr>
              <a:xfrm>
                <a:off x="7897262" y="1098535"/>
                <a:ext cx="4234557" cy="965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eqArr>
                            <m:eqArr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eqAr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F6AE4F-D793-EEDF-B0E0-0484B1811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262" y="1098535"/>
                <a:ext cx="4234557" cy="9650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0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A744B-103B-106D-2E85-831E8892F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529936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69A6A6-1757-D99C-B264-BE74C7FF9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142F044-38DE-3FB1-4D5C-FC9E2BD1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25" y="172327"/>
            <a:ext cx="7406640" cy="4045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D894876-DDE7-F17D-806E-323586030559}"/>
                  </a:ext>
                </a:extLst>
              </p:cNvPr>
              <p:cNvSpPr txBox="1"/>
              <p:nvPr/>
            </p:nvSpPr>
            <p:spPr>
              <a:xfrm>
                <a:off x="6605318" y="5263732"/>
                <a:ext cx="3797322" cy="60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−1=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=1∠180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D894876-DDE7-F17D-806E-323586030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18" y="5263732"/>
                <a:ext cx="3797322" cy="6008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6FB40B-01B6-78B1-EC2E-E7C417CE14D5}"/>
                  </a:ext>
                </a:extLst>
              </p:cNvPr>
              <p:cNvSpPr txBox="1"/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𝑗𝑦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6FB40B-01B6-78B1-EC2E-E7C417CE1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blipFill>
                <a:blip r:embed="rId4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639D875-89A5-0AB0-32FF-01E6AFD2F1EF}"/>
                  </a:ext>
                </a:extLst>
              </p:cNvPr>
              <p:cNvSpPr txBox="1"/>
              <p:nvPr/>
            </p:nvSpPr>
            <p:spPr>
              <a:xfrm>
                <a:off x="8957392" y="2746623"/>
                <a:ext cx="24032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639D875-89A5-0AB0-32FF-01E6AFD2F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7392" y="2746623"/>
                <a:ext cx="2403286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3E1608E-349A-6608-4524-4DA9298DCC4E}"/>
                  </a:ext>
                </a:extLst>
              </p:cNvPr>
              <p:cNvSpPr txBox="1"/>
              <p:nvPr/>
            </p:nvSpPr>
            <p:spPr>
              <a:xfrm>
                <a:off x="8846034" y="1732992"/>
                <a:ext cx="30664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3E1608E-349A-6608-4524-4DA9298DC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6034" y="1732992"/>
                <a:ext cx="3066480" cy="584775"/>
              </a:xfrm>
              <a:prstGeom prst="rect">
                <a:avLst/>
              </a:prstGeom>
              <a:blipFill>
                <a:blip r:embed="rId6"/>
                <a:stretch>
                  <a:fillRect t="-131915" b="-20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05EBF45-73EB-B1F4-8CFC-ABC4ED6997E7}"/>
                  </a:ext>
                </a:extLst>
              </p:cNvPr>
              <p:cNvSpPr txBox="1"/>
              <p:nvPr/>
            </p:nvSpPr>
            <p:spPr>
              <a:xfrm>
                <a:off x="9039388" y="414290"/>
                <a:ext cx="2679773" cy="688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05EBF45-73EB-B1F4-8CFC-ABC4ED699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388" y="414290"/>
                <a:ext cx="2679773" cy="688715"/>
              </a:xfrm>
              <a:prstGeom prst="rect">
                <a:avLst/>
              </a:prstGeom>
              <a:blipFill>
                <a:blip r:embed="rId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547EF3-96D9-014E-B763-01F1CC011E67}"/>
              </a:ext>
            </a:extLst>
          </p:cNvPr>
          <p:cNvSpPr txBox="1"/>
          <p:nvPr/>
        </p:nvSpPr>
        <p:spPr>
          <a:xfrm>
            <a:off x="141589" y="5294510"/>
            <a:ext cx="6459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What are the following in polar form?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766957-E4D8-CA41-BBFE-F748D5B6716B}"/>
                  </a:ext>
                </a:extLst>
              </p:cNvPr>
              <p:cNvSpPr txBox="1"/>
              <p:nvPr/>
            </p:nvSpPr>
            <p:spPr>
              <a:xfrm>
                <a:off x="8769195" y="2282859"/>
                <a:ext cx="32141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/>
                  <a:t>(Provided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000"/>
                  <a:t>, else add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/>
                  <a:t>.)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766957-E4D8-CA41-BBFE-F748D5B67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95" y="2282859"/>
                <a:ext cx="3214150" cy="400110"/>
              </a:xfrm>
              <a:prstGeom prst="rect">
                <a:avLst/>
              </a:prstGeom>
              <a:blipFill>
                <a:blip r:embed="rId8"/>
                <a:stretch>
                  <a:fillRect l="-1969" t="-6061" r="-118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957F3D4-9179-7F40-A469-E0BABE13159F}"/>
              </a:ext>
            </a:extLst>
          </p:cNvPr>
          <p:cNvSpPr txBox="1"/>
          <p:nvPr/>
        </p:nvSpPr>
        <p:spPr>
          <a:xfrm>
            <a:off x="10030487" y="3165545"/>
            <a:ext cx="54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2A31FA-0AD2-3562-C2E6-132ED24E2A78}"/>
                  </a:ext>
                </a:extLst>
              </p:cNvPr>
              <p:cNvSpPr txBox="1"/>
              <p:nvPr/>
            </p:nvSpPr>
            <p:spPr>
              <a:xfrm>
                <a:off x="9313822" y="1125611"/>
                <a:ext cx="21309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&lt;∞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2A31FA-0AD2-3562-C2E6-132ED24E2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822" y="1125611"/>
                <a:ext cx="2130904" cy="584775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7B97194-5AAE-C9FD-1677-037050FE88BC}"/>
                  </a:ext>
                </a:extLst>
              </p:cNvPr>
              <p:cNvSpPr txBox="1"/>
              <p:nvPr/>
            </p:nvSpPr>
            <p:spPr>
              <a:xfrm>
                <a:off x="9280975" y="3644427"/>
                <a:ext cx="22998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&lt;2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7B97194-5AAE-C9FD-1677-037050FE8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975" y="3644427"/>
                <a:ext cx="229986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42CD60B-350E-2498-EF0A-C15253253F78}"/>
                  </a:ext>
                </a:extLst>
              </p:cNvPr>
              <p:cNvSpPr txBox="1"/>
              <p:nvPr/>
            </p:nvSpPr>
            <p:spPr>
              <a:xfrm>
                <a:off x="44818" y="3797936"/>
                <a:ext cx="3679405" cy="688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42CD60B-350E-2498-EF0A-C1525325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8" y="3797936"/>
                <a:ext cx="3679405" cy="688715"/>
              </a:xfrm>
              <a:prstGeom prst="rect">
                <a:avLst/>
              </a:prstGeom>
              <a:blipFill>
                <a:blip r:embed="rId1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E7A0B22-4734-4343-8E04-DAC63C9A9509}"/>
              </a:ext>
            </a:extLst>
          </p:cNvPr>
          <p:cNvSpPr txBox="1"/>
          <p:nvPr/>
        </p:nvSpPr>
        <p:spPr>
          <a:xfrm>
            <a:off x="188708" y="94593"/>
            <a:ext cx="3254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Complex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2824B7-546A-0897-363C-0AE3D4540C6E}"/>
                  </a:ext>
                </a:extLst>
              </p:cNvPr>
              <p:cNvSpPr txBox="1"/>
              <p:nvPr/>
            </p:nvSpPr>
            <p:spPr>
              <a:xfrm>
                <a:off x="4357511" y="3862777"/>
                <a:ext cx="3476977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2824B7-546A-0897-363C-0AE3D4540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511" y="3862777"/>
                <a:ext cx="3476977" cy="6481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B20D89-2945-EC0F-1F41-2D2C5F1D6D38}"/>
                  </a:ext>
                </a:extLst>
              </p:cNvPr>
              <p:cNvSpPr txBox="1"/>
              <p:nvPr/>
            </p:nvSpPr>
            <p:spPr>
              <a:xfrm>
                <a:off x="4357511" y="3862777"/>
                <a:ext cx="3476977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B20D89-2945-EC0F-1F41-2D2C5F1D6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511" y="3862777"/>
                <a:ext cx="3476977" cy="64819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C2C9738-1CE0-85FB-25ED-B63C81E30ACC}"/>
                  </a:ext>
                </a:extLst>
              </p:cNvPr>
              <p:cNvSpPr txBox="1"/>
              <p:nvPr/>
            </p:nvSpPr>
            <p:spPr>
              <a:xfrm>
                <a:off x="4357511" y="3862777"/>
                <a:ext cx="3476977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C2C9738-1CE0-85FB-25ED-B63C81E30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511" y="3862777"/>
                <a:ext cx="3476977" cy="6481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B2D070-E8F5-836B-6691-F6EEC04C857A}"/>
              </a:ext>
            </a:extLst>
          </p:cNvPr>
          <p:cNvSpPr txBox="1"/>
          <p:nvPr/>
        </p:nvSpPr>
        <p:spPr>
          <a:xfrm>
            <a:off x="785219" y="4919816"/>
            <a:ext cx="135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Cartesian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AD1049-1CAF-70EF-0F71-7E6A9C31153A}"/>
              </a:ext>
            </a:extLst>
          </p:cNvPr>
          <p:cNvSpPr txBox="1"/>
          <p:nvPr/>
        </p:nvSpPr>
        <p:spPr>
          <a:xfrm>
            <a:off x="6491920" y="4916578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polar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BE7885-F382-1B8C-CD20-99782022D02E}"/>
              </a:ext>
            </a:extLst>
          </p:cNvPr>
          <p:cNvGrpSpPr/>
          <p:nvPr/>
        </p:nvGrpSpPr>
        <p:grpSpPr>
          <a:xfrm>
            <a:off x="6242993" y="2890139"/>
            <a:ext cx="182880" cy="182880"/>
            <a:chOff x="247338" y="2746623"/>
            <a:chExt cx="182880" cy="1828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E01C50-C1E4-726B-7FBF-7494A818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47338" y="2746623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EC31631-E768-E218-AD37-DBB2A025EA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5898" y="2838063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1C07895F-88B7-375E-6B93-0B29F003D9E4}"/>
              </a:ext>
            </a:extLst>
          </p:cNvPr>
          <p:cNvSpPr/>
          <p:nvPr/>
        </p:nvSpPr>
        <p:spPr>
          <a:xfrm>
            <a:off x="3178586" y="3043283"/>
            <a:ext cx="132080" cy="132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127CE8-F7EC-B311-6388-3CE591D245C9}"/>
              </a:ext>
            </a:extLst>
          </p:cNvPr>
          <p:cNvSpPr/>
          <p:nvPr/>
        </p:nvSpPr>
        <p:spPr>
          <a:xfrm>
            <a:off x="4040946" y="2163385"/>
            <a:ext cx="132080" cy="132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06F29F-D6A3-7C78-4417-32D9979A60D2}"/>
              </a:ext>
            </a:extLst>
          </p:cNvPr>
          <p:cNvSpPr/>
          <p:nvPr/>
        </p:nvSpPr>
        <p:spPr>
          <a:xfrm>
            <a:off x="3178586" y="3852486"/>
            <a:ext cx="132080" cy="132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2E39C2-5803-31CE-C60D-D3D9D6ABA5AC}"/>
                  </a:ext>
                </a:extLst>
              </p:cNvPr>
              <p:cNvSpPr txBox="1"/>
              <p:nvPr/>
            </p:nvSpPr>
            <p:spPr>
              <a:xfrm>
                <a:off x="182868" y="2009003"/>
                <a:ext cx="1702325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2E39C2-5803-31CE-C60D-D3D9D6ABA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8" y="2009003"/>
                <a:ext cx="1702325" cy="584775"/>
              </a:xfrm>
              <a:prstGeom prst="rect">
                <a:avLst/>
              </a:prstGeom>
              <a:blipFill>
                <a:blip r:embed="rId15"/>
                <a:stretch>
                  <a:fillRect l="-2222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1660B8-8447-63F8-5CA6-63CD38A00901}"/>
                  </a:ext>
                </a:extLst>
              </p:cNvPr>
              <p:cNvSpPr txBox="1"/>
              <p:nvPr/>
            </p:nvSpPr>
            <p:spPr>
              <a:xfrm>
                <a:off x="182868" y="1165672"/>
                <a:ext cx="1769587" cy="6428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1660B8-8447-63F8-5CA6-63CD38A00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8" y="1165672"/>
                <a:ext cx="1769587" cy="642868"/>
              </a:xfrm>
              <a:prstGeom prst="rect">
                <a:avLst/>
              </a:prstGeom>
              <a:blipFill>
                <a:blip r:embed="rId16"/>
                <a:stretch>
                  <a:fillRect l="-214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CDC311-A485-5C29-717E-DBAC8E36072A}"/>
              </a:ext>
            </a:extLst>
          </p:cNvPr>
          <p:cNvCxnSpPr>
            <a:cxnSpLocks/>
          </p:cNvCxnSpPr>
          <p:nvPr/>
        </p:nvCxnSpPr>
        <p:spPr>
          <a:xfrm flipH="1">
            <a:off x="7086935" y="653547"/>
            <a:ext cx="366491" cy="352356"/>
          </a:xfrm>
          <a:prstGeom prst="straightConnector1">
            <a:avLst/>
          </a:prstGeom>
          <a:ln w="38100" cap="rnd">
            <a:solidFill>
              <a:schemeClr val="accent1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7C022C-0A8A-B5D2-B7B6-069B3D6C9CED}"/>
              </a:ext>
            </a:extLst>
          </p:cNvPr>
          <p:cNvCxnSpPr>
            <a:cxnSpLocks/>
          </p:cNvCxnSpPr>
          <p:nvPr/>
        </p:nvCxnSpPr>
        <p:spPr>
          <a:xfrm>
            <a:off x="7453426" y="653547"/>
            <a:ext cx="148856" cy="352356"/>
          </a:xfrm>
          <a:prstGeom prst="straightConnector1">
            <a:avLst/>
          </a:prstGeom>
          <a:ln w="38100" cap="rnd">
            <a:solidFill>
              <a:schemeClr val="accent1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CB1704-97E2-58D9-3782-E3BC1C17D632}"/>
                  </a:ext>
                </a:extLst>
              </p:cNvPr>
              <p:cNvSpPr txBox="1"/>
              <p:nvPr/>
            </p:nvSpPr>
            <p:spPr>
              <a:xfrm>
                <a:off x="6652086" y="253437"/>
                <a:ext cx="19003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>
                    <a:solidFill>
                      <a:schemeClr val="accent1"/>
                    </a:solidFill>
                  </a:rPr>
                  <a:t> are real.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CB1704-97E2-58D9-3782-E3BC1C17D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086" y="253437"/>
                <a:ext cx="1900392" cy="400110"/>
              </a:xfrm>
              <a:prstGeom prst="rect">
                <a:avLst/>
              </a:prstGeom>
              <a:blipFill>
                <a:blip r:embed="rId17"/>
                <a:stretch>
                  <a:fillRect t="-9375" r="-1987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A1CA59-1F72-3106-1B4E-AED47E044B03}"/>
              </a:ext>
            </a:extLst>
          </p:cNvPr>
          <p:cNvCxnSpPr>
            <a:cxnSpLocks/>
          </p:cNvCxnSpPr>
          <p:nvPr/>
        </p:nvCxnSpPr>
        <p:spPr>
          <a:xfrm>
            <a:off x="3176272" y="931333"/>
            <a:ext cx="562751" cy="309121"/>
          </a:xfrm>
          <a:prstGeom prst="straightConnector1">
            <a:avLst/>
          </a:prstGeom>
          <a:ln w="38100" cap="rnd">
            <a:solidFill>
              <a:schemeClr val="accent1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F66411-4287-E200-463A-767AB05A30BF}"/>
                  </a:ext>
                </a:extLst>
              </p:cNvPr>
              <p:cNvSpPr txBox="1"/>
              <p:nvPr/>
            </p:nvSpPr>
            <p:spPr>
              <a:xfrm>
                <a:off x="479319" y="533445"/>
                <a:ext cx="284994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accent1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>
                    <a:solidFill>
                      <a:schemeClr val="accent1"/>
                    </a:solidFill>
                  </a:rPr>
                  <a:t> is understood</a:t>
                </a:r>
                <a:br>
                  <a:rPr lang="en-US" sz="2000">
                    <a:solidFill>
                      <a:schemeClr val="accent1"/>
                    </a:solidFill>
                  </a:rPr>
                </a:br>
                <a:r>
                  <a:rPr lang="en-US" sz="2000">
                    <a:solidFill>
                      <a:schemeClr val="accent1"/>
                    </a:solidFill>
                  </a:rPr>
                  <a:t>and typically not written.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F66411-4287-E200-463A-767AB05A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19" y="533445"/>
                <a:ext cx="2849947" cy="707886"/>
              </a:xfrm>
              <a:prstGeom prst="rect">
                <a:avLst/>
              </a:prstGeom>
              <a:blipFill>
                <a:blip r:embed="rId18"/>
                <a:stretch>
                  <a:fillRect l="-442" t="-5357" r="-442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453AF5-FF28-B25B-8969-12DC8102DE00}"/>
                  </a:ext>
                </a:extLst>
              </p:cNvPr>
              <p:cNvSpPr txBox="1"/>
              <p:nvPr/>
            </p:nvSpPr>
            <p:spPr>
              <a:xfrm>
                <a:off x="6939336" y="1343388"/>
                <a:ext cx="12225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ℜ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000" b="0">
                  <a:solidFill>
                    <a:schemeClr val="accent1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ℑ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453AF5-FF28-B25B-8969-12DC8102D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336" y="1343388"/>
                <a:ext cx="1222514" cy="707886"/>
              </a:xfrm>
              <a:prstGeom prst="rect">
                <a:avLst/>
              </a:prstGeom>
              <a:blipFill>
                <a:blip r:embed="rId19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E157175-2601-DB84-AE90-D5217CA47629}"/>
              </a:ext>
            </a:extLst>
          </p:cNvPr>
          <p:cNvSpPr txBox="1"/>
          <p:nvPr/>
        </p:nvSpPr>
        <p:spPr>
          <a:xfrm>
            <a:off x="9004612" y="-13713"/>
            <a:ext cx="274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Polar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6290CB-842A-80D9-2F86-247BCC496650}"/>
                  </a:ext>
                </a:extLst>
              </p:cNvPr>
              <p:cNvSpPr txBox="1"/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6290CB-842A-80D9-2F86-247BCC49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blipFill>
                <a:blip r:embed="rId20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40F9CC-DDAE-13E4-B197-33E7D553AA5A}"/>
                  </a:ext>
                </a:extLst>
              </p:cNvPr>
              <p:cNvSpPr txBox="1"/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40F9CC-DDAE-13E4-B197-33E7D553A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blipFill>
                <a:blip r:embed="rId21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FE728A-29E1-97B6-F2CC-A9BC17F7891D}"/>
                  </a:ext>
                </a:extLst>
              </p:cNvPr>
              <p:cNvSpPr txBox="1"/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FE728A-29E1-97B6-F2CC-A9BC17F7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" y="4458484"/>
                <a:ext cx="8731814" cy="606513"/>
              </a:xfrm>
              <a:prstGeom prst="rect">
                <a:avLst/>
              </a:prstGeom>
              <a:blipFill>
                <a:blip r:embed="rId22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6CD926-55D2-3C0A-56AD-858EDB3091AC}"/>
                  </a:ext>
                </a:extLst>
              </p:cNvPr>
              <p:cNvSpPr txBox="1"/>
              <p:nvPr/>
            </p:nvSpPr>
            <p:spPr>
              <a:xfrm>
                <a:off x="197797" y="5931066"/>
                <a:ext cx="354122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∠90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6CD926-55D2-3C0A-56AD-858EDB30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97" y="5931066"/>
                <a:ext cx="3541226" cy="615553"/>
              </a:xfrm>
              <a:prstGeom prst="rect">
                <a:avLst/>
              </a:prstGeom>
              <a:blipFill>
                <a:blip r:embed="rId23"/>
                <a:stretch>
                  <a:fillRect l="-714" t="-91837" b="-1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A53864-D1EA-0A67-D4C7-D483F53859B7}"/>
                  </a:ext>
                </a:extLst>
              </p:cNvPr>
              <p:cNvSpPr txBox="1"/>
              <p:nvPr/>
            </p:nvSpPr>
            <p:spPr>
              <a:xfrm>
                <a:off x="6605318" y="5263732"/>
                <a:ext cx="3797322" cy="60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−1=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=1∠180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A53864-D1EA-0A67-D4C7-D483F5385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18" y="5263732"/>
                <a:ext cx="3797322" cy="60080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9BD939-AFD0-2A86-7C36-49EE08C88A8B}"/>
                  </a:ext>
                </a:extLst>
              </p:cNvPr>
              <p:cNvSpPr txBox="1"/>
              <p:nvPr/>
            </p:nvSpPr>
            <p:spPr>
              <a:xfrm>
                <a:off x="6605318" y="5263732"/>
                <a:ext cx="3797322" cy="60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−1=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=1∠180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9BD939-AFD0-2A86-7C36-49EE08C88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18" y="5263732"/>
                <a:ext cx="3797322" cy="60080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CD2BED-AF6F-63D3-83C7-9E3F4A6EE6B7}"/>
                  </a:ext>
                </a:extLst>
              </p:cNvPr>
              <p:cNvSpPr txBox="1"/>
              <p:nvPr/>
            </p:nvSpPr>
            <p:spPr>
              <a:xfrm>
                <a:off x="197797" y="5931066"/>
                <a:ext cx="354122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∠90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CD2BED-AF6F-63D3-83C7-9E3F4A6E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97" y="5931066"/>
                <a:ext cx="3541226" cy="615553"/>
              </a:xfrm>
              <a:prstGeom prst="rect">
                <a:avLst/>
              </a:prstGeom>
              <a:blipFill>
                <a:blip r:embed="rId26"/>
                <a:stretch>
                  <a:fillRect l="-714" t="-91837" b="-1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AE89D76-B505-2DB7-A21C-7F62CEF69476}"/>
                  </a:ext>
                </a:extLst>
              </p:cNvPr>
              <p:cNvSpPr txBox="1"/>
              <p:nvPr/>
            </p:nvSpPr>
            <p:spPr>
              <a:xfrm>
                <a:off x="197797" y="5931066"/>
                <a:ext cx="354122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∠90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AE89D76-B505-2DB7-A21C-7F62CEF69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97" y="5931066"/>
                <a:ext cx="3541226" cy="615553"/>
              </a:xfrm>
              <a:prstGeom prst="rect">
                <a:avLst/>
              </a:prstGeom>
              <a:blipFill>
                <a:blip r:embed="rId27"/>
                <a:stretch>
                  <a:fillRect l="-714" t="-91837" b="-1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0B99A47-EE35-BA70-5751-D5E0DE013A51}"/>
              </a:ext>
            </a:extLst>
          </p:cNvPr>
          <p:cNvSpPr txBox="1"/>
          <p:nvPr/>
        </p:nvSpPr>
        <p:spPr>
          <a:xfrm>
            <a:off x="7750913" y="3841787"/>
            <a:ext cx="1272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A point on</a:t>
            </a:r>
            <a:br>
              <a:rPr lang="en-US" sz="2000">
                <a:solidFill>
                  <a:schemeClr val="accent1"/>
                </a:solidFill>
              </a:rPr>
            </a:br>
            <a:r>
              <a:rPr lang="en-US" sz="2000">
                <a:solidFill>
                  <a:schemeClr val="accent1"/>
                </a:solidFill>
              </a:rPr>
              <a:t>unit circle.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D618D8-6B85-F55B-D74A-49FE164090A2}"/>
                  </a:ext>
                </a:extLst>
              </p:cNvPr>
              <p:cNvSpPr txBox="1"/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∠225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(−135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D618D8-6B85-F55B-D74A-49FE16409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blipFill>
                <a:blip r:embed="rId28"/>
                <a:stretch>
                  <a:fillRect t="-80769" b="-10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F4AEFE-2339-EA7B-2168-25F80BED6C31}"/>
                  </a:ext>
                </a:extLst>
              </p:cNvPr>
              <p:cNvSpPr txBox="1"/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∠225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(−135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F4AEFE-2339-EA7B-2168-25F80BED6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blipFill>
                <a:blip r:embed="rId29"/>
                <a:stretch>
                  <a:fillRect t="-80769" b="-10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F16FB4-09C4-E9D4-33FB-9355156C7985}"/>
                  </a:ext>
                </a:extLst>
              </p:cNvPr>
              <p:cNvSpPr txBox="1"/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</a:rPr>
                        <m:t>∠225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(−135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F16FB4-09C4-E9D4-33FB-9355156C7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blipFill>
                <a:blip r:embed="rId30"/>
                <a:stretch>
                  <a:fillRect t="-80769" b="-10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0B7F2D-3854-038E-2645-F476D2F1CF46}"/>
                  </a:ext>
                </a:extLst>
              </p:cNvPr>
              <p:cNvSpPr txBox="1"/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type m:val="li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</a:rPr>
                        <m:t>∠225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−135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0B7F2D-3854-038E-2645-F476D2F1C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263" y="5878534"/>
                <a:ext cx="8737457" cy="642868"/>
              </a:xfrm>
              <a:prstGeom prst="rect">
                <a:avLst/>
              </a:prstGeom>
              <a:blipFill>
                <a:blip r:embed="rId31"/>
                <a:stretch>
                  <a:fillRect t="-80769" b="-10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7" grpId="0"/>
      <p:bldP spid="45" grpId="0"/>
      <p:bldP spid="44" grpId="0"/>
      <p:bldP spid="40" grpId="0"/>
      <p:bldP spid="4" grpId="0"/>
      <p:bldP spid="7" grpId="0"/>
      <p:bldP spid="11" grpId="0"/>
      <p:bldP spid="42" grpId="0"/>
      <p:bldP spid="46" grpId="0"/>
      <p:bldP spid="47" grpId="0"/>
      <p:bldP spid="3" grpId="0"/>
      <p:bldP spid="51" grpId="0"/>
      <p:bldP spid="53" grpId="0"/>
      <p:bldP spid="6" grpId="0"/>
      <p:bldP spid="61" grpId="0"/>
      <p:bldP spid="9" grpId="0" animBg="1"/>
      <p:bldP spid="9" grpId="1" animBg="1"/>
      <p:bldP spid="12" grpId="0" animBg="1"/>
      <p:bldP spid="12" grpId="1" animBg="1"/>
      <p:bldP spid="16" grpId="0" animBg="1"/>
      <p:bldP spid="23" grpId="0"/>
      <p:bldP spid="28" grpId="0"/>
      <p:bldP spid="29" grpId="0"/>
      <p:bldP spid="30" grpId="0"/>
      <p:bldP spid="37" grpId="0"/>
      <p:bldP spid="38" grpId="0"/>
      <p:bldP spid="39" grpId="0"/>
      <p:bldP spid="43" grpId="0"/>
      <p:bldP spid="48" grpId="0"/>
      <p:bldP spid="5" grpId="0"/>
      <p:bldP spid="24" grpId="0"/>
      <p:bldP spid="25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1A1E50-491A-0F87-F4D8-7DE6131968E5}"/>
              </a:ext>
            </a:extLst>
          </p:cNvPr>
          <p:cNvCxnSpPr>
            <a:cxnSpLocks/>
          </p:cNvCxnSpPr>
          <p:nvPr/>
        </p:nvCxnSpPr>
        <p:spPr>
          <a:xfrm flipH="1">
            <a:off x="4973292" y="1441289"/>
            <a:ext cx="137264" cy="552286"/>
          </a:xfrm>
          <a:prstGeom prst="straightConnector1">
            <a:avLst/>
          </a:prstGeom>
          <a:ln w="38100">
            <a:solidFill>
              <a:schemeClr val="accent1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E8F630-7161-09BA-6ADD-B2F80F3EB6D3}"/>
              </a:ext>
            </a:extLst>
          </p:cNvPr>
          <p:cNvCxnSpPr>
            <a:cxnSpLocks/>
          </p:cNvCxnSpPr>
          <p:nvPr/>
        </p:nvCxnSpPr>
        <p:spPr>
          <a:xfrm>
            <a:off x="6521190" y="1441289"/>
            <a:ext cx="386923" cy="499168"/>
          </a:xfrm>
          <a:prstGeom prst="straightConnector1">
            <a:avLst/>
          </a:prstGeom>
          <a:ln w="38100">
            <a:solidFill>
              <a:schemeClr val="accent6">
                <a:alpha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A37F17-24CC-2245-B0C8-E297E75A6CE5}"/>
              </a:ext>
            </a:extLst>
          </p:cNvPr>
          <p:cNvSpPr txBox="1"/>
          <p:nvPr/>
        </p:nvSpPr>
        <p:spPr>
          <a:xfrm>
            <a:off x="187404" y="159408"/>
            <a:ext cx="355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Given two numbers: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40258-0105-AA4D-BE54-07B694C62932}"/>
              </a:ext>
            </a:extLst>
          </p:cNvPr>
          <p:cNvSpPr txBox="1"/>
          <p:nvPr/>
        </p:nvSpPr>
        <p:spPr>
          <a:xfrm>
            <a:off x="187404" y="2545472"/>
            <a:ext cx="8680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Multiplication &amp; division convenient in polar form: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C6DB4F-7F1D-6241-B1B6-9C156B57E282}"/>
                  </a:ext>
                </a:extLst>
              </p:cNvPr>
              <p:cNvSpPr txBox="1"/>
              <p:nvPr/>
            </p:nvSpPr>
            <p:spPr>
              <a:xfrm>
                <a:off x="4038392" y="159408"/>
                <a:ext cx="4197046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C6DB4F-7F1D-6241-B1B6-9C156B57E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392" y="159408"/>
                <a:ext cx="4197046" cy="606513"/>
              </a:xfrm>
              <a:prstGeom prst="rect">
                <a:avLst/>
              </a:prstGeom>
              <a:blipFill>
                <a:blip r:embed="rId2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9F9E25-548D-6A4E-9273-0361274CD5E4}"/>
                  </a:ext>
                </a:extLst>
              </p:cNvPr>
              <p:cNvSpPr txBox="1"/>
              <p:nvPr/>
            </p:nvSpPr>
            <p:spPr>
              <a:xfrm>
                <a:off x="4028118" y="766793"/>
                <a:ext cx="4233403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9F9E25-548D-6A4E-9273-0361274CD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118" y="766793"/>
                <a:ext cx="4233403" cy="606513"/>
              </a:xfrm>
              <a:prstGeom prst="rect">
                <a:avLst/>
              </a:prstGeom>
              <a:blipFill>
                <a:blip r:embed="rId3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2E1AAC-FCE4-C64B-8CF6-FF61EFAC6B96}"/>
                  </a:ext>
                </a:extLst>
              </p:cNvPr>
              <p:cNvSpPr txBox="1"/>
              <p:nvPr/>
            </p:nvSpPr>
            <p:spPr>
              <a:xfrm>
                <a:off x="2441606" y="1957314"/>
                <a:ext cx="59534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2E1AAC-FCE4-C64B-8CF6-FF61EFAC6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06" y="1957314"/>
                <a:ext cx="5953425" cy="584775"/>
              </a:xfrm>
              <a:prstGeom prst="rect">
                <a:avLst/>
              </a:prstGeom>
              <a:blipFill>
                <a:blip r:embed="rId4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E58BB6-3B85-B9C8-69AC-5FC20B304434}"/>
                  </a:ext>
                </a:extLst>
              </p:cNvPr>
              <p:cNvSpPr txBox="1"/>
              <p:nvPr/>
            </p:nvSpPr>
            <p:spPr>
              <a:xfrm>
                <a:off x="2221891" y="3131992"/>
                <a:ext cx="7140416" cy="65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E58BB6-3B85-B9C8-69AC-5FC20B304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891" y="3131992"/>
                <a:ext cx="7140416" cy="6577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B6E4C2-DE0E-E65E-8A98-CEB4485D4473}"/>
                  </a:ext>
                </a:extLst>
              </p:cNvPr>
              <p:cNvSpPr txBox="1"/>
              <p:nvPr/>
            </p:nvSpPr>
            <p:spPr>
              <a:xfrm>
                <a:off x="2221891" y="3131992"/>
                <a:ext cx="7140416" cy="65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B6E4C2-DE0E-E65E-8A98-CEB4485D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891" y="3131992"/>
                <a:ext cx="7140416" cy="6577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7D4F18-CB82-C878-7923-E46504FCA1B7}"/>
                  </a:ext>
                </a:extLst>
              </p:cNvPr>
              <p:cNvSpPr txBox="1"/>
              <p:nvPr/>
            </p:nvSpPr>
            <p:spPr>
              <a:xfrm>
                <a:off x="2221891" y="3131992"/>
                <a:ext cx="7140416" cy="65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7D4F18-CB82-C878-7923-E46504FCA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891" y="3131992"/>
                <a:ext cx="7140416" cy="6577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03D54D-112F-6F0D-9A77-AB76ECC867E5}"/>
                  </a:ext>
                </a:extLst>
              </p:cNvPr>
              <p:cNvSpPr txBox="1"/>
              <p:nvPr/>
            </p:nvSpPr>
            <p:spPr>
              <a:xfrm>
                <a:off x="2614570" y="3713536"/>
                <a:ext cx="4717445" cy="1193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03D54D-112F-6F0D-9A77-AB76ECC86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570" y="3713536"/>
                <a:ext cx="4717445" cy="1193725"/>
              </a:xfrm>
              <a:prstGeom prst="rect">
                <a:avLst/>
              </a:prstGeom>
              <a:blipFill>
                <a:blip r:embed="rId8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F15C15-56D6-0F74-9E8D-079642EB17AB}"/>
                  </a:ext>
                </a:extLst>
              </p:cNvPr>
              <p:cNvSpPr txBox="1"/>
              <p:nvPr/>
            </p:nvSpPr>
            <p:spPr>
              <a:xfrm>
                <a:off x="2614570" y="3713536"/>
                <a:ext cx="4717445" cy="1193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F15C15-56D6-0F74-9E8D-079642EB1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570" y="3713536"/>
                <a:ext cx="4717445" cy="1193725"/>
              </a:xfrm>
              <a:prstGeom prst="rect">
                <a:avLst/>
              </a:prstGeom>
              <a:blipFill>
                <a:blip r:embed="rId9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63AF17-DA34-EA80-6A8A-0833EEF92724}"/>
                  </a:ext>
                </a:extLst>
              </p:cNvPr>
              <p:cNvSpPr txBox="1"/>
              <p:nvPr/>
            </p:nvSpPr>
            <p:spPr>
              <a:xfrm>
                <a:off x="2614570" y="3713536"/>
                <a:ext cx="4717445" cy="1193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63AF17-DA34-EA80-6A8A-0833EEF92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570" y="3713536"/>
                <a:ext cx="4717445" cy="1193725"/>
              </a:xfrm>
              <a:prstGeom prst="rect">
                <a:avLst/>
              </a:prstGeom>
              <a:blipFill>
                <a:blip r:embed="rId10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B5F5D46-4150-9E1E-6A94-840D24A9B61D}"/>
                  </a:ext>
                </a:extLst>
              </p:cNvPr>
              <p:cNvSpPr txBox="1"/>
              <p:nvPr/>
            </p:nvSpPr>
            <p:spPr>
              <a:xfrm>
                <a:off x="2441606" y="1957314"/>
                <a:ext cx="59534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B5F5D46-4150-9E1E-6A94-840D24A9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06" y="1957314"/>
                <a:ext cx="5953425" cy="584775"/>
              </a:xfrm>
              <a:prstGeom prst="rect">
                <a:avLst/>
              </a:prstGeom>
              <a:blipFill>
                <a:blip r:embed="rId11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7B8F39FA-7122-9D49-B4B8-6F5525405E48}"/>
              </a:ext>
            </a:extLst>
          </p:cNvPr>
          <p:cNvSpPr/>
          <p:nvPr/>
        </p:nvSpPr>
        <p:spPr>
          <a:xfrm>
            <a:off x="4965054" y="236311"/>
            <a:ext cx="619200" cy="1216800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4192CD-CF11-68FF-BA95-880FF9116CB8}"/>
              </a:ext>
            </a:extLst>
          </p:cNvPr>
          <p:cNvSpPr/>
          <p:nvPr/>
        </p:nvSpPr>
        <p:spPr>
          <a:xfrm>
            <a:off x="5778161" y="236311"/>
            <a:ext cx="886249" cy="1216800"/>
          </a:xfrm>
          <a:prstGeom prst="ellipse">
            <a:avLst/>
          </a:prstGeom>
          <a:noFill/>
          <a:ln w="254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76C66-C3B4-3245-B189-36D06CDCFEA6}"/>
              </a:ext>
            </a:extLst>
          </p:cNvPr>
          <p:cNvSpPr txBox="1"/>
          <p:nvPr/>
        </p:nvSpPr>
        <p:spPr>
          <a:xfrm>
            <a:off x="187404" y="1374178"/>
            <a:ext cx="9329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Addition &amp; subtraction convenient in rectangular form:</a:t>
            </a:r>
          </a:p>
        </p:txBody>
      </p:sp>
    </p:spTree>
    <p:extLst>
      <p:ext uri="{BB962C8B-B14F-4D97-AF65-F5344CB8AC3E}">
        <p14:creationId xmlns:p14="http://schemas.microsoft.com/office/powerpoint/2010/main" val="11900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7" grpId="1"/>
      <p:bldP spid="3" grpId="0" animBg="1"/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2EA7B-F19F-66B3-E165-C69B09A7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A95FD3-95D5-2EFF-6F30-5B1ACD563039}"/>
              </a:ext>
            </a:extLst>
          </p:cNvPr>
          <p:cNvSpPr txBox="1"/>
          <p:nvPr/>
        </p:nvSpPr>
        <p:spPr>
          <a:xfrm>
            <a:off x="187404" y="1374178"/>
            <a:ext cx="6771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Can you add &amp; subtraction polar form?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45C00-89DD-E75E-F648-EFBC044B1C6D}"/>
              </a:ext>
            </a:extLst>
          </p:cNvPr>
          <p:cNvSpPr txBox="1"/>
          <p:nvPr/>
        </p:nvSpPr>
        <p:spPr>
          <a:xfrm>
            <a:off x="187404" y="159408"/>
            <a:ext cx="355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Given two numbers: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88EE8D-611F-E984-719D-546D2DC0A3C4}"/>
              </a:ext>
            </a:extLst>
          </p:cNvPr>
          <p:cNvSpPr txBox="1"/>
          <p:nvPr/>
        </p:nvSpPr>
        <p:spPr>
          <a:xfrm>
            <a:off x="187404" y="2545472"/>
            <a:ext cx="7954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Can you multiply &amp; divide in rectangular form?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C64283-3BD7-5D87-7A16-22D1D009806B}"/>
                  </a:ext>
                </a:extLst>
              </p:cNvPr>
              <p:cNvSpPr txBox="1"/>
              <p:nvPr/>
            </p:nvSpPr>
            <p:spPr>
              <a:xfrm>
                <a:off x="4038392" y="159408"/>
                <a:ext cx="4197046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C64283-3BD7-5D87-7A16-22D1D009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392" y="159408"/>
                <a:ext cx="4197046" cy="606513"/>
              </a:xfrm>
              <a:prstGeom prst="rect">
                <a:avLst/>
              </a:prstGeom>
              <a:blipFill>
                <a:blip r:embed="rId2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14AF80-BE6B-311F-237B-2DA20630326E}"/>
                  </a:ext>
                </a:extLst>
              </p:cNvPr>
              <p:cNvSpPr txBox="1"/>
              <p:nvPr/>
            </p:nvSpPr>
            <p:spPr>
              <a:xfrm>
                <a:off x="4028118" y="766793"/>
                <a:ext cx="4233403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14AF80-BE6B-311F-237B-2DA206303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118" y="766793"/>
                <a:ext cx="4233403" cy="606513"/>
              </a:xfrm>
              <a:prstGeom prst="rect">
                <a:avLst/>
              </a:prstGeom>
              <a:blipFill>
                <a:blip r:embed="rId3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5DB016-9E17-5B2C-F6F4-39F9BE2BD8B9}"/>
                  </a:ext>
                </a:extLst>
              </p:cNvPr>
              <p:cNvSpPr txBox="1"/>
              <p:nvPr/>
            </p:nvSpPr>
            <p:spPr>
              <a:xfrm>
                <a:off x="576554" y="1957314"/>
                <a:ext cx="10966848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5DB016-9E17-5B2C-F6F4-39F9BE2BD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54" y="1957314"/>
                <a:ext cx="10966848" cy="542136"/>
              </a:xfrm>
              <a:prstGeom prst="rect">
                <a:avLst/>
              </a:prstGeom>
              <a:blipFill>
                <a:blip r:embed="rId4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5E95F7-DC51-A8B2-9385-B0AA0B0BC6A8}"/>
                  </a:ext>
                </a:extLst>
              </p:cNvPr>
              <p:cNvSpPr txBox="1"/>
              <p:nvPr/>
            </p:nvSpPr>
            <p:spPr>
              <a:xfrm>
                <a:off x="822930" y="3080841"/>
                <a:ext cx="98764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5E95F7-DC51-A8B2-9385-B0AA0B0BC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30" y="3080841"/>
                <a:ext cx="9876486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869535-173E-4EB2-37A9-9CB2F7F0CA12}"/>
                  </a:ext>
                </a:extLst>
              </p:cNvPr>
              <p:cNvSpPr txBox="1"/>
              <p:nvPr/>
            </p:nvSpPr>
            <p:spPr>
              <a:xfrm>
                <a:off x="923086" y="5424522"/>
                <a:ext cx="8098627" cy="1165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869535-173E-4EB2-37A9-9CB2F7F0C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86" y="5424522"/>
                <a:ext cx="8098627" cy="1165832"/>
              </a:xfrm>
              <a:prstGeom prst="rect">
                <a:avLst/>
              </a:prstGeom>
              <a:blipFill>
                <a:blip r:embed="rId6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CDAFBC0-9D8A-35EE-1A17-BC234D39F2C1}"/>
              </a:ext>
            </a:extLst>
          </p:cNvPr>
          <p:cNvSpPr txBox="1"/>
          <p:nvPr/>
        </p:nvSpPr>
        <p:spPr>
          <a:xfrm>
            <a:off x="6959258" y="1375923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Sort of.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4E807-453E-02C6-4F00-7C3F40965674}"/>
              </a:ext>
            </a:extLst>
          </p:cNvPr>
          <p:cNvSpPr txBox="1"/>
          <p:nvPr/>
        </p:nvSpPr>
        <p:spPr>
          <a:xfrm>
            <a:off x="8207380" y="2542089"/>
            <a:ext cx="823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Yes.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F5EE34-F3DA-63AB-9B94-46E071C0F1D5}"/>
              </a:ext>
            </a:extLst>
          </p:cNvPr>
          <p:cNvSpPr txBox="1"/>
          <p:nvPr/>
        </p:nvSpPr>
        <p:spPr>
          <a:xfrm>
            <a:off x="187404" y="3716766"/>
            <a:ext cx="11567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Aside: Obtain complex conjugate by changing sign of imaginary part.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6919A6-6CF2-D29A-A350-A1BF7F0659CB}"/>
                  </a:ext>
                </a:extLst>
              </p:cNvPr>
              <p:cNvSpPr txBox="1"/>
              <p:nvPr/>
            </p:nvSpPr>
            <p:spPr>
              <a:xfrm>
                <a:off x="975596" y="4278565"/>
                <a:ext cx="4429226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6919A6-6CF2-D29A-A350-A1BF7F06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6" y="4278565"/>
                <a:ext cx="4429226" cy="606513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A86E89-58C0-0510-D6A2-6A67ABD30259}"/>
                  </a:ext>
                </a:extLst>
              </p:cNvPr>
              <p:cNvSpPr txBox="1"/>
              <p:nvPr/>
            </p:nvSpPr>
            <p:spPr>
              <a:xfrm>
                <a:off x="6433408" y="4294467"/>
                <a:ext cx="3859966" cy="590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A86E89-58C0-0510-D6A2-6A67ABD30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408" y="4294467"/>
                <a:ext cx="3859966" cy="590611"/>
              </a:xfrm>
              <a:prstGeom prst="rect">
                <a:avLst/>
              </a:prstGeom>
              <a:blipFill>
                <a:blip r:embed="rId8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0A0C6EC-5E8E-ECA7-B633-3ED97F2AF3D3}"/>
              </a:ext>
            </a:extLst>
          </p:cNvPr>
          <p:cNvSpPr txBox="1"/>
          <p:nvPr/>
        </p:nvSpPr>
        <p:spPr>
          <a:xfrm>
            <a:off x="197534" y="4862102"/>
            <a:ext cx="3232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Cartesian division: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C9866A-644E-3426-A016-2EF4BC4754D5}"/>
              </a:ext>
            </a:extLst>
          </p:cNvPr>
          <p:cNvCxnSpPr>
            <a:cxnSpLocks/>
          </p:cNvCxnSpPr>
          <p:nvPr/>
        </p:nvCxnSpPr>
        <p:spPr>
          <a:xfrm flipH="1">
            <a:off x="8393062" y="1711403"/>
            <a:ext cx="496938" cy="291242"/>
          </a:xfrm>
          <a:prstGeom prst="straightConnector1">
            <a:avLst/>
          </a:prstGeom>
          <a:ln w="38100" cap="rnd">
            <a:solidFill>
              <a:schemeClr val="accent1">
                <a:alpha val="7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15164C8-CF08-B50D-64FE-D4D21FA20D96}"/>
              </a:ext>
            </a:extLst>
          </p:cNvPr>
          <p:cNvSpPr txBox="1"/>
          <p:nvPr/>
        </p:nvSpPr>
        <p:spPr>
          <a:xfrm>
            <a:off x="8893032" y="1170065"/>
            <a:ext cx="3006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accent1"/>
                </a:solidFill>
              </a:rPr>
              <a:t>Then express all this in</a:t>
            </a:r>
            <a:br>
              <a:rPr lang="en-US" sz="2400">
                <a:solidFill>
                  <a:schemeClr val="accent1"/>
                </a:solidFill>
              </a:rPr>
            </a:br>
            <a:r>
              <a:rPr lang="en-US" sz="2400">
                <a:solidFill>
                  <a:schemeClr val="accent1"/>
                </a:solidFill>
              </a:rPr>
              <a:t>polar from.  Messy!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9CBEE6-1536-F667-BBF8-1D3638254BD3}"/>
                  </a:ext>
                </a:extLst>
              </p:cNvPr>
              <p:cNvSpPr txBox="1"/>
              <p:nvPr/>
            </p:nvSpPr>
            <p:spPr>
              <a:xfrm>
                <a:off x="576554" y="1957314"/>
                <a:ext cx="10966848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9CBEE6-1536-F667-BBF8-1D3638254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54" y="1957314"/>
                <a:ext cx="10966848" cy="542136"/>
              </a:xfrm>
              <a:prstGeom prst="rect">
                <a:avLst/>
              </a:prstGeom>
              <a:blipFill>
                <a:blip r:embed="rId9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1F3403-6C1D-4C49-85DB-6686EF24C8D5}"/>
                  </a:ext>
                </a:extLst>
              </p:cNvPr>
              <p:cNvSpPr txBox="1"/>
              <p:nvPr/>
            </p:nvSpPr>
            <p:spPr>
              <a:xfrm>
                <a:off x="822930" y="3080841"/>
                <a:ext cx="98764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1F3403-6C1D-4C49-85DB-6686EF24C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30" y="3080841"/>
                <a:ext cx="9876486" cy="584775"/>
              </a:xfrm>
              <a:prstGeom prst="rect">
                <a:avLst/>
              </a:prstGeom>
              <a:blipFill>
                <a:blip r:embed="rId10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8FEFCE1-B2CA-A0DA-208F-FE554CE9AFA2}"/>
                  </a:ext>
                </a:extLst>
              </p:cNvPr>
              <p:cNvSpPr txBox="1"/>
              <p:nvPr/>
            </p:nvSpPr>
            <p:spPr>
              <a:xfrm>
                <a:off x="975596" y="4278565"/>
                <a:ext cx="4429226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8FEFCE1-B2CA-A0DA-208F-FE554CE9A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6" y="4278565"/>
                <a:ext cx="4429226" cy="606513"/>
              </a:xfrm>
              <a:prstGeom prst="rect">
                <a:avLst/>
              </a:prstGeom>
              <a:blipFill>
                <a:blip r:embed="rId11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43CAC6-B1DA-8823-95E0-FAE714C0A688}"/>
                  </a:ext>
                </a:extLst>
              </p:cNvPr>
              <p:cNvSpPr txBox="1"/>
              <p:nvPr/>
            </p:nvSpPr>
            <p:spPr>
              <a:xfrm>
                <a:off x="975596" y="4278565"/>
                <a:ext cx="4429226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43CAC6-B1DA-8823-95E0-FAE714C0A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6" y="4278565"/>
                <a:ext cx="4429226" cy="606513"/>
              </a:xfrm>
              <a:prstGeom prst="rect">
                <a:avLst/>
              </a:prstGeom>
              <a:blipFill>
                <a:blip r:embed="rId12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A34F16D-C249-E12B-6275-10545C7C95B2}"/>
                  </a:ext>
                </a:extLst>
              </p:cNvPr>
              <p:cNvSpPr txBox="1"/>
              <p:nvPr/>
            </p:nvSpPr>
            <p:spPr>
              <a:xfrm>
                <a:off x="6433408" y="4294467"/>
                <a:ext cx="3859966" cy="590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A34F16D-C249-E12B-6275-10545C7C9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408" y="4294467"/>
                <a:ext cx="3859966" cy="590611"/>
              </a:xfrm>
              <a:prstGeom prst="rect">
                <a:avLst/>
              </a:prstGeom>
              <a:blipFill>
                <a:blip r:embed="rId13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E5BECA-F2D3-8D47-2639-DE4773E3A005}"/>
                  </a:ext>
                </a:extLst>
              </p:cNvPr>
              <p:cNvSpPr txBox="1"/>
              <p:nvPr/>
            </p:nvSpPr>
            <p:spPr>
              <a:xfrm>
                <a:off x="6433408" y="4294467"/>
                <a:ext cx="3859966" cy="590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E5BECA-F2D3-8D47-2639-DE4773E3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408" y="4294467"/>
                <a:ext cx="3859966" cy="590611"/>
              </a:xfrm>
              <a:prstGeom prst="rect">
                <a:avLst/>
              </a:prstGeom>
              <a:blipFill>
                <a:blip r:embed="rId14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75C78C-EA63-2E2E-F311-377ADAB4D899}"/>
                  </a:ext>
                </a:extLst>
              </p:cNvPr>
              <p:cNvSpPr txBox="1"/>
              <p:nvPr/>
            </p:nvSpPr>
            <p:spPr>
              <a:xfrm>
                <a:off x="923086" y="5424522"/>
                <a:ext cx="8098627" cy="1165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75C78C-EA63-2E2E-F311-377ADAB4D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86" y="5424522"/>
                <a:ext cx="8098627" cy="1165832"/>
              </a:xfrm>
              <a:prstGeom prst="rect">
                <a:avLst/>
              </a:prstGeom>
              <a:blipFill>
                <a:blip r:embed="rId15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06EA2A9-DDEC-FA3D-C2F0-6546E2FBF7D9}"/>
                  </a:ext>
                </a:extLst>
              </p:cNvPr>
              <p:cNvSpPr txBox="1"/>
              <p:nvPr/>
            </p:nvSpPr>
            <p:spPr>
              <a:xfrm>
                <a:off x="923086" y="5424522"/>
                <a:ext cx="8098627" cy="1165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06EA2A9-DDEC-FA3D-C2F0-6546E2FBF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86" y="5424522"/>
                <a:ext cx="8098627" cy="1165832"/>
              </a:xfrm>
              <a:prstGeom prst="rect">
                <a:avLst/>
              </a:prstGeom>
              <a:blipFill>
                <a:blip r:embed="rId16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6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22" grpId="0"/>
      <p:bldP spid="26" grpId="0"/>
      <p:bldP spid="10" grpId="0"/>
      <p:bldP spid="14" grpId="0"/>
      <p:bldP spid="18" grpId="0"/>
      <p:bldP spid="19" grpId="0"/>
      <p:bldP spid="21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4B534-C463-5442-77ED-7A10362C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41A022-DF0A-8167-F120-3C67615B2961}"/>
              </a:ext>
            </a:extLst>
          </p:cNvPr>
          <p:cNvSpPr txBox="1"/>
          <p:nvPr/>
        </p:nvSpPr>
        <p:spPr>
          <a:xfrm>
            <a:off x="187404" y="165413"/>
            <a:ext cx="8516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But, MATLAB makes everything rather hassle free!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2764E-7C68-A7D4-170A-6541652B8F31}"/>
              </a:ext>
            </a:extLst>
          </p:cNvPr>
          <p:cNvSpPr txBox="1"/>
          <p:nvPr/>
        </p:nvSpPr>
        <p:spPr>
          <a:xfrm>
            <a:off x="187404" y="2160582"/>
            <a:ext cx="11726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abs(), angle(), atan2(), real(), </a:t>
            </a:r>
            <a:r>
              <a:rPr lang="en-US" sz="200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imag</a:t>
            </a:r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 rad2deg(), deg2rad(), pi, exp(),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E4DE5-0D16-2E3B-784D-C7C20EAFD12F}"/>
              </a:ext>
            </a:extLst>
          </p:cNvPr>
          <p:cNvSpPr txBox="1"/>
          <p:nvPr/>
        </p:nvSpPr>
        <p:spPr>
          <a:xfrm>
            <a:off x="187404" y="2623366"/>
            <a:ext cx="853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See posted “MATLAB and Complex Numbers” PDF.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F1E8B9-567D-4F61-22C3-FE17EAE66A6D}"/>
              </a:ext>
            </a:extLst>
          </p:cNvPr>
          <p:cNvSpPr txBox="1"/>
          <p:nvPr/>
        </p:nvSpPr>
        <p:spPr>
          <a:xfrm>
            <a:off x="1911981" y="3406104"/>
            <a:ext cx="7018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i="1"/>
              <a:t>But, on test, have to be able to work with</a:t>
            </a:r>
          </a:p>
          <a:p>
            <a:pPr algn="l"/>
            <a:r>
              <a:rPr lang="en-US" sz="3200" i="1"/>
              <a:t>complex numbers using </a:t>
            </a:r>
            <a:r>
              <a:rPr lang="en-US" sz="3200" b="1" i="1"/>
              <a:t>your</a:t>
            </a:r>
            <a:r>
              <a:rPr lang="en-US" sz="3200" i="1"/>
              <a:t> calculator.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41D6C9-C955-6BC0-22F4-0592ADABB5FA}"/>
              </a:ext>
            </a:extLst>
          </p:cNvPr>
          <p:cNvSpPr/>
          <p:nvPr/>
        </p:nvSpPr>
        <p:spPr>
          <a:xfrm>
            <a:off x="1810313" y="3429849"/>
            <a:ext cx="7120128" cy="107721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2950A-B223-EA01-212D-65D32A84E5CD}"/>
              </a:ext>
            </a:extLst>
          </p:cNvPr>
          <p:cNvSpPr txBox="1"/>
          <p:nvPr/>
        </p:nvSpPr>
        <p:spPr>
          <a:xfrm>
            <a:off x="187404" y="865682"/>
            <a:ext cx="6703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It handles complex numbers “natively.”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80239-230E-0E82-A324-34CD3CF06D25}"/>
              </a:ext>
            </a:extLst>
          </p:cNvPr>
          <p:cNvSpPr txBox="1"/>
          <p:nvPr/>
        </p:nvSpPr>
        <p:spPr>
          <a:xfrm>
            <a:off x="187404" y="1513132"/>
            <a:ext cx="11292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It provides many functions for working with complex number.</a:t>
            </a:r>
            <a:r>
              <a:rPr lang="en-US" sz="3200">
                <a:solidFill>
                  <a:schemeClr val="bg1"/>
                </a:solidFill>
              </a:rPr>
              <a:t>  Ex.: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08934-3220-3887-58A2-F2CDB5B12F62}"/>
              </a:ext>
            </a:extLst>
          </p:cNvPr>
          <p:cNvSpPr txBox="1"/>
          <p:nvPr/>
        </p:nvSpPr>
        <p:spPr>
          <a:xfrm>
            <a:off x="187404" y="1513132"/>
            <a:ext cx="11292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It provides many functions for working with complex number.  Ex.: </a:t>
            </a:r>
          </a:p>
        </p:txBody>
      </p:sp>
    </p:spTree>
    <p:extLst>
      <p:ext uri="{BB962C8B-B14F-4D97-AF65-F5344CB8AC3E}">
        <p14:creationId xmlns:p14="http://schemas.microsoft.com/office/powerpoint/2010/main" val="24282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8" grpId="0"/>
      <p:bldP spid="29" grpId="0" animBg="1"/>
      <p:bldP spid="10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7D4790-F2FE-F9F0-29C8-16A62F5C04CD}"/>
                  </a:ext>
                </a:extLst>
              </p:cNvPr>
              <p:cNvSpPr txBox="1"/>
              <p:nvPr/>
            </p:nvSpPr>
            <p:spPr>
              <a:xfrm>
                <a:off x="311658" y="4162122"/>
                <a:ext cx="8540992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7D4790-F2FE-F9F0-29C8-16A62F5C0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4162122"/>
                <a:ext cx="8540992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81EDBB-259D-6AA9-3FE9-39B891374659}"/>
                  </a:ext>
                </a:extLst>
              </p:cNvPr>
              <p:cNvSpPr txBox="1"/>
              <p:nvPr/>
            </p:nvSpPr>
            <p:spPr>
              <a:xfrm>
                <a:off x="311658" y="3032665"/>
                <a:ext cx="8408712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81EDBB-259D-6AA9-3FE9-39B89137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3032665"/>
                <a:ext cx="8408712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78B906-4176-7D7E-6B86-693C3D8D599F}"/>
                  </a:ext>
                </a:extLst>
              </p:cNvPr>
              <p:cNvSpPr txBox="1"/>
              <p:nvPr/>
            </p:nvSpPr>
            <p:spPr>
              <a:xfrm>
                <a:off x="356629" y="1903208"/>
                <a:ext cx="7269298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78B906-4176-7D7E-6B86-693C3D8D5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29" y="1903208"/>
                <a:ext cx="7269298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006F123-9D67-044F-BB58-FDB1F58C675B}"/>
              </a:ext>
            </a:extLst>
          </p:cNvPr>
          <p:cNvSpPr txBox="1"/>
          <p:nvPr/>
        </p:nvSpPr>
        <p:spPr>
          <a:xfrm>
            <a:off x="188708" y="65859"/>
            <a:ext cx="6919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Taylor Series (Euler’s formula derivation)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AA643F-470C-7338-4A97-F4F01A3B7885}"/>
                  </a:ext>
                </a:extLst>
              </p:cNvPr>
              <p:cNvSpPr txBox="1"/>
              <p:nvPr/>
            </p:nvSpPr>
            <p:spPr>
              <a:xfrm>
                <a:off x="311658" y="675904"/>
                <a:ext cx="11508792" cy="11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𝐼𝑉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AA643F-470C-7338-4A97-F4F01A3B7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675904"/>
                <a:ext cx="11508792" cy="11153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9FF2E6-4D08-EA49-1458-2556B92EC82A}"/>
                  </a:ext>
                </a:extLst>
              </p:cNvPr>
              <p:cNvSpPr txBox="1"/>
              <p:nvPr/>
            </p:nvSpPr>
            <p:spPr>
              <a:xfrm>
                <a:off x="356629" y="1903208"/>
                <a:ext cx="7269298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9FF2E6-4D08-EA49-1458-2556B92EC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29" y="1903208"/>
                <a:ext cx="7269298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4D4826-EEAE-28FC-8E1E-F51D28DC9359}"/>
                  </a:ext>
                </a:extLst>
              </p:cNvPr>
              <p:cNvSpPr txBox="1"/>
              <p:nvPr/>
            </p:nvSpPr>
            <p:spPr>
              <a:xfrm>
                <a:off x="311658" y="3032665"/>
                <a:ext cx="8408712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4D4826-EEAE-28FC-8E1E-F51D28DC9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3032665"/>
                <a:ext cx="8408712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55DCC-6F8B-4BC6-542A-0CF9F12A0EE2}"/>
                  </a:ext>
                </a:extLst>
              </p:cNvPr>
              <p:cNvSpPr txBox="1"/>
              <p:nvPr/>
            </p:nvSpPr>
            <p:spPr>
              <a:xfrm>
                <a:off x="311658" y="4162122"/>
                <a:ext cx="8540992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55DCC-6F8B-4BC6-542A-0CF9F12A0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4162122"/>
                <a:ext cx="8540992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01A9DE-E8EA-1D7E-68AC-50689B230D28}"/>
                  </a:ext>
                </a:extLst>
              </p:cNvPr>
              <p:cNvSpPr txBox="1"/>
              <p:nvPr/>
            </p:nvSpPr>
            <p:spPr>
              <a:xfrm>
                <a:off x="311658" y="5291579"/>
                <a:ext cx="1049524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01A9DE-E8EA-1D7E-68AC-50689B230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5291579"/>
                <a:ext cx="10495245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265D99-B041-A61E-75CB-C0D14590BE53}"/>
                  </a:ext>
                </a:extLst>
              </p:cNvPr>
              <p:cNvSpPr txBox="1"/>
              <p:nvPr/>
            </p:nvSpPr>
            <p:spPr>
              <a:xfrm>
                <a:off x="311658" y="5291579"/>
                <a:ext cx="1049524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265D99-B041-A61E-75CB-C0D14590B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5291579"/>
                <a:ext cx="10495245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F6AD35-6E40-5C58-19A6-29AED2EB9D5B}"/>
                  </a:ext>
                </a:extLst>
              </p:cNvPr>
              <p:cNvSpPr txBox="1"/>
              <p:nvPr/>
            </p:nvSpPr>
            <p:spPr>
              <a:xfrm>
                <a:off x="311658" y="5291579"/>
                <a:ext cx="1049524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F6AD35-6E40-5C58-19A6-29AED2EB9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58" y="5291579"/>
                <a:ext cx="10495245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13D1BD-42DF-BAE6-37DA-252689063797}"/>
                  </a:ext>
                </a:extLst>
              </p:cNvPr>
              <p:cNvSpPr txBox="1"/>
              <p:nvPr/>
            </p:nvSpPr>
            <p:spPr>
              <a:xfrm>
                <a:off x="8720370" y="2044289"/>
                <a:ext cx="2161169" cy="651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accent1"/>
                    </a:solidFill>
                  </a:rPr>
                  <a:t>Aside: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24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13D1BD-42DF-BAE6-37DA-252689063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370" y="2044289"/>
                <a:ext cx="2161169" cy="651589"/>
              </a:xfrm>
              <a:prstGeom prst="rect">
                <a:avLst/>
              </a:prstGeom>
              <a:blipFill>
                <a:blip r:embed="rId12"/>
                <a:stretch>
                  <a:fillRect l="-4520" b="-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D9734E-12FC-B1AE-1E7A-997D28A38352}"/>
                  </a:ext>
                </a:extLst>
              </p:cNvPr>
              <p:cNvSpPr txBox="1"/>
              <p:nvPr/>
            </p:nvSpPr>
            <p:spPr>
              <a:xfrm>
                <a:off x="8720370" y="3220056"/>
                <a:ext cx="3423566" cy="642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accent1"/>
                    </a:solidFill>
                  </a:rPr>
                  <a:t>Aside: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24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D9734E-12FC-B1AE-1E7A-997D28A38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370" y="3220056"/>
                <a:ext cx="3423566" cy="642740"/>
              </a:xfrm>
              <a:prstGeom prst="rect">
                <a:avLst/>
              </a:prstGeom>
              <a:blipFill>
                <a:blip r:embed="rId13"/>
                <a:stretch>
                  <a:fillRect l="-2852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5B149F-AFAB-FA60-4529-2657444899AC}"/>
                  </a:ext>
                </a:extLst>
              </p:cNvPr>
              <p:cNvSpPr txBox="1"/>
              <p:nvPr/>
            </p:nvSpPr>
            <p:spPr>
              <a:xfrm>
                <a:off x="8720370" y="4349513"/>
                <a:ext cx="3152658" cy="642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accent1"/>
                    </a:solidFill>
                  </a:rPr>
                  <a:t>Aside: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24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5B149F-AFAB-FA60-4529-265744489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370" y="4349513"/>
                <a:ext cx="3152658" cy="642740"/>
              </a:xfrm>
              <a:prstGeom prst="rect">
                <a:avLst/>
              </a:prstGeom>
              <a:blipFill>
                <a:blip r:embed="rId14"/>
                <a:stretch>
                  <a:fillRect l="-309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C1F96E8-A5C6-C93F-34E0-AB4B28C0E15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1406986" y="4019455"/>
            <a:ext cx="3432748" cy="340593"/>
          </a:xfrm>
          <a:prstGeom prst="bentConnector3">
            <a:avLst>
              <a:gd name="adj1" fmla="val 100218"/>
            </a:avLst>
          </a:prstGeom>
          <a:ln w="222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BD3456-9569-2C7C-6B5B-0F83FA2E899C}"/>
              </a:ext>
            </a:extLst>
          </p:cNvPr>
          <p:cNvCxnSpPr/>
          <p:nvPr/>
        </p:nvCxnSpPr>
        <p:spPr>
          <a:xfrm>
            <a:off x="155739" y="5906126"/>
            <a:ext cx="307298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0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3" grpId="0"/>
      <p:bldP spid="8" grpId="0"/>
      <p:bldP spid="9" grpId="0"/>
      <p:bldP spid="10" grpId="0"/>
      <p:bldP spid="11" grpId="0"/>
      <p:bldP spid="12" grpId="0"/>
      <p:bldP spid="18" grpId="0"/>
      <p:bldP spid="19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046508-44E3-3844-8DF4-B3FBAFEEAA81}"/>
              </a:ext>
            </a:extLst>
          </p:cNvPr>
          <p:cNvSpPr txBox="1"/>
          <p:nvPr/>
        </p:nvSpPr>
        <p:spPr>
          <a:xfrm>
            <a:off x="5336074" y="3979203"/>
            <a:ext cx="2836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Euler’s formula!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5ECEF-4D2C-A347-9947-5668C9CBFB67}"/>
              </a:ext>
            </a:extLst>
          </p:cNvPr>
          <p:cNvSpPr txBox="1"/>
          <p:nvPr/>
        </p:nvSpPr>
        <p:spPr>
          <a:xfrm>
            <a:off x="188708" y="1791336"/>
            <a:ext cx="5475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Group real and imaginary parts.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2AA17C-C18F-3B9C-0D7E-0E4BA6790842}"/>
                  </a:ext>
                </a:extLst>
              </p:cNvPr>
              <p:cNvSpPr txBox="1"/>
              <p:nvPr/>
            </p:nvSpPr>
            <p:spPr>
              <a:xfrm>
                <a:off x="1046174" y="4802440"/>
                <a:ext cx="6195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𝑗𝑦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2AA17C-C18F-3B9C-0D7E-0E4BA6790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74" y="4802440"/>
                <a:ext cx="6195094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5CF534-20F0-82A2-436C-7F8DE37A3AFE}"/>
                  </a:ext>
                </a:extLst>
              </p:cNvPr>
              <p:cNvSpPr txBox="1"/>
              <p:nvPr/>
            </p:nvSpPr>
            <p:spPr>
              <a:xfrm>
                <a:off x="686410" y="579568"/>
                <a:ext cx="1049524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5CF534-20F0-82A2-436C-7F8DE37A3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10" y="579568"/>
                <a:ext cx="10495245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537E48-14D2-56F4-B5E9-6F6A03FDC88D}"/>
                  </a:ext>
                </a:extLst>
              </p:cNvPr>
              <p:cNvSpPr txBox="1"/>
              <p:nvPr/>
            </p:nvSpPr>
            <p:spPr>
              <a:xfrm>
                <a:off x="686410" y="2727751"/>
                <a:ext cx="10569881" cy="1027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</m:oMath>
                  </m:oMathPara>
                </a14:m>
                <a:endParaRPr lang="en-US" sz="3200" i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537E48-14D2-56F4-B5E9-6F6A03FDC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10" y="2727751"/>
                <a:ext cx="10569881" cy="1027974"/>
              </a:xfrm>
              <a:prstGeom prst="rect">
                <a:avLst/>
              </a:prstGeom>
              <a:blipFill>
                <a:blip r:embed="rId4"/>
                <a:stretch>
                  <a:fillRect b="-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4B40A2-EA24-0432-9A36-F989F887A141}"/>
                  </a:ext>
                </a:extLst>
              </p:cNvPr>
              <p:cNvSpPr txBox="1"/>
              <p:nvPr/>
            </p:nvSpPr>
            <p:spPr>
              <a:xfrm>
                <a:off x="686410" y="3957465"/>
                <a:ext cx="4363246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4B40A2-EA24-0432-9A36-F989F887A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10" y="3957465"/>
                <a:ext cx="4363246" cy="6065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71DDC5-62B3-B636-76A9-FD03E5E54C6A}"/>
                  </a:ext>
                </a:extLst>
              </p:cNvPr>
              <p:cNvSpPr txBox="1"/>
              <p:nvPr/>
            </p:nvSpPr>
            <p:spPr>
              <a:xfrm>
                <a:off x="1046174" y="4802440"/>
                <a:ext cx="6195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71DDC5-62B3-B636-76A9-FD03E5E54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74" y="4802440"/>
                <a:ext cx="619509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DCC73E-0C69-612D-903D-659A45634AC4}"/>
                  </a:ext>
                </a:extLst>
              </p:cNvPr>
              <p:cNvSpPr txBox="1"/>
              <p:nvPr/>
            </p:nvSpPr>
            <p:spPr>
              <a:xfrm>
                <a:off x="2981916" y="5625676"/>
                <a:ext cx="6775188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DCC73E-0C69-612D-903D-659A45634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916" y="5625676"/>
                <a:ext cx="6775188" cy="6065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A4506B-CE9B-E4AF-75E7-A25CC78AAB7C}"/>
                  </a:ext>
                </a:extLst>
              </p:cNvPr>
              <p:cNvSpPr txBox="1"/>
              <p:nvPr/>
            </p:nvSpPr>
            <p:spPr>
              <a:xfrm>
                <a:off x="2981916" y="5625676"/>
                <a:ext cx="6775188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A4506B-CE9B-E4AF-75E7-A25CC78AA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916" y="5625676"/>
                <a:ext cx="6775188" cy="606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7C6F13-5C06-401B-468F-382336AA07E4}"/>
                  </a:ext>
                </a:extLst>
              </p:cNvPr>
              <p:cNvSpPr txBox="1"/>
              <p:nvPr/>
            </p:nvSpPr>
            <p:spPr>
              <a:xfrm>
                <a:off x="2981916" y="5625676"/>
                <a:ext cx="6775188" cy="60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7C6F13-5C06-401B-468F-382336AA0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916" y="5625676"/>
                <a:ext cx="6775188" cy="606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71ED9593-C1F7-D8A7-F493-EA90CAC8025E}"/>
              </a:ext>
            </a:extLst>
          </p:cNvPr>
          <p:cNvSpPr/>
          <p:nvPr/>
        </p:nvSpPr>
        <p:spPr>
          <a:xfrm>
            <a:off x="8782845" y="5605558"/>
            <a:ext cx="873219" cy="708928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CD7132-2F24-3CD6-3A2B-AEF9DA14177D}"/>
              </a:ext>
            </a:extLst>
          </p:cNvPr>
          <p:cNvSpPr txBox="1"/>
          <p:nvPr/>
        </p:nvSpPr>
        <p:spPr>
          <a:xfrm>
            <a:off x="7754112" y="627463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accent1"/>
                </a:solidFill>
              </a:rPr>
              <a:t>Engineering shorthand.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6795C5-C4D1-2273-D4BA-9BAC4B65A678}"/>
              </a:ext>
            </a:extLst>
          </p:cNvPr>
          <p:cNvSpPr txBox="1"/>
          <p:nvPr/>
        </p:nvSpPr>
        <p:spPr>
          <a:xfrm>
            <a:off x="188708" y="65859"/>
            <a:ext cx="6919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Taylor Series (Euler’s formula derivation)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63F3C0-71DE-1411-1900-9F02D4F95FFA}"/>
                  </a:ext>
                </a:extLst>
              </p:cNvPr>
              <p:cNvSpPr txBox="1"/>
              <p:nvPr/>
            </p:nvSpPr>
            <p:spPr>
              <a:xfrm>
                <a:off x="8240139" y="2275705"/>
                <a:ext cx="12305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63F3C0-71DE-1411-1900-9F02D4F95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139" y="2275705"/>
                <a:ext cx="1230593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C46AFB-05E6-3869-B230-61233EF2DD11}"/>
                  </a:ext>
                </a:extLst>
              </p:cNvPr>
              <p:cNvSpPr txBox="1"/>
              <p:nvPr/>
            </p:nvSpPr>
            <p:spPr>
              <a:xfrm>
                <a:off x="3281230" y="2275705"/>
                <a:ext cx="128028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C46AFB-05E6-3869-B230-61233EF2D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230" y="2275705"/>
                <a:ext cx="1280287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2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1" grpId="0"/>
      <p:bldP spid="6" grpId="0"/>
      <p:bldP spid="12" grpId="0"/>
      <p:bldP spid="3" grpId="0"/>
      <p:bldP spid="8" grpId="0"/>
      <p:bldP spid="14" grpId="0"/>
      <p:bldP spid="16" grpId="0" animBg="1"/>
      <p:bldP spid="17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83146B-A7AA-3841-9021-B72CBB1D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" y="1272824"/>
            <a:ext cx="5471833" cy="5214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1262AC9-0443-F349-A243-6CD8A90E6567}"/>
                  </a:ext>
                </a:extLst>
              </p:cNvPr>
              <p:cNvSpPr txBox="1"/>
              <p:nvPr/>
            </p:nvSpPr>
            <p:spPr>
              <a:xfrm>
                <a:off x="5304758" y="4620032"/>
                <a:ext cx="5451044" cy="632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1262AC9-0443-F349-A243-6CD8A90E6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758" y="4620032"/>
                <a:ext cx="5451044" cy="6328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42D7216-7657-CC41-9CC0-E44C6443E3A3}"/>
                  </a:ext>
                </a:extLst>
              </p:cNvPr>
              <p:cNvSpPr txBox="1"/>
              <p:nvPr/>
            </p:nvSpPr>
            <p:spPr>
              <a:xfrm>
                <a:off x="5304758" y="4620032"/>
                <a:ext cx="5451044" cy="632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r>
                  <a:rPr lang="en-US" sz="320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42D7216-7657-CC41-9CC0-E44C6443E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758" y="4620032"/>
                <a:ext cx="5451044" cy="6328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F63AC3-42CA-F44D-8E80-852F714F498D}"/>
                  </a:ext>
                </a:extLst>
              </p:cNvPr>
              <p:cNvSpPr txBox="1"/>
              <p:nvPr/>
            </p:nvSpPr>
            <p:spPr>
              <a:xfrm>
                <a:off x="5304758" y="4620032"/>
                <a:ext cx="5451044" cy="632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r>
                  <a:rPr lang="en-US" sz="320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F63AC3-42CA-F44D-8E80-852F714F4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758" y="4620032"/>
                <a:ext cx="5451044" cy="6328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C9EEC5E-DB1E-3445-9A57-4585DC52E172}"/>
                  </a:ext>
                </a:extLst>
              </p:cNvPr>
              <p:cNvSpPr txBox="1"/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C9EEC5E-DB1E-3445-9A57-4585DC52E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707BEA-FD5F-D84A-A626-E3D7978B9E29}"/>
                  </a:ext>
                </a:extLst>
              </p:cNvPr>
              <p:cNvSpPr txBox="1"/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707BEA-FD5F-D84A-A626-E3D7978B9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9F05BC3-80D0-0645-BD67-26852AF6FF28}"/>
                  </a:ext>
                </a:extLst>
              </p:cNvPr>
              <p:cNvSpPr txBox="1"/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9F05BC3-80D0-0645-BD67-26852AF6F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11E9FA-38EC-AB4E-8E78-A3E50F8F4B40}"/>
                  </a:ext>
                </a:extLst>
              </p:cNvPr>
              <p:cNvSpPr txBox="1"/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/4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11E9FA-38EC-AB4E-8E78-A3E50F8F4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469" y="2956521"/>
                <a:ext cx="4988545" cy="1222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5F8E559-F60A-B14A-BBDD-1E1B02EBF69A}"/>
                  </a:ext>
                </a:extLst>
              </p:cNvPr>
              <p:cNvSpPr txBox="1"/>
              <p:nvPr/>
            </p:nvSpPr>
            <p:spPr>
              <a:xfrm>
                <a:off x="6975857" y="2113536"/>
                <a:ext cx="21088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5F8E559-F60A-B14A-BBDD-1E1B02EBF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857" y="2113536"/>
                <a:ext cx="210884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7FEA76-CA4A-9C4F-A9D0-76756F912BB9}"/>
                  </a:ext>
                </a:extLst>
              </p:cNvPr>
              <p:cNvSpPr txBox="1"/>
              <p:nvPr/>
            </p:nvSpPr>
            <p:spPr>
              <a:xfrm>
                <a:off x="326571" y="397313"/>
                <a:ext cx="6511078" cy="632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3200"/>
                  <a:t>Given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320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r>
                  <a:rPr lang="en-US" sz="3200"/>
                  <a:t>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7FEA76-CA4A-9C4F-A9D0-76756F912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" y="397313"/>
                <a:ext cx="6511078" cy="632802"/>
              </a:xfrm>
              <a:prstGeom prst="rect">
                <a:avLst/>
              </a:prstGeom>
              <a:blipFill>
                <a:blip r:embed="rId11"/>
                <a:stretch>
                  <a:fillRect l="-2434" t="-3846" r="-1311" b="-3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0653DEE-1FD3-5E41-8A8A-8C06007E8B99}"/>
              </a:ext>
            </a:extLst>
          </p:cNvPr>
          <p:cNvSpPr txBox="1"/>
          <p:nvPr/>
        </p:nvSpPr>
        <p:spPr>
          <a:xfrm>
            <a:off x="4705549" y="1390261"/>
            <a:ext cx="7376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/>
              <a:t>Which point corresponds to the following?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A6BCE0-C806-EA4F-8846-B32730412EC1}"/>
                  </a:ext>
                </a:extLst>
              </p:cNvPr>
              <p:cNvSpPr txBox="1"/>
              <p:nvPr/>
            </p:nvSpPr>
            <p:spPr>
              <a:xfrm>
                <a:off x="6975857" y="2113536"/>
                <a:ext cx="21088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A6BCE0-C806-EA4F-8846-B32730412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857" y="2113536"/>
                <a:ext cx="210884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Arrow 37">
            <a:extLst>
              <a:ext uri="{FF2B5EF4-FFF2-40B4-BE49-F238E27FC236}">
                <a16:creationId xmlns:a16="http://schemas.microsoft.com/office/drawing/2014/main" id="{CC801DBC-933A-4D47-9744-9E5CAAB6113C}"/>
              </a:ext>
            </a:extLst>
          </p:cNvPr>
          <p:cNvSpPr/>
          <p:nvPr/>
        </p:nvSpPr>
        <p:spPr>
          <a:xfrm>
            <a:off x="9259644" y="2220988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73C08-2A9A-4143-BFFC-46B49A88CB22}"/>
              </a:ext>
            </a:extLst>
          </p:cNvPr>
          <p:cNvSpPr txBox="1"/>
          <p:nvPr/>
        </p:nvSpPr>
        <p:spPr>
          <a:xfrm>
            <a:off x="10026628" y="211353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75AC5B-57B2-0444-BD9D-82E03E3B206F}"/>
              </a:ext>
            </a:extLst>
          </p:cNvPr>
          <p:cNvSpPr/>
          <p:nvPr/>
        </p:nvSpPr>
        <p:spPr>
          <a:xfrm>
            <a:off x="10024965" y="2187737"/>
            <a:ext cx="482885" cy="4773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37AA0CA7-8CFC-6D44-8EEE-66B8CBE718A8}"/>
              </a:ext>
            </a:extLst>
          </p:cNvPr>
          <p:cNvSpPr/>
          <p:nvPr/>
        </p:nvSpPr>
        <p:spPr>
          <a:xfrm>
            <a:off x="10707341" y="3429000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D31839-A414-5F4C-9200-D781E4E5235F}"/>
              </a:ext>
            </a:extLst>
          </p:cNvPr>
          <p:cNvSpPr txBox="1"/>
          <p:nvPr/>
        </p:nvSpPr>
        <p:spPr>
          <a:xfrm>
            <a:off x="11432760" y="33215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CF7195-E74A-1B42-9663-BFD1BE308300}"/>
              </a:ext>
            </a:extLst>
          </p:cNvPr>
          <p:cNvSpPr/>
          <p:nvPr/>
        </p:nvSpPr>
        <p:spPr>
          <a:xfrm>
            <a:off x="11431097" y="3395749"/>
            <a:ext cx="482885" cy="4773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51F44C64-08D5-3D43-8184-D6B6398B05BB}"/>
              </a:ext>
            </a:extLst>
          </p:cNvPr>
          <p:cNvSpPr/>
          <p:nvPr/>
        </p:nvSpPr>
        <p:spPr>
          <a:xfrm>
            <a:off x="10707341" y="4725222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5428C3-50AE-6847-99F9-171D55D08D82}"/>
              </a:ext>
            </a:extLst>
          </p:cNvPr>
          <p:cNvSpPr txBox="1"/>
          <p:nvPr/>
        </p:nvSpPr>
        <p:spPr>
          <a:xfrm>
            <a:off x="11432760" y="461776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2B70B8-6A9B-1F4F-AD78-58004AC0E140}"/>
              </a:ext>
            </a:extLst>
          </p:cNvPr>
          <p:cNvSpPr/>
          <p:nvPr/>
        </p:nvSpPr>
        <p:spPr>
          <a:xfrm>
            <a:off x="11431097" y="4691971"/>
            <a:ext cx="482885" cy="4773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65EF150E-2E07-404B-8500-8280780D8D26}"/>
              </a:ext>
            </a:extLst>
          </p:cNvPr>
          <p:cNvSpPr/>
          <p:nvPr/>
        </p:nvSpPr>
        <p:spPr>
          <a:xfrm>
            <a:off x="10707341" y="5803258"/>
            <a:ext cx="482885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F60990-27ED-E64E-B468-7868C647470A}"/>
              </a:ext>
            </a:extLst>
          </p:cNvPr>
          <p:cNvSpPr txBox="1"/>
          <p:nvPr/>
        </p:nvSpPr>
        <p:spPr>
          <a:xfrm>
            <a:off x="11432760" y="569580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2C584EA-EA64-8C42-B20E-411E31A65942}"/>
              </a:ext>
            </a:extLst>
          </p:cNvPr>
          <p:cNvSpPr/>
          <p:nvPr/>
        </p:nvSpPr>
        <p:spPr>
          <a:xfrm>
            <a:off x="11431097" y="5770007"/>
            <a:ext cx="482885" cy="47732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46C69B8-229D-F44D-800E-E06F0DF26B49}"/>
                  </a:ext>
                </a:extLst>
              </p:cNvPr>
              <p:cNvSpPr txBox="1"/>
              <p:nvPr/>
            </p:nvSpPr>
            <p:spPr>
              <a:xfrm>
                <a:off x="4427737" y="5694835"/>
                <a:ext cx="62796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46C69B8-229D-F44D-800E-E06F0DF26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737" y="5694835"/>
                <a:ext cx="627960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36E0F05-A8D1-BE48-AAEF-3E99A35D9EB9}"/>
                  </a:ext>
                </a:extLst>
              </p:cNvPr>
              <p:cNvSpPr txBox="1"/>
              <p:nvPr/>
            </p:nvSpPr>
            <p:spPr>
              <a:xfrm>
                <a:off x="4427737" y="5694835"/>
                <a:ext cx="62796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36E0F05-A8D1-BE48-AAEF-3E99A35D9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737" y="5694835"/>
                <a:ext cx="627960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477567-DEB6-A048-BF4D-51599175470A}"/>
                  </a:ext>
                </a:extLst>
              </p:cNvPr>
              <p:cNvSpPr txBox="1"/>
              <p:nvPr/>
            </p:nvSpPr>
            <p:spPr>
              <a:xfrm>
                <a:off x="4427737" y="5694835"/>
                <a:ext cx="62796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477567-DEB6-A048-BF4D-515991754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737" y="5694835"/>
                <a:ext cx="627960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C298651-AE56-B519-451E-BF4FCBD5DACC}"/>
              </a:ext>
            </a:extLst>
          </p:cNvPr>
          <p:cNvSpPr txBox="1"/>
          <p:nvPr/>
        </p:nvSpPr>
        <p:spPr>
          <a:xfrm>
            <a:off x="7614094" y="1964135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DF209-58F8-F3F6-D505-12D71B99B7F9}"/>
              </a:ext>
            </a:extLst>
          </p:cNvPr>
          <p:cNvSpPr txBox="1"/>
          <p:nvPr/>
        </p:nvSpPr>
        <p:spPr>
          <a:xfrm>
            <a:off x="1820070" y="26508"/>
            <a:ext cx="135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accent1"/>
                </a:solidFill>
              </a:rPr>
              <a:t>Cartesian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7BE81-36B5-34EF-B08A-8EB2458593C3}"/>
              </a:ext>
            </a:extLst>
          </p:cNvPr>
          <p:cNvSpPr txBox="1"/>
          <p:nvPr/>
        </p:nvSpPr>
        <p:spPr>
          <a:xfrm>
            <a:off x="4383133" y="26507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accent1"/>
                </a:solidFill>
              </a:rPr>
              <a:t>polar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99736C-BC29-B811-3357-EDB68245081A}"/>
              </a:ext>
            </a:extLst>
          </p:cNvPr>
          <p:cNvSpPr txBox="1"/>
          <p:nvPr/>
        </p:nvSpPr>
        <p:spPr>
          <a:xfrm>
            <a:off x="6368390" y="317816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5D71AC-70B9-5C5D-4585-164FA90CB9BF}"/>
              </a:ext>
            </a:extLst>
          </p:cNvPr>
          <p:cNvSpPr txBox="1"/>
          <p:nvPr/>
        </p:nvSpPr>
        <p:spPr>
          <a:xfrm>
            <a:off x="6190998" y="451489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289420-DB23-2953-5608-DA93DD5DD247}"/>
              </a:ext>
            </a:extLst>
          </p:cNvPr>
          <p:cNvSpPr txBox="1"/>
          <p:nvPr/>
        </p:nvSpPr>
        <p:spPr>
          <a:xfrm>
            <a:off x="5951643" y="5541824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C30CA-39A4-E192-C992-1E8CF4D3E177}"/>
              </a:ext>
            </a:extLst>
          </p:cNvPr>
          <p:cNvSpPr txBox="1"/>
          <p:nvPr/>
        </p:nvSpPr>
        <p:spPr>
          <a:xfrm>
            <a:off x="6889826" y="282765"/>
            <a:ext cx="5114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(For the following, helpful to think about </a:t>
            </a:r>
            <a:r>
              <a:rPr lang="en-US" sz="2000" err="1"/>
              <a:t>repre</a:t>
            </a:r>
            <a:r>
              <a:rPr lang="en-US" sz="2000"/>
              <a:t>-</a:t>
            </a:r>
            <a:br>
              <a:rPr lang="en-US" sz="2000"/>
            </a:br>
            <a:r>
              <a:rPr lang="en-US" sz="2000" err="1"/>
              <a:t>sentation</a:t>
            </a:r>
            <a:r>
              <a:rPr lang="en-US" sz="2000"/>
              <a:t> of these numbers in both forms.)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436929-639F-EC7C-7985-73512E997EC6}"/>
              </a:ext>
            </a:extLst>
          </p:cNvPr>
          <p:cNvSpPr/>
          <p:nvPr/>
        </p:nvSpPr>
        <p:spPr>
          <a:xfrm>
            <a:off x="3037397" y="4514893"/>
            <a:ext cx="588397" cy="5883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06B603-08EA-A7FB-0E8B-509837651984}"/>
              </a:ext>
            </a:extLst>
          </p:cNvPr>
          <p:cNvSpPr/>
          <p:nvPr/>
        </p:nvSpPr>
        <p:spPr>
          <a:xfrm>
            <a:off x="1861074" y="2076662"/>
            <a:ext cx="588397" cy="5883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9F5252-5694-1EA0-F0A5-E27D638553CF}"/>
              </a:ext>
            </a:extLst>
          </p:cNvPr>
          <p:cNvSpPr/>
          <p:nvPr/>
        </p:nvSpPr>
        <p:spPr>
          <a:xfrm>
            <a:off x="4235530" y="3210473"/>
            <a:ext cx="588397" cy="5883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88BCD7-0986-C768-B8C6-D7DA07439555}"/>
              </a:ext>
            </a:extLst>
          </p:cNvPr>
          <p:cNvSpPr/>
          <p:nvPr/>
        </p:nvSpPr>
        <p:spPr>
          <a:xfrm>
            <a:off x="1820070" y="5725192"/>
            <a:ext cx="588397" cy="5883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C1FAAF-1091-C748-A656-11CB55988A6F}"/>
              </a:ext>
            </a:extLst>
          </p:cNvPr>
          <p:cNvGrpSpPr>
            <a:grpSpLocks noChangeAspect="1"/>
          </p:cNvGrpSpPr>
          <p:nvPr/>
        </p:nvGrpSpPr>
        <p:grpSpPr>
          <a:xfrm>
            <a:off x="7311325" y="4562464"/>
            <a:ext cx="640080" cy="640080"/>
            <a:chOff x="7746615" y="3262329"/>
            <a:chExt cx="914400" cy="9144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0389B4-B471-1FFC-3AD4-D37C9A52EDA5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D821C4-12D9-9F3C-17E0-8AEB8B043D22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0C89C-66B0-1D63-538B-369E359DF8CD}"/>
              </a:ext>
            </a:extLst>
          </p:cNvPr>
          <p:cNvGrpSpPr>
            <a:grpSpLocks noChangeAspect="1"/>
          </p:cNvGrpSpPr>
          <p:nvPr/>
        </p:nvGrpSpPr>
        <p:grpSpPr>
          <a:xfrm>
            <a:off x="9010791" y="4562464"/>
            <a:ext cx="640080" cy="640080"/>
            <a:chOff x="7746615" y="3262329"/>
            <a:chExt cx="914400" cy="9144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D8EB91-9852-EC12-38A1-A80B47A3B2F8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C82F3E-E756-B9DA-2AAB-6506813CE50D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5F9D2E-2554-2920-0C89-7E024B9297E1}"/>
              </a:ext>
            </a:extLst>
          </p:cNvPr>
          <p:cNvGrpSpPr>
            <a:grpSpLocks noChangeAspect="1"/>
          </p:cNvGrpSpPr>
          <p:nvPr/>
        </p:nvGrpSpPr>
        <p:grpSpPr>
          <a:xfrm>
            <a:off x="6837859" y="2956521"/>
            <a:ext cx="640080" cy="640080"/>
            <a:chOff x="7746615" y="3262329"/>
            <a:chExt cx="914400" cy="9144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199DBA-756A-5212-5ED4-CFA3920428C1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F820C0-D77A-F3DF-3F55-BF88CF36429B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AD1BE6-62AC-578C-BB1D-1E8970057BD4}"/>
              </a:ext>
            </a:extLst>
          </p:cNvPr>
          <p:cNvGrpSpPr>
            <a:grpSpLocks noChangeAspect="1"/>
          </p:cNvGrpSpPr>
          <p:nvPr/>
        </p:nvGrpSpPr>
        <p:grpSpPr>
          <a:xfrm>
            <a:off x="6736546" y="3587661"/>
            <a:ext cx="640080" cy="640080"/>
            <a:chOff x="7746615" y="3262329"/>
            <a:chExt cx="914400" cy="9144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A3745E-BE59-71BC-1D9F-8A0DAC5682E2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639135-10E9-68DF-9E09-4DA2766E2491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203815" y="3262329"/>
              <a:ext cx="0" cy="91440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2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1" grpId="0"/>
      <p:bldP spid="12" grpId="0"/>
      <p:bldP spid="47" grpId="0"/>
      <p:bldP spid="46" grpId="0"/>
      <p:bldP spid="45" grpId="0"/>
      <p:bldP spid="11" grpId="0"/>
      <p:bldP spid="41" grpId="0"/>
      <p:bldP spid="7" grpId="0"/>
      <p:bldP spid="8" grpId="0"/>
      <p:bldP spid="38" grpId="0" animBg="1"/>
      <p:bldP spid="10" grpId="0"/>
      <p:bldP spid="40" grpId="0" animBg="1"/>
      <p:bldP spid="42" grpId="0" animBg="1"/>
      <p:bldP spid="43" grpId="0"/>
      <p:bldP spid="44" grpId="0" animBg="1"/>
      <p:bldP spid="48" grpId="0" animBg="1"/>
      <p:bldP spid="49" grpId="0"/>
      <p:bldP spid="50" grpId="0" animBg="1"/>
      <p:bldP spid="53" grpId="0" animBg="1"/>
      <p:bldP spid="54" grpId="0"/>
      <p:bldP spid="55" grpId="0" animBg="1"/>
      <p:bldP spid="57" grpId="0"/>
      <p:bldP spid="56" grpId="0"/>
      <p:bldP spid="13" grpId="0"/>
      <p:bldP spid="3" grpId="0"/>
      <p:bldP spid="3" grpId="1"/>
      <p:bldP spid="4" grpId="0"/>
      <p:bldP spid="32" grpId="0"/>
      <p:bldP spid="33" grpId="0"/>
      <p:bldP spid="33" grpId="1"/>
      <p:bldP spid="34" grpId="0"/>
      <p:bldP spid="34" grpId="1"/>
      <p:bldP spid="35" grpId="0"/>
      <p:bldP spid="35" grpId="1"/>
      <p:bldP spid="6" grpId="0"/>
      <p:bldP spid="5" grpId="0" animBg="1"/>
      <p:bldP spid="5" grpId="1" animBg="1"/>
      <p:bldP spid="9" grpId="0" animBg="1"/>
      <p:bldP spid="9" grpId="1" animBg="1"/>
      <p:bldP spid="14" grpId="0" animBg="1"/>
      <p:bldP spid="14" grpId="1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1424</Words>
  <Application>Microsoft Macintosh PowerPoint</Application>
  <PresentationFormat>Widescreen</PresentationFormat>
  <Paragraphs>177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Menlo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Schneider, John Brand</dc:creator>
  <cp:lastModifiedBy>Schneider, John Brand</cp:lastModifiedBy>
  <cp:revision>2</cp:revision>
  <cp:lastPrinted>2020-04-06T01:17:36Z</cp:lastPrinted>
  <dcterms:created xsi:type="dcterms:W3CDTF">2020-01-15T03:07:09Z</dcterms:created>
  <dcterms:modified xsi:type="dcterms:W3CDTF">2025-04-13T00:35:34Z</dcterms:modified>
</cp:coreProperties>
</file>