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766" r:id="rId3"/>
    <p:sldId id="806" r:id="rId4"/>
    <p:sldId id="767" r:id="rId5"/>
    <p:sldId id="774" r:id="rId6"/>
    <p:sldId id="807" r:id="rId7"/>
    <p:sldId id="777" r:id="rId8"/>
    <p:sldId id="778" r:id="rId9"/>
    <p:sldId id="779" r:id="rId10"/>
    <p:sldId id="782" r:id="rId11"/>
    <p:sldId id="783" r:id="rId12"/>
    <p:sldId id="794" r:id="rId13"/>
    <p:sldId id="784" r:id="rId14"/>
    <p:sldId id="798" r:id="rId15"/>
    <p:sldId id="788" r:id="rId16"/>
    <p:sldId id="789" r:id="rId17"/>
    <p:sldId id="790" r:id="rId18"/>
    <p:sldId id="7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6"/>
    <p:restoredTop sz="94497"/>
  </p:normalViewPr>
  <p:slideViewPr>
    <p:cSldViewPr snapToGrid="0">
      <p:cViewPr varScale="1">
        <p:scale>
          <a:sx n="196" d="100"/>
          <a:sy n="196" d="100"/>
        </p:scale>
        <p:origin x="4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B1157854-F987-D646-8FA6-B8CC4492FC98}"/>
    <pc:docChg chg="undo custSel addSld delSld modSld">
      <pc:chgData name="Schneider, John Brand" userId="0a27f970-e9e3-4a42-989b-114aef573237" providerId="ADAL" clId="{B1157854-F987-D646-8FA6-B8CC4492FC98}" dt="2022-04-20T21:37:09.570" v="1454" actId="2696"/>
      <pc:docMkLst>
        <pc:docMk/>
      </pc:docMkLst>
      <pc:sldChg chg="modSp mod modAnim">
        <pc:chgData name="Schneider, John Brand" userId="0a27f970-e9e3-4a42-989b-114aef573237" providerId="ADAL" clId="{B1157854-F987-D646-8FA6-B8CC4492FC98}" dt="2022-04-20T19:50:55.730" v="1450" actId="20577"/>
        <pc:sldMkLst>
          <pc:docMk/>
          <pc:sldMk cId="1602654446" sldId="256"/>
        </pc:sldMkLst>
      </pc:sldChg>
      <pc:sldChg chg="modSp del">
        <pc:chgData name="Schneider, John Brand" userId="0a27f970-e9e3-4a42-989b-114aef573237" providerId="ADAL" clId="{B1157854-F987-D646-8FA6-B8CC4492FC98}" dt="2022-04-19T21:31:51.094" v="38" actId="2696"/>
        <pc:sldMkLst>
          <pc:docMk/>
          <pc:sldMk cId="3856665876" sldId="771"/>
        </pc:sldMkLst>
      </pc:sldChg>
      <pc:sldChg chg="modSp del">
        <pc:chgData name="Schneider, John Brand" userId="0a27f970-e9e3-4a42-989b-114aef573237" providerId="ADAL" clId="{B1157854-F987-D646-8FA6-B8CC4492FC98}" dt="2022-04-19T21:31:51.094" v="38" actId="2696"/>
        <pc:sldMkLst>
          <pc:docMk/>
          <pc:sldMk cId="523449044" sldId="772"/>
        </pc:sldMkLst>
      </pc:sldChg>
      <pc:sldChg chg="modSp del">
        <pc:chgData name="Schneider, John Brand" userId="0a27f970-e9e3-4a42-989b-114aef573237" providerId="ADAL" clId="{B1157854-F987-D646-8FA6-B8CC4492FC98}" dt="2022-04-19T21:31:51.094" v="38" actId="2696"/>
        <pc:sldMkLst>
          <pc:docMk/>
          <pc:sldMk cId="206317371" sldId="773"/>
        </pc:sldMkLst>
      </pc:sldChg>
      <pc:sldChg chg="addSp modSp mod modAnim">
        <pc:chgData name="Schneider, John Brand" userId="0a27f970-e9e3-4a42-989b-114aef573237" providerId="ADAL" clId="{B1157854-F987-D646-8FA6-B8CC4492FC98}" dt="2022-04-20T18:18:48.580" v="1089" actId="1035"/>
        <pc:sldMkLst>
          <pc:docMk/>
          <pc:sldMk cId="2521697548" sldId="774"/>
        </pc:sldMkLst>
      </pc:sldChg>
      <pc:sldChg chg="addSp delSp modSp mod modAnim">
        <pc:chgData name="Schneider, John Brand" userId="0a27f970-e9e3-4a42-989b-114aef573237" providerId="ADAL" clId="{B1157854-F987-D646-8FA6-B8CC4492FC98}" dt="2022-04-20T18:45:08.318" v="1185" actId="1036"/>
        <pc:sldMkLst>
          <pc:docMk/>
          <pc:sldMk cId="2334605964" sldId="777"/>
        </pc:sldMkLst>
      </pc:sldChg>
      <pc:sldChg chg="addSp delSp modSp mod modAnim">
        <pc:chgData name="Schneider, John Brand" userId="0a27f970-e9e3-4a42-989b-114aef573237" providerId="ADAL" clId="{B1157854-F987-D646-8FA6-B8CC4492FC98}" dt="2022-04-20T18:43:51.969" v="1181" actId="1037"/>
        <pc:sldMkLst>
          <pc:docMk/>
          <pc:sldMk cId="1315266583" sldId="778"/>
        </pc:sldMkLst>
      </pc:sldChg>
      <pc:sldChg chg="addSp delSp modSp mod modAnim">
        <pc:chgData name="Schneider, John Brand" userId="0a27f970-e9e3-4a42-989b-114aef573237" providerId="ADAL" clId="{B1157854-F987-D646-8FA6-B8CC4492FC98}" dt="2022-04-20T18:45:23.583" v="1190" actId="1036"/>
        <pc:sldMkLst>
          <pc:docMk/>
          <pc:sldMk cId="2520531582" sldId="779"/>
        </pc:sldMkLst>
      </pc:sldChg>
      <pc:sldChg chg="modSp mod">
        <pc:chgData name="Schneider, John Brand" userId="0a27f970-e9e3-4a42-989b-114aef573237" providerId="ADAL" clId="{B1157854-F987-D646-8FA6-B8CC4492FC98}" dt="2022-04-19T22:53:24.357" v="816" actId="20577"/>
        <pc:sldMkLst>
          <pc:docMk/>
          <pc:sldMk cId="1206340043" sldId="783"/>
        </pc:sldMkLst>
      </pc:sldChg>
      <pc:sldChg chg="addSp modSp mod modAnim">
        <pc:chgData name="Schneider, John Brand" userId="0a27f970-e9e3-4a42-989b-114aef573237" providerId="ADAL" clId="{B1157854-F987-D646-8FA6-B8CC4492FC98}" dt="2022-04-20T19:00:34.692" v="1288"/>
        <pc:sldMkLst>
          <pc:docMk/>
          <pc:sldMk cId="412863971" sldId="789"/>
        </pc:sldMkLst>
      </pc:sldChg>
      <pc:sldChg chg="modSp mod modAnim">
        <pc:chgData name="Schneider, John Brand" userId="0a27f970-e9e3-4a42-989b-114aef573237" providerId="ADAL" clId="{B1157854-F987-D646-8FA6-B8CC4492FC98}" dt="2022-04-19T23:18:26.016" v="1050" actId="113"/>
        <pc:sldMkLst>
          <pc:docMk/>
          <pc:sldMk cId="2008533086" sldId="790"/>
        </pc:sldMkLst>
      </pc:sldChg>
      <pc:sldChg chg="delSp mod">
        <pc:chgData name="Schneider, John Brand" userId="0a27f970-e9e3-4a42-989b-114aef573237" providerId="ADAL" clId="{B1157854-F987-D646-8FA6-B8CC4492FC98}" dt="2022-04-20T21:36:00.777" v="1452" actId="478"/>
        <pc:sldMkLst>
          <pc:docMk/>
          <pc:sldMk cId="2559273989" sldId="792"/>
        </pc:sldMkLst>
      </pc:sldChg>
      <pc:sldChg chg="delSp mod">
        <pc:chgData name="Schneider, John Brand" userId="0a27f970-e9e3-4a42-989b-114aef573237" providerId="ADAL" clId="{B1157854-F987-D646-8FA6-B8CC4492FC98}" dt="2022-04-20T21:35:54.560" v="1451" actId="478"/>
        <pc:sldMkLst>
          <pc:docMk/>
          <pc:sldMk cId="464743532" sldId="793"/>
        </pc:sldMkLst>
      </pc:sldChg>
      <pc:sldChg chg="addSp delSp modSp new mod modAnim">
        <pc:chgData name="Schneider, John Brand" userId="0a27f970-e9e3-4a42-989b-114aef573237" providerId="ADAL" clId="{B1157854-F987-D646-8FA6-B8CC4492FC98}" dt="2022-04-20T21:36:39.677" v="1453" actId="478"/>
        <pc:sldMkLst>
          <pc:docMk/>
          <pc:sldMk cId="2960084487" sldId="794"/>
        </pc:sldMkLst>
      </pc:sldChg>
      <pc:sldChg chg="add">
        <pc:chgData name="Schneider, John Brand" userId="0a27f970-e9e3-4a42-989b-114aef573237" providerId="ADAL" clId="{B1157854-F987-D646-8FA6-B8CC4492FC98}" dt="2022-04-20T18:15:16.456" v="1051"/>
        <pc:sldMkLst>
          <pc:docMk/>
          <pc:sldMk cId="271316669" sldId="795"/>
        </pc:sldMkLst>
      </pc:sldChg>
      <pc:sldChg chg="addSp delSp modSp new del mod modAnim">
        <pc:chgData name="Schneider, John Brand" userId="0a27f970-e9e3-4a42-989b-114aef573237" providerId="ADAL" clId="{B1157854-F987-D646-8FA6-B8CC4492FC98}" dt="2022-04-19T23:08:20.952" v="1036" actId="2696"/>
        <pc:sldMkLst>
          <pc:docMk/>
          <pc:sldMk cId="2223248952" sldId="795"/>
        </pc:sldMkLst>
      </pc:sldChg>
      <pc:sldChg chg="addSp modSp add del mod modAnim">
        <pc:chgData name="Schneider, John Brand" userId="0a27f970-e9e3-4a42-989b-114aef573237" providerId="ADAL" clId="{B1157854-F987-D646-8FA6-B8CC4492FC98}" dt="2022-04-20T21:37:09.570" v="1454" actId="2696"/>
        <pc:sldMkLst>
          <pc:docMk/>
          <pc:sldMk cId="4073245918" sldId="796"/>
        </pc:sldMkLst>
      </pc:sldChg>
      <pc:sldChg chg="add del">
        <pc:chgData name="Schneider, John Brand" userId="0a27f970-e9e3-4a42-989b-114aef573237" providerId="ADAL" clId="{B1157854-F987-D646-8FA6-B8CC4492FC98}" dt="2022-04-20T18:23:39.405" v="1109"/>
        <pc:sldMkLst>
          <pc:docMk/>
          <pc:sldMk cId="578200564" sldId="797"/>
        </pc:sldMkLst>
      </pc:sldChg>
      <pc:sldChg chg="del">
        <pc:chgData name="Schneider, John Brand" userId="0a27f970-e9e3-4a42-989b-114aef573237" providerId="ADAL" clId="{B1157854-F987-D646-8FA6-B8CC4492FC98}" dt="2022-04-20T21:37:09.570" v="1454" actId="2696"/>
        <pc:sldMkLst>
          <pc:docMk/>
          <pc:sldMk cId="2447981930" sldId="797"/>
        </pc:sldMkLst>
      </pc:sldChg>
    </pc:docChg>
  </pc:docChgLst>
  <pc:docChgLst>
    <pc:chgData name="Schneider, John Brand" userId="0a27f970-e9e3-4a42-989b-114aef573237" providerId="ADAL" clId="{38B4AF7B-DDC6-8E4D-97B9-0F026E8BA510}"/>
    <pc:docChg chg="undo custSel modSld">
      <pc:chgData name="Schneider, John Brand" userId="0a27f970-e9e3-4a42-989b-114aef573237" providerId="ADAL" clId="{38B4AF7B-DDC6-8E4D-97B9-0F026E8BA510}" dt="2023-11-24T20:21:07.247" v="73"/>
      <pc:docMkLst>
        <pc:docMk/>
      </pc:docMkLst>
      <pc:sldChg chg="addSp delSp modSp mod delAnim modAnim">
        <pc:chgData name="Schneider, John Brand" userId="0a27f970-e9e3-4a42-989b-114aef573237" providerId="ADAL" clId="{38B4AF7B-DDC6-8E4D-97B9-0F026E8BA510}" dt="2023-11-24T20:21:07.247" v="73"/>
        <pc:sldMkLst>
          <pc:docMk/>
          <pc:sldMk cId="464743532" sldId="793"/>
        </pc:sldMkLst>
      </pc:sldChg>
    </pc:docChg>
  </pc:docChgLst>
  <pc:docChgLst>
    <pc:chgData name="Schneider, John Brand" userId="0a27f970-e9e3-4a42-989b-114aef573237" providerId="ADAL" clId="{9D1B99CA-2D6D-A042-988A-AE138E4B8DD1}"/>
    <pc:docChg chg="custSel addSld delSld modSld sldOrd">
      <pc:chgData name="Schneider, John Brand" userId="0a27f970-e9e3-4a42-989b-114aef573237" providerId="ADAL" clId="{9D1B99CA-2D6D-A042-988A-AE138E4B8DD1}" dt="2023-11-27T20:25:12.656" v="598" actId="2696"/>
      <pc:docMkLst>
        <pc:docMk/>
      </pc:docMkLst>
      <pc:sldChg chg="modSp">
        <pc:chgData name="Schneider, John Brand" userId="0a27f970-e9e3-4a42-989b-114aef573237" providerId="ADAL" clId="{9D1B99CA-2D6D-A042-988A-AE138E4B8DD1}" dt="2023-11-13T06:06:56.565" v="20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9D1B99CA-2D6D-A042-988A-AE138E4B8DD1}" dt="2023-11-27T05:34:53.097" v="175" actId="33524"/>
        <pc:sldMkLst>
          <pc:docMk/>
          <pc:sldMk cId="2334605964" sldId="777"/>
        </pc:sldMkLst>
      </pc:sldChg>
      <pc:sldChg chg="addSp modSp mod modAnim">
        <pc:chgData name="Schneider, John Brand" userId="0a27f970-e9e3-4a42-989b-114aef573237" providerId="ADAL" clId="{9D1B99CA-2D6D-A042-988A-AE138E4B8DD1}" dt="2023-11-27T05:38:30.048" v="266"/>
        <pc:sldMkLst>
          <pc:docMk/>
          <pc:sldMk cId="1315266583" sldId="778"/>
        </pc:sldMkLst>
      </pc:sldChg>
      <pc:sldChg chg="addSp modSp mod modAnim">
        <pc:chgData name="Schneider, John Brand" userId="0a27f970-e9e3-4a42-989b-114aef573237" providerId="ADAL" clId="{9D1B99CA-2D6D-A042-988A-AE138E4B8DD1}" dt="2023-11-27T05:38:23.025" v="265"/>
        <pc:sldMkLst>
          <pc:docMk/>
          <pc:sldMk cId="2520531582" sldId="779"/>
        </pc:sldMkLst>
      </pc:sldChg>
      <pc:sldChg chg="del">
        <pc:chgData name="Schneider, John Brand" userId="0a27f970-e9e3-4a42-989b-114aef573237" providerId="ADAL" clId="{9D1B99CA-2D6D-A042-988A-AE138E4B8DD1}" dt="2023-11-27T18:01:41.863" v="529" actId="2696"/>
        <pc:sldMkLst>
          <pc:docMk/>
          <pc:sldMk cId="464743532" sldId="793"/>
        </pc:sldMkLst>
      </pc:sldChg>
      <pc:sldChg chg="add">
        <pc:chgData name="Schneider, John Brand" userId="0a27f970-e9e3-4a42-989b-114aef573237" providerId="ADAL" clId="{9D1B99CA-2D6D-A042-988A-AE138E4B8DD1}" dt="2023-11-27T17:58:21.832" v="500"/>
        <pc:sldMkLst>
          <pc:docMk/>
          <pc:sldMk cId="271316669" sldId="795"/>
        </pc:sldMkLst>
      </pc:sldChg>
      <pc:sldChg chg="add del">
        <pc:chgData name="Schneider, John Brand" userId="0a27f970-e9e3-4a42-989b-114aef573237" providerId="ADAL" clId="{9D1B99CA-2D6D-A042-988A-AE138E4B8DD1}" dt="2023-11-27T20:25:12.656" v="598" actId="2696"/>
        <pc:sldMkLst>
          <pc:docMk/>
          <pc:sldMk cId="109865636" sldId="797"/>
        </pc:sldMkLst>
      </pc:sldChg>
      <pc:sldChg chg="addSp modSp mod modAnim">
        <pc:chgData name="Schneider, John Brand" userId="0a27f970-e9e3-4a42-989b-114aef573237" providerId="ADAL" clId="{9D1B99CA-2D6D-A042-988A-AE138E4B8DD1}" dt="2023-11-27T06:28:03.954" v="499" actId="552"/>
        <pc:sldMkLst>
          <pc:docMk/>
          <pc:sldMk cId="418888752" sldId="798"/>
        </pc:sldMkLst>
      </pc:sldChg>
      <pc:sldChg chg="add del">
        <pc:chgData name="Schneider, John Brand" userId="0a27f970-e9e3-4a42-989b-114aef573237" providerId="ADAL" clId="{9D1B99CA-2D6D-A042-988A-AE138E4B8DD1}" dt="2023-11-27T20:25:12.575" v="597" actId="2696"/>
        <pc:sldMkLst>
          <pc:docMk/>
          <pc:sldMk cId="57604138" sldId="799"/>
        </pc:sldMkLst>
      </pc:sldChg>
      <pc:sldChg chg="addSp delSp modSp add mod ord delAnim modAnim">
        <pc:chgData name="Schneider, John Brand" userId="0a27f970-e9e3-4a42-989b-114aef573237" providerId="ADAL" clId="{9D1B99CA-2D6D-A042-988A-AE138E4B8DD1}" dt="2023-11-27T18:11:13.225" v="596" actId="14100"/>
        <pc:sldMkLst>
          <pc:docMk/>
          <pc:sldMk cId="426125177" sldId="800"/>
        </pc:sldMkLst>
      </pc:sldChg>
    </pc:docChg>
  </pc:docChgLst>
  <pc:docChgLst>
    <pc:chgData name="Schneider, John Brand" userId="0a27f970-e9e3-4a42-989b-114aef573237" providerId="ADAL" clId="{1F09717A-4E9A-0641-B197-4DBFB1FA379D}"/>
    <pc:docChg chg="custSel addSld modSld">
      <pc:chgData name="Schneider, John Brand" userId="0a27f970-e9e3-4a42-989b-114aef573237" providerId="ADAL" clId="{1F09717A-4E9A-0641-B197-4DBFB1FA379D}" dt="2022-11-28T19:59:45.019" v="6" actId="20577"/>
      <pc:docMkLst>
        <pc:docMk/>
      </pc:docMkLst>
      <pc:sldChg chg="addSp delSp modSp new mod">
        <pc:chgData name="Schneider, John Brand" userId="0a27f970-e9e3-4a42-989b-114aef573237" providerId="ADAL" clId="{1F09717A-4E9A-0641-B197-4DBFB1FA379D}" dt="2022-11-28T19:59:45.019" v="6" actId="20577"/>
        <pc:sldMkLst>
          <pc:docMk/>
          <pc:sldMk cId="2144339845" sldId="800"/>
        </pc:sldMkLst>
      </pc:sldChg>
    </pc:docChg>
  </pc:docChgLst>
  <pc:docChgLst>
    <pc:chgData name="Schneider, John Brand" userId="0a27f970-e9e3-4a42-989b-114aef573237" providerId="ADAL" clId="{5A73AC19-2740-E94B-B38A-A6C670859B7C}"/>
    <pc:docChg chg="delSld">
      <pc:chgData name="Schneider, John Brand" userId="0a27f970-e9e3-4a42-989b-114aef573237" providerId="ADAL" clId="{5A73AC19-2740-E94B-B38A-A6C670859B7C}" dt="2022-11-28T22:29:22.855" v="0" actId="2696"/>
      <pc:docMkLst>
        <pc:docMk/>
      </pc:docMkLst>
      <pc:sldChg chg="del">
        <pc:chgData name="Schneider, John Brand" userId="0a27f970-e9e3-4a42-989b-114aef573237" providerId="ADAL" clId="{5A73AC19-2740-E94B-B38A-A6C670859B7C}" dt="2022-11-28T22:29:22.855" v="0" actId="2696"/>
        <pc:sldMkLst>
          <pc:docMk/>
          <pc:sldMk cId="4095290563" sldId="798"/>
        </pc:sldMkLst>
      </pc:sldChg>
      <pc:sldChg chg="del">
        <pc:chgData name="Schneider, John Brand" userId="0a27f970-e9e3-4a42-989b-114aef573237" providerId="ADAL" clId="{5A73AC19-2740-E94B-B38A-A6C670859B7C}" dt="2022-11-28T22:29:22.855" v="0" actId="2696"/>
        <pc:sldMkLst>
          <pc:docMk/>
          <pc:sldMk cId="4073245918" sldId="799"/>
        </pc:sldMkLst>
      </pc:sldChg>
      <pc:sldChg chg="del">
        <pc:chgData name="Schneider, John Brand" userId="0a27f970-e9e3-4a42-989b-114aef573237" providerId="ADAL" clId="{5A73AC19-2740-E94B-B38A-A6C670859B7C}" dt="2022-11-28T22:29:22.855" v="0" actId="2696"/>
        <pc:sldMkLst>
          <pc:docMk/>
          <pc:sldMk cId="2144339845" sldId="800"/>
        </pc:sldMkLst>
      </pc:sldChg>
    </pc:docChg>
  </pc:docChgLst>
  <pc:docChgLst>
    <pc:chgData name="Schneider, John Brand" userId="0a27f970-e9e3-4a42-989b-114aef573237" providerId="ADAL" clId="{3FEA3DA6-8AB9-6B43-BF27-B48F7C18C4DC}"/>
    <pc:docChg chg="custSel addSld modSld">
      <pc:chgData name="Schneider, John Brand" userId="0a27f970-e9e3-4a42-989b-114aef573237" providerId="ADAL" clId="{3FEA3DA6-8AB9-6B43-BF27-B48F7C18C4DC}" dt="2021-11-30T02:24:02.632" v="495" actId="20577"/>
      <pc:docMkLst>
        <pc:docMk/>
      </pc:docMkLst>
      <pc:sldChg chg="modSp mod modAnim">
        <pc:chgData name="Schneider, John Brand" userId="0a27f970-e9e3-4a42-989b-114aef573237" providerId="ADAL" clId="{3FEA3DA6-8AB9-6B43-BF27-B48F7C18C4DC}" dt="2021-11-28T22:48:55.687" v="133" actId="1076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3FEA3DA6-8AB9-6B43-BF27-B48F7C18C4DC}" dt="2021-11-28T22:52:25.605" v="136" actId="554"/>
        <pc:sldMkLst>
          <pc:docMk/>
          <pc:sldMk cId="2521697548" sldId="774"/>
        </pc:sldMkLst>
      </pc:sldChg>
      <pc:sldChg chg="modSp mod modAnim">
        <pc:chgData name="Schneider, John Brand" userId="0a27f970-e9e3-4a42-989b-114aef573237" providerId="ADAL" clId="{3FEA3DA6-8AB9-6B43-BF27-B48F7C18C4DC}" dt="2021-11-29T17:24:23.020" v="399"/>
        <pc:sldMkLst>
          <pc:docMk/>
          <pc:sldMk cId="2334605964" sldId="777"/>
        </pc:sldMkLst>
      </pc:sldChg>
      <pc:sldChg chg="modSp mod">
        <pc:chgData name="Schneider, John Brand" userId="0a27f970-e9e3-4a42-989b-114aef573237" providerId="ADAL" clId="{3FEA3DA6-8AB9-6B43-BF27-B48F7C18C4DC}" dt="2021-11-28T22:54:07.149" v="140" actId="1035"/>
        <pc:sldMkLst>
          <pc:docMk/>
          <pc:sldMk cId="1315266583" sldId="778"/>
        </pc:sldMkLst>
      </pc:sldChg>
      <pc:sldChg chg="addSp delSp modSp mod delAnim modAnim">
        <pc:chgData name="Schneider, John Brand" userId="0a27f970-e9e3-4a42-989b-114aef573237" providerId="ADAL" clId="{3FEA3DA6-8AB9-6B43-BF27-B48F7C18C4DC}" dt="2021-11-29T17:31:44.945" v="417" actId="1038"/>
        <pc:sldMkLst>
          <pc:docMk/>
          <pc:sldMk cId="723904184" sldId="784"/>
        </pc:sldMkLst>
      </pc:sldChg>
      <pc:sldChg chg="addSp modSp mod modAnim">
        <pc:chgData name="Schneider, John Brand" userId="0a27f970-e9e3-4a42-989b-114aef573237" providerId="ADAL" clId="{3FEA3DA6-8AB9-6B43-BF27-B48F7C18C4DC}" dt="2021-11-29T17:35:56.318" v="431" actId="1076"/>
        <pc:sldMkLst>
          <pc:docMk/>
          <pc:sldMk cId="412863971" sldId="789"/>
        </pc:sldMkLst>
      </pc:sldChg>
      <pc:sldChg chg="modSp mod">
        <pc:chgData name="Schneider, John Brand" userId="0a27f970-e9e3-4a42-989b-114aef573237" providerId="ADAL" clId="{3FEA3DA6-8AB9-6B43-BF27-B48F7C18C4DC}" dt="2021-11-29T17:38:21.035" v="460" actId="1036"/>
        <pc:sldMkLst>
          <pc:docMk/>
          <pc:sldMk cId="2008533086" sldId="790"/>
        </pc:sldMkLst>
      </pc:sldChg>
      <pc:sldChg chg="modSp mod">
        <pc:chgData name="Schneider, John Brand" userId="0a27f970-e9e3-4a42-989b-114aef573237" providerId="ADAL" clId="{3FEA3DA6-8AB9-6B43-BF27-B48F7C18C4DC}" dt="2021-11-30T02:24:02.632" v="495" actId="20577"/>
        <pc:sldMkLst>
          <pc:docMk/>
          <pc:sldMk cId="2559273989" sldId="792"/>
        </pc:sldMkLst>
      </pc:sldChg>
      <pc:sldChg chg="add">
        <pc:chgData name="Schneider, John Brand" userId="0a27f970-e9e3-4a42-989b-114aef573237" providerId="ADAL" clId="{3FEA3DA6-8AB9-6B43-BF27-B48F7C18C4DC}" dt="2021-11-28T23:38:38.821" v="398"/>
        <pc:sldMkLst>
          <pc:docMk/>
          <pc:sldMk cId="464743532" sldId="793"/>
        </pc:sldMkLst>
      </pc:sldChg>
    </pc:docChg>
  </pc:docChgLst>
  <pc:docChgLst>
    <pc:chgData name="Schneider, John Brand" userId="0a27f970-e9e3-4a42-989b-114aef573237" providerId="ADAL" clId="{D115DD11-28B0-F149-B7E0-50EB6957AFBA}"/>
    <pc:docChg chg="undo custSel modSld">
      <pc:chgData name="Schneider, John Brand" userId="0a27f970-e9e3-4a42-989b-114aef573237" providerId="ADAL" clId="{D115DD11-28B0-F149-B7E0-50EB6957AFBA}" dt="2024-04-15T19:24:23.840" v="239"/>
      <pc:docMkLst>
        <pc:docMk/>
      </pc:docMkLst>
      <pc:sldChg chg="modSp modAnim">
        <pc:chgData name="Schneider, John Brand" userId="0a27f970-e9e3-4a42-989b-114aef573237" providerId="ADAL" clId="{D115DD11-28B0-F149-B7E0-50EB6957AFBA}" dt="2024-04-15T19:22:17.275" v="215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D115DD11-28B0-F149-B7E0-50EB6957AFBA}" dt="2024-04-15T19:24:23.840" v="239"/>
        <pc:sldMkLst>
          <pc:docMk/>
          <pc:sldMk cId="2521697548" sldId="774"/>
        </pc:sldMkLst>
      </pc:sldChg>
      <pc:sldChg chg="addSp modSp mod modAnim">
        <pc:chgData name="Schneider, John Brand" userId="0a27f970-e9e3-4a42-989b-114aef573237" providerId="ADAL" clId="{D115DD11-28B0-F149-B7E0-50EB6957AFBA}" dt="2024-04-14T04:23:36.439" v="145" actId="1035"/>
        <pc:sldMkLst>
          <pc:docMk/>
          <pc:sldMk cId="2960084487" sldId="794"/>
        </pc:sldMkLst>
      </pc:sldChg>
    </pc:docChg>
  </pc:docChgLst>
  <pc:docChgLst>
    <pc:chgData name="Schneider, John Brand" userId="0a27f970-e9e3-4a42-989b-114aef573237" providerId="ADAL" clId="{99D3C1CF-9699-C548-B3EF-61D6BBAC97F4}"/>
    <pc:docChg chg="custSel addSld modSld">
      <pc:chgData name="Schneider, John Brand" userId="0a27f970-e9e3-4a42-989b-114aef573237" providerId="ADAL" clId="{99D3C1CF-9699-C548-B3EF-61D6BBAC97F4}" dt="2022-04-20T21:12:04.933" v="34" actId="20577"/>
      <pc:docMkLst>
        <pc:docMk/>
      </pc:docMkLst>
      <pc:sldChg chg="modAnim">
        <pc:chgData name="Schneider, John Brand" userId="0a27f970-e9e3-4a42-989b-114aef573237" providerId="ADAL" clId="{99D3C1CF-9699-C548-B3EF-61D6BBAC97F4}" dt="2022-04-20T20:08:05.950" v="3"/>
        <pc:sldMkLst>
          <pc:docMk/>
          <pc:sldMk cId="1602654446" sldId="256"/>
        </pc:sldMkLst>
      </pc:sldChg>
      <pc:sldChg chg="addSp">
        <pc:chgData name="Schneider, John Brand" userId="0a27f970-e9e3-4a42-989b-114aef573237" providerId="ADAL" clId="{99D3C1CF-9699-C548-B3EF-61D6BBAC97F4}" dt="2022-04-20T21:04:05.037" v="4"/>
        <pc:sldMkLst>
          <pc:docMk/>
          <pc:sldMk cId="2559273989" sldId="792"/>
        </pc:sldMkLst>
      </pc:sldChg>
      <pc:sldChg chg="addSp">
        <pc:chgData name="Schneider, John Brand" userId="0a27f970-e9e3-4a42-989b-114aef573237" providerId="ADAL" clId="{99D3C1CF-9699-C548-B3EF-61D6BBAC97F4}" dt="2022-04-20T21:04:05.037" v="4"/>
        <pc:sldMkLst>
          <pc:docMk/>
          <pc:sldMk cId="464743532" sldId="793"/>
        </pc:sldMkLst>
      </pc:sldChg>
      <pc:sldChg chg="addSp">
        <pc:chgData name="Schneider, John Brand" userId="0a27f970-e9e3-4a42-989b-114aef573237" providerId="ADAL" clId="{99D3C1CF-9699-C548-B3EF-61D6BBAC97F4}" dt="2022-04-20T21:04:05.037" v="4"/>
        <pc:sldMkLst>
          <pc:docMk/>
          <pc:sldMk cId="2960084487" sldId="794"/>
        </pc:sldMkLst>
      </pc:sldChg>
      <pc:sldChg chg="addSp delSp modSp new mod">
        <pc:chgData name="Schneider, John Brand" userId="0a27f970-e9e3-4a42-989b-114aef573237" providerId="ADAL" clId="{99D3C1CF-9699-C548-B3EF-61D6BBAC97F4}" dt="2022-04-20T21:12:04.933" v="34" actId="20577"/>
        <pc:sldMkLst>
          <pc:docMk/>
          <pc:sldMk cId="2447981930" sldId="797"/>
        </pc:sldMkLst>
      </pc:sldChg>
    </pc:docChg>
  </pc:docChgLst>
  <pc:docChgLst>
    <pc:chgData name="Schneider, John Brand" userId="0a27f970-e9e3-4a42-989b-114aef573237" providerId="ADAL" clId="{DC6A1B4B-3C4D-D64D-82E4-E37A6CDF5374}"/>
    <pc:docChg chg="undo custSel addSld delSld modSld sldOrd">
      <pc:chgData name="Schneider, John Brand" userId="0a27f970-e9e3-4a42-989b-114aef573237" providerId="ADAL" clId="{DC6A1B4B-3C4D-D64D-82E4-E37A6CDF5374}" dt="2025-04-14T23:02:06.768" v="339" actId="2696"/>
      <pc:docMkLst>
        <pc:docMk/>
      </pc:docMkLst>
      <pc:sldChg chg="addSp modSp mod modAnim">
        <pc:chgData name="Schneider, John Brand" userId="0a27f970-e9e3-4a42-989b-114aef573237" providerId="ADAL" clId="{DC6A1B4B-3C4D-D64D-82E4-E37A6CDF5374}" dt="2025-04-14T19:18:48.256" v="217" actId="20577"/>
        <pc:sldMkLst>
          <pc:docMk/>
          <pc:sldMk cId="1602654446" sldId="256"/>
        </pc:sldMkLst>
        <pc:spChg chg="add mod">
          <ac:chgData name="Schneider, John Brand" userId="0a27f970-e9e3-4a42-989b-114aef573237" providerId="ADAL" clId="{DC6A1B4B-3C4D-D64D-82E4-E37A6CDF5374}" dt="2025-04-13T00:42:32.817" v="46" actId="1036"/>
          <ac:spMkLst>
            <pc:docMk/>
            <pc:sldMk cId="1602654446" sldId="256"/>
            <ac:spMk id="2" creationId="{23C15D23-A0BA-CF6B-6ACB-B65C9A7FBECE}"/>
          </ac:spMkLst>
        </pc:spChg>
        <pc:spChg chg="mod">
          <ac:chgData name="Schneider, John Brand" userId="0a27f970-e9e3-4a42-989b-114aef573237" providerId="ADAL" clId="{DC6A1B4B-3C4D-D64D-82E4-E37A6CDF5374}" dt="2025-04-13T22:13:06.054" v="48" actId="20577"/>
          <ac:spMkLst>
            <pc:docMk/>
            <pc:sldMk cId="1602654446" sldId="256"/>
            <ac:spMk id="3" creationId="{310D3412-2EEE-E545-97DC-3C721E1C8E7B}"/>
          </ac:spMkLst>
        </pc:spChg>
        <pc:spChg chg="mod">
          <ac:chgData name="Schneider, John Brand" userId="0a27f970-e9e3-4a42-989b-114aef573237" providerId="ADAL" clId="{DC6A1B4B-3C4D-D64D-82E4-E37A6CDF5374}" dt="2025-04-14T19:18:48.256" v="217" actId="20577"/>
          <ac:spMkLst>
            <pc:docMk/>
            <pc:sldMk cId="1602654446" sldId="256"/>
            <ac:spMk id="4" creationId="{FE883BDC-93FB-0B4F-A2FD-142C2FECBEE8}"/>
          </ac:spMkLst>
        </pc:spChg>
      </pc:sldChg>
      <pc:sldChg chg="addSp delSp modSp mod ord modTransition delAnim modAnim">
        <pc:chgData name="Schneider, John Brand" userId="0a27f970-e9e3-4a42-989b-114aef573237" providerId="ADAL" clId="{DC6A1B4B-3C4D-D64D-82E4-E37A6CDF5374}" dt="2025-04-14T19:31:29.773" v="323" actId="1037"/>
        <pc:sldMkLst>
          <pc:docMk/>
          <pc:sldMk cId="1116310162" sldId="766"/>
        </pc:sldMkLst>
        <pc:spChg chg="mod">
          <ac:chgData name="Schneider, John Brand" userId="0a27f970-e9e3-4a42-989b-114aef573237" providerId="ADAL" clId="{DC6A1B4B-3C4D-D64D-82E4-E37A6CDF5374}" dt="2025-04-13T00:39:22.998" v="11" actId="20577"/>
          <ac:spMkLst>
            <pc:docMk/>
            <pc:sldMk cId="1116310162" sldId="766"/>
            <ac:spMk id="4" creationId="{5A079A4B-98B2-C44A-BC10-C9DA526380EA}"/>
          </ac:spMkLst>
        </pc:spChg>
        <pc:spChg chg="mod">
          <ac:chgData name="Schneider, John Brand" userId="0a27f970-e9e3-4a42-989b-114aef573237" providerId="ADAL" clId="{DC6A1B4B-3C4D-D64D-82E4-E37A6CDF5374}" dt="2025-04-14T19:31:29.773" v="323" actId="1037"/>
          <ac:spMkLst>
            <pc:docMk/>
            <pc:sldMk cId="1116310162" sldId="766"/>
            <ac:spMk id="14" creationId="{7529EEA1-530A-C7BF-63D2-BD8C269B2342}"/>
          </ac:spMkLst>
        </pc:spChg>
        <pc:spChg chg="add del mod">
          <ac:chgData name="Schneider, John Brand" userId="0a27f970-e9e3-4a42-989b-114aef573237" providerId="ADAL" clId="{DC6A1B4B-3C4D-D64D-82E4-E37A6CDF5374}" dt="2025-04-14T19:23:26.744" v="261" actId="478"/>
          <ac:spMkLst>
            <pc:docMk/>
            <pc:sldMk cId="1116310162" sldId="766"/>
            <ac:spMk id="16" creationId="{C9A97AF8-6C04-7B64-2351-AF0754EA3149}"/>
          </ac:spMkLst>
        </pc:spChg>
        <pc:spChg chg="add mod">
          <ac:chgData name="Schneider, John Brand" userId="0a27f970-e9e3-4a42-989b-114aef573237" providerId="ADAL" clId="{DC6A1B4B-3C4D-D64D-82E4-E37A6CDF5374}" dt="2025-04-14T19:28:14.173" v="301" actId="552"/>
          <ac:spMkLst>
            <pc:docMk/>
            <pc:sldMk cId="1116310162" sldId="766"/>
            <ac:spMk id="17" creationId="{84AF8594-0148-9F9B-ABD8-FACB4882AFD2}"/>
          </ac:spMkLst>
        </pc:spChg>
        <pc:spChg chg="add mod">
          <ac:chgData name="Schneider, John Brand" userId="0a27f970-e9e3-4a42-989b-114aef573237" providerId="ADAL" clId="{DC6A1B4B-3C4D-D64D-82E4-E37A6CDF5374}" dt="2025-04-14T19:26:25.981" v="286" actId="552"/>
          <ac:spMkLst>
            <pc:docMk/>
            <pc:sldMk cId="1116310162" sldId="766"/>
            <ac:spMk id="18" creationId="{CE08E842-4A3C-B8F2-D2AC-10E789588006}"/>
          </ac:spMkLst>
        </pc:spChg>
        <pc:spChg chg="add mod">
          <ac:chgData name="Schneider, John Brand" userId="0a27f970-e9e3-4a42-989b-114aef573237" providerId="ADAL" clId="{DC6A1B4B-3C4D-D64D-82E4-E37A6CDF5374}" dt="2025-04-14T19:27:12.813" v="292" actId="552"/>
          <ac:spMkLst>
            <pc:docMk/>
            <pc:sldMk cId="1116310162" sldId="766"/>
            <ac:spMk id="27" creationId="{DEDE04A3-0D0E-7371-FF50-90AC32A3EE9E}"/>
          </ac:spMkLst>
        </pc:spChg>
        <pc:spChg chg="add mod">
          <ac:chgData name="Schneider, John Brand" userId="0a27f970-e9e3-4a42-989b-114aef573237" providerId="ADAL" clId="{DC6A1B4B-3C4D-D64D-82E4-E37A6CDF5374}" dt="2025-04-14T19:28:14.173" v="301" actId="552"/>
          <ac:spMkLst>
            <pc:docMk/>
            <pc:sldMk cId="1116310162" sldId="766"/>
            <ac:spMk id="28" creationId="{58499169-28D6-6267-3BFA-A0B379A812AF}"/>
          </ac:spMkLst>
        </pc:spChg>
        <pc:spChg chg="mod">
          <ac:chgData name="Schneider, John Brand" userId="0a27f970-e9e3-4a42-989b-114aef573237" providerId="ADAL" clId="{DC6A1B4B-3C4D-D64D-82E4-E37A6CDF5374}" dt="2025-04-14T19:30:43.481" v="318" actId="166"/>
          <ac:spMkLst>
            <pc:docMk/>
            <pc:sldMk cId="1116310162" sldId="766"/>
            <ac:spMk id="32" creationId="{19538AD7-6828-9F6B-E92A-6D350CEAD05D}"/>
          </ac:spMkLst>
        </pc:spChg>
        <pc:spChg chg="del">
          <ac:chgData name="Schneider, John Brand" userId="0a27f970-e9e3-4a42-989b-114aef573237" providerId="ADAL" clId="{DC6A1B4B-3C4D-D64D-82E4-E37A6CDF5374}" dt="2025-04-14T19:24:59.308" v="275" actId="478"/>
          <ac:spMkLst>
            <pc:docMk/>
            <pc:sldMk cId="1116310162" sldId="766"/>
            <ac:spMk id="33" creationId="{2E9B5E79-C7BC-5EEA-BD60-972A1A3CAA30}"/>
          </ac:spMkLst>
        </pc:spChg>
        <pc:spChg chg="del">
          <ac:chgData name="Schneider, John Brand" userId="0a27f970-e9e3-4a42-989b-114aef573237" providerId="ADAL" clId="{DC6A1B4B-3C4D-D64D-82E4-E37A6CDF5374}" dt="2025-04-14T19:24:56.374" v="274" actId="478"/>
          <ac:spMkLst>
            <pc:docMk/>
            <pc:sldMk cId="1116310162" sldId="766"/>
            <ac:spMk id="34" creationId="{0D0A3031-DB9C-7FB5-0263-75EB44C2CB39}"/>
          </ac:spMkLst>
        </pc:spChg>
        <pc:spChg chg="del">
          <ac:chgData name="Schneider, John Brand" userId="0a27f970-e9e3-4a42-989b-114aef573237" providerId="ADAL" clId="{DC6A1B4B-3C4D-D64D-82E4-E37A6CDF5374}" dt="2025-04-14T19:24:53.813" v="273" actId="478"/>
          <ac:spMkLst>
            <pc:docMk/>
            <pc:sldMk cId="1116310162" sldId="766"/>
            <ac:spMk id="35" creationId="{9595A3E8-711A-5703-83EF-35CC997031F0}"/>
          </ac:spMkLst>
        </pc:spChg>
        <pc:spChg chg="mod">
          <ac:chgData name="Schneider, John Brand" userId="0a27f970-e9e3-4a42-989b-114aef573237" providerId="ADAL" clId="{DC6A1B4B-3C4D-D64D-82E4-E37A6CDF5374}" dt="2025-04-14T19:28:14.173" v="301" actId="552"/>
          <ac:spMkLst>
            <pc:docMk/>
            <pc:sldMk cId="1116310162" sldId="766"/>
            <ac:spMk id="36" creationId="{9D66D8C9-483B-8EBC-A56F-E005AB842429}"/>
          </ac:spMkLst>
        </pc:spChg>
        <pc:cxnChg chg="mod">
          <ac:chgData name="Schneider, John Brand" userId="0a27f970-e9e3-4a42-989b-114aef573237" providerId="ADAL" clId="{DC6A1B4B-3C4D-D64D-82E4-E37A6CDF5374}" dt="2025-04-14T19:30:43.481" v="318" actId="166"/>
          <ac:cxnSpMkLst>
            <pc:docMk/>
            <pc:sldMk cId="1116310162" sldId="766"/>
            <ac:cxnSpMk id="3" creationId="{EABAAC1A-9CC0-C27D-557A-C9543B5850AD}"/>
          </ac:cxnSpMkLst>
        </pc:cxnChg>
        <pc:cxnChg chg="mod">
          <ac:chgData name="Schneider, John Brand" userId="0a27f970-e9e3-4a42-989b-114aef573237" providerId="ADAL" clId="{DC6A1B4B-3C4D-D64D-82E4-E37A6CDF5374}" dt="2025-04-14T19:30:43.481" v="318" actId="166"/>
          <ac:cxnSpMkLst>
            <pc:docMk/>
            <pc:sldMk cId="1116310162" sldId="766"/>
            <ac:cxnSpMk id="6" creationId="{DA61D9C1-F75D-44F1-8B85-34C77E6BF50A}"/>
          </ac:cxnSpMkLst>
        </pc:cxnChg>
        <pc:cxnChg chg="mod">
          <ac:chgData name="Schneider, John Brand" userId="0a27f970-e9e3-4a42-989b-114aef573237" providerId="ADAL" clId="{DC6A1B4B-3C4D-D64D-82E4-E37A6CDF5374}" dt="2025-04-14T19:30:43.481" v="318" actId="166"/>
          <ac:cxnSpMkLst>
            <pc:docMk/>
            <pc:sldMk cId="1116310162" sldId="766"/>
            <ac:cxnSpMk id="9" creationId="{9029E0D9-B86A-77E5-50AB-91EDA322172F}"/>
          </ac:cxnSpMkLst>
        </pc:cxnChg>
        <pc:cxnChg chg="mod">
          <ac:chgData name="Schneider, John Brand" userId="0a27f970-e9e3-4a42-989b-114aef573237" providerId="ADAL" clId="{DC6A1B4B-3C4D-D64D-82E4-E37A6CDF5374}" dt="2025-04-14T19:30:54.218" v="319" actId="14100"/>
          <ac:cxnSpMkLst>
            <pc:docMk/>
            <pc:sldMk cId="1116310162" sldId="766"/>
            <ac:cxnSpMk id="12" creationId="{932AA520-BDF5-AEF6-0C49-E0B70326C217}"/>
          </ac:cxnSpMkLst>
        </pc:cxnChg>
        <pc:cxnChg chg="mod">
          <ac:chgData name="Schneider, John Brand" userId="0a27f970-e9e3-4a42-989b-114aef573237" providerId="ADAL" clId="{DC6A1B4B-3C4D-D64D-82E4-E37A6CDF5374}" dt="2025-04-14T19:30:43.481" v="318" actId="166"/>
          <ac:cxnSpMkLst>
            <pc:docMk/>
            <pc:sldMk cId="1116310162" sldId="766"/>
            <ac:cxnSpMk id="15" creationId="{2416CEEE-CA64-B018-449D-87C6D83C6785}"/>
          </ac:cxnSpMkLst>
        </pc:cxnChg>
      </pc:sldChg>
      <pc:sldChg chg="modTransition">
        <pc:chgData name="Schneider, John Brand" userId="0a27f970-e9e3-4a42-989b-114aef573237" providerId="ADAL" clId="{DC6A1B4B-3C4D-D64D-82E4-E37A6CDF5374}" dt="2025-04-13T22:18:08.126" v="75"/>
        <pc:sldMkLst>
          <pc:docMk/>
          <pc:sldMk cId="1689864692" sldId="767"/>
        </pc:sldMkLst>
      </pc:sldChg>
      <pc:sldChg chg="modTransition">
        <pc:chgData name="Schneider, John Brand" userId="0a27f970-e9e3-4a42-989b-114aef573237" providerId="ADAL" clId="{DC6A1B4B-3C4D-D64D-82E4-E37A6CDF5374}" dt="2025-04-13T22:18:08.126" v="75"/>
        <pc:sldMkLst>
          <pc:docMk/>
          <pc:sldMk cId="2521697548" sldId="774"/>
        </pc:sldMkLst>
      </pc:sldChg>
      <pc:sldChg chg="modTransition">
        <pc:chgData name="Schneider, John Brand" userId="0a27f970-e9e3-4a42-989b-114aef573237" providerId="ADAL" clId="{DC6A1B4B-3C4D-D64D-82E4-E37A6CDF5374}" dt="2025-04-13T22:18:08.126" v="75"/>
        <pc:sldMkLst>
          <pc:docMk/>
          <pc:sldMk cId="2334605964" sldId="777"/>
        </pc:sldMkLst>
      </pc:sldChg>
      <pc:sldChg chg="modTransition">
        <pc:chgData name="Schneider, John Brand" userId="0a27f970-e9e3-4a42-989b-114aef573237" providerId="ADAL" clId="{DC6A1B4B-3C4D-D64D-82E4-E37A6CDF5374}" dt="2025-04-13T22:18:08.126" v="75"/>
        <pc:sldMkLst>
          <pc:docMk/>
          <pc:sldMk cId="1315266583" sldId="778"/>
        </pc:sldMkLst>
      </pc:sldChg>
      <pc:sldChg chg="modTransition">
        <pc:chgData name="Schneider, John Brand" userId="0a27f970-e9e3-4a42-989b-114aef573237" providerId="ADAL" clId="{DC6A1B4B-3C4D-D64D-82E4-E37A6CDF5374}" dt="2025-04-13T22:18:08.126" v="75"/>
        <pc:sldMkLst>
          <pc:docMk/>
          <pc:sldMk cId="2520531582" sldId="779"/>
        </pc:sldMkLst>
      </pc:sldChg>
      <pc:sldChg chg="modTransition">
        <pc:chgData name="Schneider, John Brand" userId="0a27f970-e9e3-4a42-989b-114aef573237" providerId="ADAL" clId="{DC6A1B4B-3C4D-D64D-82E4-E37A6CDF5374}" dt="2025-04-13T22:18:08.126" v="75"/>
        <pc:sldMkLst>
          <pc:docMk/>
          <pc:sldMk cId="3855448536" sldId="782"/>
        </pc:sldMkLst>
      </pc:sldChg>
      <pc:sldChg chg="modTransition">
        <pc:chgData name="Schneider, John Brand" userId="0a27f970-e9e3-4a42-989b-114aef573237" providerId="ADAL" clId="{DC6A1B4B-3C4D-D64D-82E4-E37A6CDF5374}" dt="2025-04-13T22:18:08.126" v="75"/>
        <pc:sldMkLst>
          <pc:docMk/>
          <pc:sldMk cId="1206340043" sldId="783"/>
        </pc:sldMkLst>
      </pc:sldChg>
      <pc:sldChg chg="modTransition">
        <pc:chgData name="Schneider, John Brand" userId="0a27f970-e9e3-4a42-989b-114aef573237" providerId="ADAL" clId="{DC6A1B4B-3C4D-D64D-82E4-E37A6CDF5374}" dt="2025-04-13T22:18:08.126" v="75"/>
        <pc:sldMkLst>
          <pc:docMk/>
          <pc:sldMk cId="723904184" sldId="784"/>
        </pc:sldMkLst>
      </pc:sldChg>
      <pc:sldChg chg="modTransition">
        <pc:chgData name="Schneider, John Brand" userId="0a27f970-e9e3-4a42-989b-114aef573237" providerId="ADAL" clId="{DC6A1B4B-3C4D-D64D-82E4-E37A6CDF5374}" dt="2025-04-13T22:18:08.126" v="75"/>
        <pc:sldMkLst>
          <pc:docMk/>
          <pc:sldMk cId="928946243" sldId="788"/>
        </pc:sldMkLst>
      </pc:sldChg>
      <pc:sldChg chg="addSp modSp mod modTransition modAnim">
        <pc:chgData name="Schneider, John Brand" userId="0a27f970-e9e3-4a42-989b-114aef573237" providerId="ADAL" clId="{DC6A1B4B-3C4D-D64D-82E4-E37A6CDF5374}" dt="2025-04-13T22:27:03.223" v="179" actId="1035"/>
        <pc:sldMkLst>
          <pc:docMk/>
          <pc:sldMk cId="412863971" sldId="789"/>
        </pc:sldMkLst>
        <pc:spChg chg="mod">
          <ac:chgData name="Schneider, John Brand" userId="0a27f970-e9e3-4a42-989b-114aef573237" providerId="ADAL" clId="{DC6A1B4B-3C4D-D64D-82E4-E37A6CDF5374}" dt="2025-04-13T22:24:27.717" v="104" actId="1036"/>
          <ac:spMkLst>
            <pc:docMk/>
            <pc:sldMk cId="412863971" sldId="789"/>
            <ac:spMk id="2" creationId="{6EBD4246-3EC4-004A-9874-ABC233D47C26}"/>
          </ac:spMkLst>
        </pc:spChg>
        <pc:spChg chg="mod">
          <ac:chgData name="Schneider, John Brand" userId="0a27f970-e9e3-4a42-989b-114aef573237" providerId="ADAL" clId="{DC6A1B4B-3C4D-D64D-82E4-E37A6CDF5374}" dt="2025-04-13T22:24:27.717" v="104" actId="1036"/>
          <ac:spMkLst>
            <pc:docMk/>
            <pc:sldMk cId="412863971" sldId="789"/>
            <ac:spMk id="3" creationId="{B829D22D-CE25-6C44-9781-D8296F8E4FD0}"/>
          </ac:spMkLst>
        </pc:spChg>
        <pc:spChg chg="mod">
          <ac:chgData name="Schneider, John Brand" userId="0a27f970-e9e3-4a42-989b-114aef573237" providerId="ADAL" clId="{DC6A1B4B-3C4D-D64D-82E4-E37A6CDF5374}" dt="2025-04-13T22:24:27.717" v="104" actId="1036"/>
          <ac:spMkLst>
            <pc:docMk/>
            <pc:sldMk cId="412863971" sldId="789"/>
            <ac:spMk id="4" creationId="{73637EB3-5CB9-C241-A2ED-267C8D5DA9E3}"/>
          </ac:spMkLst>
        </pc:spChg>
        <pc:spChg chg="mod">
          <ac:chgData name="Schneider, John Brand" userId="0a27f970-e9e3-4a42-989b-114aef573237" providerId="ADAL" clId="{DC6A1B4B-3C4D-D64D-82E4-E37A6CDF5374}" dt="2025-04-13T22:24:27.717" v="104" actId="1036"/>
          <ac:spMkLst>
            <pc:docMk/>
            <pc:sldMk cId="412863971" sldId="789"/>
            <ac:spMk id="5" creationId="{CAF1899D-5229-784F-8277-3D9B6F257B48}"/>
          </ac:spMkLst>
        </pc:spChg>
        <pc:spChg chg="mod">
          <ac:chgData name="Schneider, John Brand" userId="0a27f970-e9e3-4a42-989b-114aef573237" providerId="ADAL" clId="{DC6A1B4B-3C4D-D64D-82E4-E37A6CDF5374}" dt="2025-04-13T22:27:03.223" v="179" actId="1035"/>
          <ac:spMkLst>
            <pc:docMk/>
            <pc:sldMk cId="412863971" sldId="789"/>
            <ac:spMk id="6" creationId="{1B617042-CFD0-4548-8A73-0F7CEC8322B6}"/>
          </ac:spMkLst>
        </pc:spChg>
        <pc:spChg chg="mod">
          <ac:chgData name="Schneider, John Brand" userId="0a27f970-e9e3-4a42-989b-114aef573237" providerId="ADAL" clId="{DC6A1B4B-3C4D-D64D-82E4-E37A6CDF5374}" dt="2025-04-13T22:24:27.717" v="104" actId="1036"/>
          <ac:spMkLst>
            <pc:docMk/>
            <pc:sldMk cId="412863971" sldId="789"/>
            <ac:spMk id="7" creationId="{5D81B545-883B-7C47-BAFE-563DC36E0C76}"/>
          </ac:spMkLst>
        </pc:spChg>
        <pc:spChg chg="mod">
          <ac:chgData name="Schneider, John Brand" userId="0a27f970-e9e3-4a42-989b-114aef573237" providerId="ADAL" clId="{DC6A1B4B-3C4D-D64D-82E4-E37A6CDF5374}" dt="2025-04-13T22:24:27.717" v="104" actId="1036"/>
          <ac:spMkLst>
            <pc:docMk/>
            <pc:sldMk cId="412863971" sldId="789"/>
            <ac:spMk id="8" creationId="{B89A9455-823A-E84F-B20B-47E7CA60258A}"/>
          </ac:spMkLst>
        </pc:spChg>
        <pc:spChg chg="add mod">
          <ac:chgData name="Schneider, John Brand" userId="0a27f970-e9e3-4a42-989b-114aef573237" providerId="ADAL" clId="{DC6A1B4B-3C4D-D64D-82E4-E37A6CDF5374}" dt="2025-04-13T22:25:31.094" v="151" actId="1036"/>
          <ac:spMkLst>
            <pc:docMk/>
            <pc:sldMk cId="412863971" sldId="789"/>
            <ac:spMk id="9" creationId="{FDF43C2D-0B1E-3A92-ED51-01724A2D9C42}"/>
          </ac:spMkLst>
        </pc:spChg>
        <pc:spChg chg="add mod">
          <ac:chgData name="Schneider, John Brand" userId="0a27f970-e9e3-4a42-989b-114aef573237" providerId="ADAL" clId="{DC6A1B4B-3C4D-D64D-82E4-E37A6CDF5374}" dt="2025-04-13T22:25:28.039" v="149" actId="1036"/>
          <ac:spMkLst>
            <pc:docMk/>
            <pc:sldMk cId="412863971" sldId="789"/>
            <ac:spMk id="10" creationId="{1A346593-386C-1400-7FCD-C1C6659DC3DD}"/>
          </ac:spMkLst>
        </pc:spChg>
        <pc:spChg chg="mod">
          <ac:chgData name="Schneider, John Brand" userId="0a27f970-e9e3-4a42-989b-114aef573237" providerId="ADAL" clId="{DC6A1B4B-3C4D-D64D-82E4-E37A6CDF5374}" dt="2025-04-13T22:26:59.147" v="174" actId="1035"/>
          <ac:spMkLst>
            <pc:docMk/>
            <pc:sldMk cId="412863971" sldId="789"/>
            <ac:spMk id="12" creationId="{52D13279-D26A-3642-936B-D57DDA90AA5A}"/>
          </ac:spMkLst>
        </pc:spChg>
        <pc:spChg chg="mod">
          <ac:chgData name="Schneider, John Brand" userId="0a27f970-e9e3-4a42-989b-114aef573237" providerId="ADAL" clId="{DC6A1B4B-3C4D-D64D-82E4-E37A6CDF5374}" dt="2025-04-13T22:24:27.717" v="104" actId="1036"/>
          <ac:spMkLst>
            <pc:docMk/>
            <pc:sldMk cId="412863971" sldId="789"/>
            <ac:spMk id="16" creationId="{94949A8C-1F61-2847-903F-3BFE969AB899}"/>
          </ac:spMkLst>
        </pc:spChg>
        <pc:spChg chg="mod">
          <ac:chgData name="Schneider, John Brand" userId="0a27f970-e9e3-4a42-989b-114aef573237" providerId="ADAL" clId="{DC6A1B4B-3C4D-D64D-82E4-E37A6CDF5374}" dt="2025-04-13T22:24:27.717" v="104" actId="1036"/>
          <ac:spMkLst>
            <pc:docMk/>
            <pc:sldMk cId="412863971" sldId="789"/>
            <ac:spMk id="20" creationId="{9667197B-AB03-684F-B96B-821DE93650F6}"/>
          </ac:spMkLst>
        </pc:spChg>
      </pc:sldChg>
      <pc:sldChg chg="modTransition">
        <pc:chgData name="Schneider, John Brand" userId="0a27f970-e9e3-4a42-989b-114aef573237" providerId="ADAL" clId="{DC6A1B4B-3C4D-D64D-82E4-E37A6CDF5374}" dt="2025-04-13T22:18:08.126" v="75"/>
        <pc:sldMkLst>
          <pc:docMk/>
          <pc:sldMk cId="2008533086" sldId="790"/>
        </pc:sldMkLst>
      </pc:sldChg>
      <pc:sldChg chg="modTransition">
        <pc:chgData name="Schneider, John Brand" userId="0a27f970-e9e3-4a42-989b-114aef573237" providerId="ADAL" clId="{DC6A1B4B-3C4D-D64D-82E4-E37A6CDF5374}" dt="2025-04-13T22:18:08.126" v="75"/>
        <pc:sldMkLst>
          <pc:docMk/>
          <pc:sldMk cId="2559273989" sldId="792"/>
        </pc:sldMkLst>
      </pc:sldChg>
      <pc:sldChg chg="modTransition">
        <pc:chgData name="Schneider, John Brand" userId="0a27f970-e9e3-4a42-989b-114aef573237" providerId="ADAL" clId="{DC6A1B4B-3C4D-D64D-82E4-E37A6CDF5374}" dt="2025-04-13T22:18:08.126" v="75"/>
        <pc:sldMkLst>
          <pc:docMk/>
          <pc:sldMk cId="2960084487" sldId="794"/>
        </pc:sldMkLst>
      </pc:sldChg>
      <pc:sldChg chg="modTransition">
        <pc:chgData name="Schneider, John Brand" userId="0a27f970-e9e3-4a42-989b-114aef573237" providerId="ADAL" clId="{DC6A1B4B-3C4D-D64D-82E4-E37A6CDF5374}" dt="2025-04-13T22:18:08.126" v="75"/>
        <pc:sldMkLst>
          <pc:docMk/>
          <pc:sldMk cId="418888752" sldId="798"/>
        </pc:sldMkLst>
      </pc:sldChg>
      <pc:sldChg chg="del modTransition">
        <pc:chgData name="Schneider, John Brand" userId="0a27f970-e9e3-4a42-989b-114aef573237" providerId="ADAL" clId="{DC6A1B4B-3C4D-D64D-82E4-E37A6CDF5374}" dt="2025-04-14T23:02:06.768" v="339" actId="2696"/>
        <pc:sldMkLst>
          <pc:docMk/>
          <pc:sldMk cId="426125177" sldId="800"/>
        </pc:sldMkLst>
      </pc:sldChg>
      <pc:sldChg chg="addSp modSp mod ord modTransition modAnim">
        <pc:chgData name="Schneider, John Brand" userId="0a27f970-e9e3-4a42-989b-114aef573237" providerId="ADAL" clId="{DC6A1B4B-3C4D-D64D-82E4-E37A6CDF5374}" dt="2025-04-14T19:34:09.705" v="338"/>
        <pc:sldMkLst>
          <pc:docMk/>
          <pc:sldMk cId="3925165946" sldId="806"/>
        </pc:sldMkLst>
        <pc:spChg chg="mod">
          <ac:chgData name="Schneider, John Brand" userId="0a27f970-e9e3-4a42-989b-114aef573237" providerId="ADAL" clId="{DC6A1B4B-3C4D-D64D-82E4-E37A6CDF5374}" dt="2025-04-14T19:33:58.785" v="337" actId="166"/>
          <ac:spMkLst>
            <pc:docMk/>
            <pc:sldMk cId="3925165946" sldId="806"/>
            <ac:spMk id="5" creationId="{719A9ED7-C09A-3E44-82E1-F462218C0F73}"/>
          </ac:spMkLst>
        </pc:spChg>
        <pc:spChg chg="add mod">
          <ac:chgData name="Schneider, John Brand" userId="0a27f970-e9e3-4a42-989b-114aef573237" providerId="ADAL" clId="{DC6A1B4B-3C4D-D64D-82E4-E37A6CDF5374}" dt="2025-04-13T22:15:34.710" v="68" actId="1037"/>
          <ac:spMkLst>
            <pc:docMk/>
            <pc:sldMk cId="3925165946" sldId="806"/>
            <ac:spMk id="19" creationId="{92222BAF-8A3F-7B9B-5335-9A0C8C6007AB}"/>
          </ac:spMkLst>
        </pc:spChg>
        <pc:spChg chg="add mod">
          <ac:chgData name="Schneider, John Brand" userId="0a27f970-e9e3-4a42-989b-114aef573237" providerId="ADAL" clId="{DC6A1B4B-3C4D-D64D-82E4-E37A6CDF5374}" dt="2025-04-13T22:15:34.710" v="68" actId="1037"/>
          <ac:spMkLst>
            <pc:docMk/>
            <pc:sldMk cId="3925165946" sldId="806"/>
            <ac:spMk id="20" creationId="{F2AA996E-90FE-056B-7A98-E7E6BF05C368}"/>
          </ac:spMkLst>
        </pc:spChg>
        <pc:spChg chg="add mod">
          <ac:chgData name="Schneider, John Brand" userId="0a27f970-e9e3-4a42-989b-114aef573237" providerId="ADAL" clId="{DC6A1B4B-3C4D-D64D-82E4-E37A6CDF5374}" dt="2025-04-14T19:33:35.879" v="328" actId="1076"/>
          <ac:spMkLst>
            <pc:docMk/>
            <pc:sldMk cId="3925165946" sldId="806"/>
            <ac:spMk id="22" creationId="{423890B2-D059-288B-9FEF-C53836573038}"/>
          </ac:spMkLst>
        </pc:spChg>
        <pc:spChg chg="mod">
          <ac:chgData name="Schneider, John Brand" userId="0a27f970-e9e3-4a42-989b-114aef573237" providerId="ADAL" clId="{DC6A1B4B-3C4D-D64D-82E4-E37A6CDF5374}" dt="2025-04-14T19:33:46.380" v="330" actId="207"/>
          <ac:spMkLst>
            <pc:docMk/>
            <pc:sldMk cId="3925165946" sldId="806"/>
            <ac:spMk id="41" creationId="{7DECC149-1D8D-CD4B-A564-4E62B174C109}"/>
          </ac:spMkLst>
        </pc:spChg>
        <pc:cxnChg chg="add mod">
          <ac:chgData name="Schneider, John Brand" userId="0a27f970-e9e3-4a42-989b-114aef573237" providerId="ADAL" clId="{DC6A1B4B-3C4D-D64D-82E4-E37A6CDF5374}" dt="2025-04-14T19:33:24.842" v="325" actId="1076"/>
          <ac:cxnSpMkLst>
            <pc:docMk/>
            <pc:sldMk cId="3925165946" sldId="806"/>
            <ac:cxnSpMk id="21" creationId="{5A96CE2A-B6ED-1803-6B0C-1DF5E60D8B93}"/>
          </ac:cxnSpMkLst>
        </pc:cxnChg>
      </pc:sldChg>
      <pc:sldChg chg="modTransition">
        <pc:chgData name="Schneider, John Brand" userId="0a27f970-e9e3-4a42-989b-114aef573237" providerId="ADAL" clId="{DC6A1B4B-3C4D-D64D-82E4-E37A6CDF5374}" dt="2025-04-13T22:18:08.126" v="75"/>
        <pc:sldMkLst>
          <pc:docMk/>
          <pc:sldMk cId="2770836260" sldId="807"/>
        </pc:sldMkLst>
      </pc:sldChg>
      <pc:sldChg chg="add del">
        <pc:chgData name="Schneider, John Brand" userId="0a27f970-e9e3-4a42-989b-114aef573237" providerId="ADAL" clId="{DC6A1B4B-3C4D-D64D-82E4-E37A6CDF5374}" dt="2025-04-13T00:40:33.700" v="39" actId="2696"/>
        <pc:sldMkLst>
          <pc:docMk/>
          <pc:sldMk cId="938314744" sldId="808"/>
        </pc:sldMkLst>
      </pc:sldChg>
      <pc:sldChg chg="add del">
        <pc:chgData name="Schneider, John Brand" userId="0a27f970-e9e3-4a42-989b-114aef573237" providerId="ADAL" clId="{DC6A1B4B-3C4D-D64D-82E4-E37A6CDF5374}" dt="2025-04-13T00:40:52.213" v="41" actId="2696"/>
        <pc:sldMkLst>
          <pc:docMk/>
          <pc:sldMk cId="2294313941" sldId="809"/>
        </pc:sldMkLst>
      </pc:sldChg>
      <pc:sldChg chg="add del">
        <pc:chgData name="Schneider, John Brand" userId="0a27f970-e9e3-4a42-989b-114aef573237" providerId="ADAL" clId="{DC6A1B4B-3C4D-D64D-82E4-E37A6CDF5374}" dt="2025-04-13T00:41:03.715" v="42" actId="2696"/>
        <pc:sldMkLst>
          <pc:docMk/>
          <pc:sldMk cId="702608706" sldId="810"/>
        </pc:sldMkLst>
      </pc:sldChg>
    </pc:docChg>
  </pc:docChgLst>
  <pc:docChgLst>
    <pc:chgData name="Schneider, John Brand" userId="0a27f970-e9e3-4a42-989b-114aef573237" providerId="ADAL" clId="{0D42C33B-1928-EF4E-9406-08508CF9372C}"/>
    <pc:docChg chg="delSld modSld">
      <pc:chgData name="Schneider, John Brand" userId="0a27f970-e9e3-4a42-989b-114aef573237" providerId="ADAL" clId="{0D42C33B-1928-EF4E-9406-08508CF9372C}" dt="2023-04-17T22:19:18.255" v="65" actId="2696"/>
      <pc:docMkLst>
        <pc:docMk/>
      </pc:docMkLst>
      <pc:sldChg chg="modSp">
        <pc:chgData name="Schneider, John Brand" userId="0a27f970-e9e3-4a42-989b-114aef573237" providerId="ADAL" clId="{0D42C33B-1928-EF4E-9406-08508CF9372C}" dt="2023-04-17T19:29:27.085" v="64" actId="20577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0D42C33B-1928-EF4E-9406-08508CF9372C}" dt="2023-04-17T19:02:52.872" v="6" actId="20577"/>
        <pc:sldMkLst>
          <pc:docMk/>
          <pc:sldMk cId="3855448536" sldId="782"/>
        </pc:sldMkLst>
      </pc:sldChg>
      <pc:sldChg chg="addSp modSp mod modAnim">
        <pc:chgData name="Schneider, John Brand" userId="0a27f970-e9e3-4a42-989b-114aef573237" providerId="ADAL" clId="{0D42C33B-1928-EF4E-9406-08508CF9372C}" dt="2023-04-17T19:17:36.845" v="63" actId="1035"/>
        <pc:sldMkLst>
          <pc:docMk/>
          <pc:sldMk cId="464743532" sldId="793"/>
        </pc:sldMkLst>
      </pc:sldChg>
      <pc:sldChg chg="modSp">
        <pc:chgData name="Schneider, John Brand" userId="0a27f970-e9e3-4a42-989b-114aef573237" providerId="ADAL" clId="{0D42C33B-1928-EF4E-9406-08508CF9372C}" dt="2023-04-17T19:05:19.256" v="8" actId="207"/>
        <pc:sldMkLst>
          <pc:docMk/>
          <pc:sldMk cId="2960084487" sldId="794"/>
        </pc:sldMkLst>
      </pc:sldChg>
      <pc:sldChg chg="del">
        <pc:chgData name="Schneider, John Brand" userId="0a27f970-e9e3-4a42-989b-114aef573237" providerId="ADAL" clId="{0D42C33B-1928-EF4E-9406-08508CF9372C}" dt="2023-04-17T22:19:18.255" v="65" actId="2696"/>
        <pc:sldMkLst>
          <pc:docMk/>
          <pc:sldMk cId="271316669" sldId="795"/>
        </pc:sldMkLst>
      </pc:sldChg>
      <pc:sldChg chg="del">
        <pc:chgData name="Schneider, John Brand" userId="0a27f970-e9e3-4a42-989b-114aef573237" providerId="ADAL" clId="{0D42C33B-1928-EF4E-9406-08508CF9372C}" dt="2023-04-17T22:19:18.255" v="65" actId="2696"/>
        <pc:sldMkLst>
          <pc:docMk/>
          <pc:sldMk cId="109865636" sldId="797"/>
        </pc:sldMkLst>
      </pc:sldChg>
      <pc:sldChg chg="del">
        <pc:chgData name="Schneider, John Brand" userId="0a27f970-e9e3-4a42-989b-114aef573237" providerId="ADAL" clId="{0D42C33B-1928-EF4E-9406-08508CF9372C}" dt="2023-04-17T22:19:18.255" v="65" actId="2696"/>
        <pc:sldMkLst>
          <pc:docMk/>
          <pc:sldMk cId="3785732140" sldId="799"/>
        </pc:sldMkLst>
      </pc:sldChg>
    </pc:docChg>
  </pc:docChgLst>
  <pc:docChgLst>
    <pc:chgData name="Schneider, John Brand" userId="0a27f970-e9e3-4a42-989b-114aef573237" providerId="ADAL" clId="{62AF298B-3E98-DF42-B17F-B0BB679F0B0B}"/>
    <pc:docChg chg="custSel addSld delSld modSld">
      <pc:chgData name="Schneider, John Brand" userId="0a27f970-e9e3-4a42-989b-114aef573237" providerId="ADAL" clId="{62AF298B-3E98-DF42-B17F-B0BB679F0B0B}" dt="2024-11-18T22:53:33.833" v="604" actId="2696"/>
      <pc:docMkLst>
        <pc:docMk/>
      </pc:docMkLst>
      <pc:sldChg chg="modSp mod modAnim">
        <pc:chgData name="Schneider, John Brand" userId="0a27f970-e9e3-4a42-989b-114aef573237" providerId="ADAL" clId="{62AF298B-3E98-DF42-B17F-B0BB679F0B0B}" dt="2024-11-18T18:14:12.743" v="422" actId="1035"/>
        <pc:sldMkLst>
          <pc:docMk/>
          <pc:sldMk cId="1602654446" sldId="256"/>
        </pc:sldMkLst>
      </pc:sldChg>
      <pc:sldChg chg="addSp modSp add mod modAnim">
        <pc:chgData name="Schneider, John Brand" userId="0a27f970-e9e3-4a42-989b-114aef573237" providerId="ADAL" clId="{62AF298B-3E98-DF42-B17F-B0BB679F0B0B}" dt="2024-11-18T18:19:38.097" v="539" actId="1038"/>
        <pc:sldMkLst>
          <pc:docMk/>
          <pc:sldMk cId="1116310162" sldId="766"/>
        </pc:sldMkLst>
      </pc:sldChg>
      <pc:sldChg chg="addSp modSp add mod modAnim">
        <pc:chgData name="Schneider, John Brand" userId="0a27f970-e9e3-4a42-989b-114aef573237" providerId="ADAL" clId="{62AF298B-3E98-DF42-B17F-B0BB679F0B0B}" dt="2024-11-17T22:17:52.927" v="161"/>
        <pc:sldMkLst>
          <pc:docMk/>
          <pc:sldMk cId="1689864692" sldId="767"/>
        </pc:sldMkLst>
      </pc:sldChg>
      <pc:sldChg chg="delSp modSp mod delAnim modAnim">
        <pc:chgData name="Schneider, John Brand" userId="0a27f970-e9e3-4a42-989b-114aef573237" providerId="ADAL" clId="{62AF298B-3E98-DF42-B17F-B0BB679F0B0B}" dt="2024-11-17T22:26:06.177" v="228" actId="478"/>
        <pc:sldMkLst>
          <pc:docMk/>
          <pc:sldMk cId="2521697548" sldId="774"/>
        </pc:sldMkLst>
      </pc:sldChg>
      <pc:sldChg chg="modSp">
        <pc:chgData name="Schneider, John Brand" userId="0a27f970-e9e3-4a42-989b-114aef573237" providerId="ADAL" clId="{62AF298B-3E98-DF42-B17F-B0BB679F0B0B}" dt="2024-11-18T18:24:04.501" v="557" actId="20577"/>
        <pc:sldMkLst>
          <pc:docMk/>
          <pc:sldMk cId="2334605964" sldId="777"/>
        </pc:sldMkLst>
      </pc:sldChg>
      <pc:sldChg chg="addSp modSp mod modAnim">
        <pc:chgData name="Schneider, John Brand" userId="0a27f970-e9e3-4a42-989b-114aef573237" providerId="ADAL" clId="{62AF298B-3E98-DF42-B17F-B0BB679F0B0B}" dt="2024-11-18T18:25:59.442" v="603"/>
        <pc:sldMkLst>
          <pc:docMk/>
          <pc:sldMk cId="3855448536" sldId="782"/>
        </pc:sldMkLst>
      </pc:sldChg>
      <pc:sldChg chg="del">
        <pc:chgData name="Schneider, John Brand" userId="0a27f970-e9e3-4a42-989b-114aef573237" providerId="ADAL" clId="{62AF298B-3E98-DF42-B17F-B0BB679F0B0B}" dt="2024-11-18T22:53:33.833" v="604" actId="2696"/>
        <pc:sldMkLst>
          <pc:docMk/>
          <pc:sldMk cId="271316669" sldId="795"/>
        </pc:sldMkLst>
      </pc:sldChg>
      <pc:sldChg chg="delSp add del mod">
        <pc:chgData name="Schneider, John Brand" userId="0a27f970-e9e3-4a42-989b-114aef573237" providerId="ADAL" clId="{62AF298B-3E98-DF42-B17F-B0BB679F0B0B}" dt="2024-11-17T06:46:51.518" v="33" actId="2696"/>
        <pc:sldMkLst>
          <pc:docMk/>
          <pc:sldMk cId="1343510475" sldId="805"/>
        </pc:sldMkLst>
      </pc:sldChg>
      <pc:sldChg chg="addSp modSp add mod modAnim">
        <pc:chgData name="Schneider, John Brand" userId="0a27f970-e9e3-4a42-989b-114aef573237" providerId="ADAL" clId="{62AF298B-3E98-DF42-B17F-B0BB679F0B0B}" dt="2024-11-18T18:21:34.051" v="542" actId="14100"/>
        <pc:sldMkLst>
          <pc:docMk/>
          <pc:sldMk cId="3925165946" sldId="806"/>
        </pc:sldMkLst>
      </pc:sldChg>
      <pc:sldChg chg="addSp delSp modSp add mod modTransition delAnim modAnim">
        <pc:chgData name="Schneider, John Brand" userId="0a27f970-e9e3-4a42-989b-114aef573237" providerId="ADAL" clId="{62AF298B-3E98-DF42-B17F-B0BB679F0B0B}" dt="2024-11-17T22:31:29.284" v="339" actId="1038"/>
        <pc:sldMkLst>
          <pc:docMk/>
          <pc:sldMk cId="2770836260" sldId="807"/>
        </pc:sldMkLst>
      </pc:sldChg>
    </pc:docChg>
  </pc:docChgLst>
  <pc:docChgLst>
    <pc:chgData name="Schneider, John Brand" userId="0a27f970-e9e3-4a42-989b-114aef573237" providerId="ADAL" clId="{26D9F20A-CC89-D244-AFEB-9B10D3C0063A}"/>
    <pc:docChg chg="custSel addSld modSld">
      <pc:chgData name="Schneider, John Brand" userId="0a27f970-e9e3-4a42-989b-114aef573237" providerId="ADAL" clId="{26D9F20A-CC89-D244-AFEB-9B10D3C0063A}" dt="2023-04-17T21:01:08.535" v="14" actId="20577"/>
      <pc:docMkLst>
        <pc:docMk/>
      </pc:docMkLst>
      <pc:sldChg chg="addSp delSp modSp new mod">
        <pc:chgData name="Schneider, John Brand" userId="0a27f970-e9e3-4a42-989b-114aef573237" providerId="ADAL" clId="{26D9F20A-CC89-D244-AFEB-9B10D3C0063A}" dt="2023-04-17T21:01:08.535" v="14" actId="20577"/>
        <pc:sldMkLst>
          <pc:docMk/>
          <pc:sldMk cId="3785732140" sldId="7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4/14/25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61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78.png"/><Relationship Id="rId10" Type="http://schemas.openxmlformats.org/officeDocument/2006/relationships/image" Target="../media/image97.png"/><Relationship Id="rId4" Type="http://schemas.openxmlformats.org/officeDocument/2006/relationships/image" Target="../media/image69.png"/><Relationship Id="rId9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101.png"/><Relationship Id="rId21" Type="http://schemas.openxmlformats.org/officeDocument/2006/relationships/image" Target="../media/image119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21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image" Target="../media/image194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23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892718" y="469916"/>
            <a:ext cx="1040663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35</a:t>
            </a:r>
          </a:p>
          <a:p>
            <a:endParaRPr lang="en-US" sz="3600" dirty="0"/>
          </a:p>
          <a:p>
            <a:r>
              <a:rPr lang="en-US" sz="3600" dirty="0"/>
              <a:t>Goals/Topics: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Phasors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Impedance (resistance but with complex numbers)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Circuit laws in sinusoidal steady 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D3412-2EEE-E545-97DC-3C721E1C8E7B}"/>
              </a:ext>
            </a:extLst>
          </p:cNvPr>
          <p:cNvSpPr txBox="1"/>
          <p:nvPr/>
        </p:nvSpPr>
        <p:spPr>
          <a:xfrm>
            <a:off x="375233" y="4444439"/>
            <a:ext cx="81002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Announcement:</a:t>
            </a:r>
          </a:p>
          <a:p>
            <a:r>
              <a:rPr lang="en-US" sz="3200" dirty="0"/>
              <a:t>    Homework 12 posted (due Sunday, Apr. 20</a:t>
            </a:r>
            <a:r>
              <a:rPr lang="en-US" sz="3200" baseline="30000" dirty="0"/>
              <a:t>th</a:t>
            </a:r>
            <a:r>
              <a:rPr lang="en-US" sz="3200" dirty="0"/>
              <a:t>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15D23-A0BA-CF6B-6ACB-B65C9A7FBECE}"/>
              </a:ext>
            </a:extLst>
          </p:cNvPr>
          <p:cNvSpPr txBox="1"/>
          <p:nvPr/>
        </p:nvSpPr>
        <p:spPr>
          <a:xfrm>
            <a:off x="9156068" y="1012783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142E65-918E-2246-B114-E31892D489F9}"/>
                  </a:ext>
                </a:extLst>
              </p:cNvPr>
              <p:cNvSpPr txBox="1"/>
              <p:nvPr/>
            </p:nvSpPr>
            <p:spPr>
              <a:xfrm>
                <a:off x="188708" y="3618103"/>
                <a:ext cx="1044337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For an arbitrary circuit in sinusoidal steady state, given source</a:t>
                </a:r>
                <a:br>
                  <a:rPr lang="en-US" sz="3200"/>
                </a:br>
                <a:r>
                  <a:rPr lang="en-US" sz="3200"/>
                  <a:t>values and impedances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sz="3200"/>
                  <a:t>),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142E65-918E-2246-B114-E31892D48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3618103"/>
                <a:ext cx="10443372" cy="1077218"/>
              </a:xfrm>
              <a:prstGeom prst="rect">
                <a:avLst/>
              </a:prstGeom>
              <a:blipFill>
                <a:blip r:embed="rId2"/>
                <a:stretch>
                  <a:fillRect l="-1518" t="-7386" r="-467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1BF602F-0E1C-E04C-A630-796073888D76}"/>
              </a:ext>
            </a:extLst>
          </p:cNvPr>
          <p:cNvSpPr txBox="1"/>
          <p:nvPr/>
        </p:nvSpPr>
        <p:spPr>
          <a:xfrm>
            <a:off x="188708" y="94593"/>
            <a:ext cx="204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Impedance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2430F6-31DD-A14D-9C42-EF0B2F0DD377}"/>
                  </a:ext>
                </a:extLst>
              </p:cNvPr>
              <p:cNvSpPr txBox="1"/>
              <p:nvPr/>
            </p:nvSpPr>
            <p:spPr>
              <a:xfrm>
                <a:off x="188708" y="853888"/>
                <a:ext cx="1193140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For resistive circuits, given source values and resistances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/>
                  <a:t>), </a:t>
                </a:r>
                <a:br>
                  <a:rPr lang="en-US" sz="3200"/>
                </a:br>
                <a:r>
                  <a:rPr lang="en-US" sz="3200"/>
                  <a:t>can use </a:t>
                </a:r>
                <a:r>
                  <a:rPr lang="en-US" sz="3200" i="1"/>
                  <a:t>algebra</a:t>
                </a:r>
                <a:r>
                  <a:rPr lang="en-US" sz="3200"/>
                  <a:t> to solve for voltages and currents throughout</a:t>
                </a:r>
                <a:br>
                  <a:rPr lang="en-US" sz="3200"/>
                </a:br>
                <a:r>
                  <a:rPr lang="en-US" sz="3200"/>
                  <a:t>the circuit.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2430F6-31DD-A14D-9C42-EF0B2F0DD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853888"/>
                <a:ext cx="11931408" cy="1569660"/>
              </a:xfrm>
              <a:prstGeom prst="rect">
                <a:avLst/>
              </a:prstGeom>
              <a:blipFill>
                <a:blip r:embed="rId3"/>
                <a:stretch>
                  <a:fillRect l="-1329" t="-465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09654C6-8F2E-5D43-BF55-26F1F12E1DFB}"/>
              </a:ext>
            </a:extLst>
          </p:cNvPr>
          <p:cNvSpPr txBox="1"/>
          <p:nvPr/>
        </p:nvSpPr>
        <p:spPr>
          <a:xfrm>
            <a:off x="188708" y="2482217"/>
            <a:ext cx="102535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For sinusoidal steady state, define </a:t>
            </a:r>
            <a:r>
              <a:rPr lang="en-US" sz="3200" i="1"/>
              <a:t>impedance</a:t>
            </a:r>
            <a:r>
              <a:rPr lang="en-US" sz="3200"/>
              <a:t> as the ratio of </a:t>
            </a:r>
            <a:br>
              <a:rPr lang="en-US" sz="3200"/>
            </a:br>
            <a:r>
              <a:rPr lang="en-US" sz="3200"/>
              <a:t>the voltage phasor to the current phasor: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D1385B-7B2D-2E42-8FF0-CFA1A1C822AA}"/>
                  </a:ext>
                </a:extLst>
              </p:cNvPr>
              <p:cNvSpPr txBox="1"/>
              <p:nvPr/>
            </p:nvSpPr>
            <p:spPr>
              <a:xfrm>
                <a:off x="7140679" y="2967166"/>
                <a:ext cx="17499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D1385B-7B2D-2E42-8FF0-CFA1A1C82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679" y="2967166"/>
                <a:ext cx="1749966" cy="584775"/>
              </a:xfrm>
              <a:prstGeom prst="rect">
                <a:avLst/>
              </a:prstGeom>
              <a:blipFill>
                <a:blip r:embed="rId4"/>
                <a:stretch>
                  <a:fillRect t="-14583" r="-4878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CBCAF5-AFBA-1042-B221-40871B29C397}"/>
                  </a:ext>
                </a:extLst>
              </p:cNvPr>
              <p:cNvSpPr txBox="1"/>
              <p:nvPr/>
            </p:nvSpPr>
            <p:spPr>
              <a:xfrm>
                <a:off x="188708" y="3618103"/>
                <a:ext cx="1059488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For an arbitrary circuit in sinusoidal steady state, given source</a:t>
                </a:r>
                <a:br>
                  <a:rPr lang="en-US" sz="3200"/>
                </a:br>
                <a:r>
                  <a:rPr lang="en-US" sz="3200"/>
                  <a:t>values and impedances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sz="3200"/>
                  <a:t>), can use </a:t>
                </a:r>
                <a:r>
                  <a:rPr lang="en-US" sz="3200" i="1"/>
                  <a:t>algebra</a:t>
                </a:r>
                <a:r>
                  <a:rPr lang="en-US" sz="3200"/>
                  <a:t> to solve for</a:t>
                </a:r>
                <a:br>
                  <a:rPr lang="en-US" sz="3200"/>
                </a:br>
                <a:r>
                  <a:rPr lang="en-US" sz="3200"/>
                  <a:t>voltages and currents throughout the circuit.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CBCAF5-AFBA-1042-B221-40871B29C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3618103"/>
                <a:ext cx="10594888" cy="1569660"/>
              </a:xfrm>
              <a:prstGeom prst="rect">
                <a:avLst/>
              </a:prstGeom>
              <a:blipFill>
                <a:blip r:embed="rId5"/>
                <a:stretch>
                  <a:fillRect l="-1496" t="-5058" r="-460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3A0048D-F1F8-2948-ADCF-E3CFE8429A81}"/>
              </a:ext>
            </a:extLst>
          </p:cNvPr>
          <p:cNvSpPr txBox="1"/>
          <p:nvPr/>
        </p:nvSpPr>
        <p:spPr>
          <a:xfrm>
            <a:off x="188708" y="5246433"/>
            <a:ext cx="6156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Algebra involves complex numbers.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07075-54D7-C844-90BB-94F89FC4540B}"/>
              </a:ext>
            </a:extLst>
          </p:cNvPr>
          <p:cNvSpPr txBox="1"/>
          <p:nvPr/>
        </p:nvSpPr>
        <p:spPr>
          <a:xfrm>
            <a:off x="188708" y="5889876"/>
            <a:ext cx="8222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Currents and voltages expressed in phasor form.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ADB6F-89BD-E341-A824-FA3971B0597E}"/>
              </a:ext>
            </a:extLst>
          </p:cNvPr>
          <p:cNvSpPr txBox="1"/>
          <p:nvPr/>
        </p:nvSpPr>
        <p:spPr>
          <a:xfrm>
            <a:off x="188708" y="853888"/>
            <a:ext cx="366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For resistive circuits,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A1441D-1AC4-334F-87E6-21E311E9CAD4}"/>
              </a:ext>
            </a:extLst>
          </p:cNvPr>
          <p:cNvSpPr txBox="1"/>
          <p:nvPr/>
        </p:nvSpPr>
        <p:spPr>
          <a:xfrm>
            <a:off x="188708" y="2482216"/>
            <a:ext cx="4780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For sinusoidal steady state,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6B02FC-CB2C-314F-8779-E01C0734463B}"/>
                  </a:ext>
                </a:extLst>
              </p:cNvPr>
              <p:cNvSpPr txBox="1"/>
              <p:nvPr/>
            </p:nvSpPr>
            <p:spPr>
              <a:xfrm>
                <a:off x="188708" y="853888"/>
                <a:ext cx="114761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For resistive circuits, given source values and resistances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/>
                  <a:t>),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6B02FC-CB2C-314F-8779-E01C07344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853888"/>
                <a:ext cx="11476155" cy="584775"/>
              </a:xfrm>
              <a:prstGeom prst="rect">
                <a:avLst/>
              </a:prstGeom>
              <a:blipFill>
                <a:blip r:embed="rId6"/>
                <a:stretch>
                  <a:fillRect l="-1381" t="-12500" r="-31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AE44F24-0DC6-0348-B0CE-E17751745139}"/>
              </a:ext>
            </a:extLst>
          </p:cNvPr>
          <p:cNvSpPr txBox="1"/>
          <p:nvPr/>
        </p:nvSpPr>
        <p:spPr>
          <a:xfrm>
            <a:off x="188708" y="3618103"/>
            <a:ext cx="8353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For an arbitrary circuit in sinusoidal steady state,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95F591-910F-7642-68FA-39A7BEEB1A41}"/>
              </a:ext>
            </a:extLst>
          </p:cNvPr>
          <p:cNvSpPr txBox="1"/>
          <p:nvPr/>
        </p:nvSpPr>
        <p:spPr>
          <a:xfrm>
            <a:off x="8124451" y="4649154"/>
            <a:ext cx="35461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accent1"/>
                </a:solidFill>
              </a:rPr>
              <a:t>No more derivatives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or integrals!</a:t>
            </a:r>
          </a:p>
        </p:txBody>
      </p:sp>
    </p:spTree>
    <p:extLst>
      <p:ext uri="{BB962C8B-B14F-4D97-AF65-F5344CB8AC3E}">
        <p14:creationId xmlns:p14="http://schemas.microsoft.com/office/powerpoint/2010/main" val="385544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282AF7-686B-2144-9504-24FD15EAB49F}"/>
                  </a:ext>
                </a:extLst>
              </p:cNvPr>
              <p:cNvSpPr txBox="1"/>
              <p:nvPr/>
            </p:nvSpPr>
            <p:spPr>
              <a:xfrm>
                <a:off x="6910392" y="3581691"/>
                <a:ext cx="3522118" cy="11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282AF7-686B-2144-9504-24FD15EAB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392" y="3581691"/>
                <a:ext cx="3522118" cy="1146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C7224B0-5578-D243-9CC5-C36047642BFC}"/>
              </a:ext>
            </a:extLst>
          </p:cNvPr>
          <p:cNvSpPr txBox="1"/>
          <p:nvPr/>
        </p:nvSpPr>
        <p:spPr>
          <a:xfrm>
            <a:off x="188708" y="94593"/>
            <a:ext cx="246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Impedance,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BAFD0-DF3C-E740-B9B2-C3A7E4D02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55" y="679368"/>
            <a:ext cx="1906292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AFDB9D-EF5C-F34E-94A9-CBAB4D0D3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976" y="733156"/>
            <a:ext cx="1939159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C33C75-E555-6348-B7F4-69DDCB05A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164" y="733156"/>
            <a:ext cx="1939159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55C6E5-D39B-D94B-B85D-901B3B481C14}"/>
                  </a:ext>
                </a:extLst>
              </p:cNvPr>
              <p:cNvSpPr txBox="1"/>
              <p:nvPr/>
            </p:nvSpPr>
            <p:spPr>
              <a:xfrm>
                <a:off x="407966" y="4665498"/>
                <a:ext cx="52130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In general: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𝑗𝑋</m:t>
                    </m:r>
                  </m:oMath>
                </a14:m>
                <a:endParaRPr lang="en-US" sz="32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55C6E5-D39B-D94B-B85D-901B3B481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66" y="4665498"/>
                <a:ext cx="5213094" cy="584775"/>
              </a:xfrm>
              <a:prstGeom prst="rect">
                <a:avLst/>
              </a:prstGeom>
              <a:blipFill>
                <a:blip r:embed="rId6"/>
                <a:stretch>
                  <a:fillRect l="-304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A24BA72-7972-1646-AA6C-49EE38A5C897}"/>
              </a:ext>
            </a:extLst>
          </p:cNvPr>
          <p:cNvSpPr txBox="1"/>
          <p:nvPr/>
        </p:nvSpPr>
        <p:spPr>
          <a:xfrm>
            <a:off x="8001379" y="4665497"/>
            <a:ext cx="3268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Units of ohms (</a:t>
            </a:r>
            <a:r>
              <a:rPr lang="en-US" sz="3200">
                <a:latin typeface="Symbol" pitchFamily="2" charset="2"/>
              </a:rPr>
              <a:t>W</a:t>
            </a:r>
            <a:r>
              <a:rPr lang="en-US" sz="3200"/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010C32-D97A-4448-9AAF-88E1BCDA6125}"/>
                  </a:ext>
                </a:extLst>
              </p:cNvPr>
              <p:cNvSpPr txBox="1"/>
              <p:nvPr/>
            </p:nvSpPr>
            <p:spPr>
              <a:xfrm>
                <a:off x="1111418" y="5153920"/>
                <a:ext cx="94443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/>
                  <a:t> is the resistance (always positive for a passive circuit).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010C32-D97A-4448-9AAF-88E1BCDA6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18" y="5153920"/>
                <a:ext cx="9444380" cy="584775"/>
              </a:xfrm>
              <a:prstGeom prst="rect">
                <a:avLst/>
              </a:prstGeom>
              <a:blipFill>
                <a:blip r:embed="rId7"/>
                <a:stretch>
                  <a:fillRect t="-12500" r="-77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3096CD-DDB0-F64B-9A45-E1D3BC773A1F}"/>
                  </a:ext>
                </a:extLst>
              </p:cNvPr>
              <p:cNvSpPr txBox="1"/>
              <p:nvPr/>
            </p:nvSpPr>
            <p:spPr>
              <a:xfrm>
                <a:off x="1111418" y="5677476"/>
                <a:ext cx="107696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/>
                  <a:t> is the reactance (positive [inductive] or negative [capacitive]).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3096CD-DDB0-F64B-9A45-E1D3BC773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18" y="5677476"/>
                <a:ext cx="10769615" cy="584775"/>
              </a:xfrm>
              <a:prstGeom prst="rect">
                <a:avLst/>
              </a:prstGeom>
              <a:blipFill>
                <a:blip r:embed="rId8"/>
                <a:stretch>
                  <a:fillRect t="-12500" r="-62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FD70A0-AB01-3248-A88D-6007841A9FEE}"/>
                  </a:ext>
                </a:extLst>
              </p:cNvPr>
              <p:cNvSpPr txBox="1"/>
              <p:nvPr/>
            </p:nvSpPr>
            <p:spPr>
              <a:xfrm>
                <a:off x="5579336" y="4665498"/>
                <a:ext cx="1939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or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5FD70A0-AB01-3248-A88D-6007841A9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336" y="4665498"/>
                <a:ext cx="1939121" cy="584775"/>
              </a:xfrm>
              <a:prstGeom prst="rect">
                <a:avLst/>
              </a:prstGeom>
              <a:blipFill>
                <a:blip r:embed="rId9"/>
                <a:stretch>
                  <a:fillRect l="-786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7BEEB58-6B55-F345-8570-C3ABAC70424B}"/>
              </a:ext>
            </a:extLst>
          </p:cNvPr>
          <p:cNvSpPr txBox="1"/>
          <p:nvPr/>
        </p:nvSpPr>
        <p:spPr>
          <a:xfrm>
            <a:off x="2602542" y="91608"/>
            <a:ext cx="5141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latin typeface="Symbol" pitchFamily="2" charset="2"/>
              </a:rPr>
              <a:t>® </a:t>
            </a:r>
            <a:r>
              <a:rPr lang="en-US" sz="3200"/>
              <a:t>Ratio of Voltage to Current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4FCB8C-3B0F-574C-B616-F89DBCA5B6C0}"/>
              </a:ext>
            </a:extLst>
          </p:cNvPr>
          <p:cNvSpPr txBox="1"/>
          <p:nvPr/>
        </p:nvSpPr>
        <p:spPr>
          <a:xfrm>
            <a:off x="7637607" y="92362"/>
            <a:ext cx="1737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(phasors)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D701B4-CC11-D94C-B08E-D002D322EDA9}"/>
                  </a:ext>
                </a:extLst>
              </p:cNvPr>
              <p:cNvSpPr txBox="1"/>
              <p:nvPr/>
            </p:nvSpPr>
            <p:spPr>
              <a:xfrm>
                <a:off x="828940" y="3581691"/>
                <a:ext cx="1354665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D701B4-CC11-D94C-B08E-D002D322E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40" y="3581691"/>
                <a:ext cx="1354665" cy="10111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558967-61FB-824B-9381-BD9177582DDB}"/>
                  </a:ext>
                </a:extLst>
              </p:cNvPr>
              <p:cNvSpPr txBox="1"/>
              <p:nvPr/>
            </p:nvSpPr>
            <p:spPr>
              <a:xfrm>
                <a:off x="4141721" y="3581691"/>
                <a:ext cx="1749966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558967-61FB-824B-9381-BD9177582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721" y="3581691"/>
                <a:ext cx="1749966" cy="10111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C294BB-ADD5-704B-B386-E9FB3B6B2E6E}"/>
                  </a:ext>
                </a:extLst>
              </p:cNvPr>
              <p:cNvSpPr txBox="1"/>
              <p:nvPr/>
            </p:nvSpPr>
            <p:spPr>
              <a:xfrm>
                <a:off x="6910392" y="3581691"/>
                <a:ext cx="3522118" cy="11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C294BB-ADD5-704B-B386-E9FB3B6B2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392" y="3581691"/>
                <a:ext cx="3522118" cy="11462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DB7D817-DDE8-6E4B-4E3B-4D377D9B741E}"/>
              </a:ext>
            </a:extLst>
          </p:cNvPr>
          <p:cNvSpPr txBox="1"/>
          <p:nvPr/>
        </p:nvSpPr>
        <p:spPr>
          <a:xfrm>
            <a:off x="407966" y="6164648"/>
            <a:ext cx="9635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Aside: Impedance is a complex number, but not a phasor.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08794-F72E-B6A8-0F7F-21143573D5C6}"/>
              </a:ext>
            </a:extLst>
          </p:cNvPr>
          <p:cNvSpPr txBox="1"/>
          <p:nvPr/>
        </p:nvSpPr>
        <p:spPr>
          <a:xfrm>
            <a:off x="9363574" y="750310"/>
            <a:ext cx="270362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i="1">
                <a:solidFill>
                  <a:schemeClr val="accent1"/>
                </a:solidFill>
              </a:rPr>
              <a:t>Note</a:t>
            </a:r>
            <a:r>
              <a:rPr lang="en-US" sz="2600" i="1">
                <a:solidFill>
                  <a:schemeClr val="accent1"/>
                </a:solidFill>
              </a:rPr>
              <a:t>:  Passive sign</a:t>
            </a:r>
            <a:br>
              <a:rPr lang="en-US" sz="2600" i="1">
                <a:solidFill>
                  <a:schemeClr val="accent1"/>
                </a:solidFill>
              </a:rPr>
            </a:br>
            <a:r>
              <a:rPr lang="en-US" sz="2600" i="1">
                <a:solidFill>
                  <a:schemeClr val="accent1"/>
                </a:solidFill>
              </a:rPr>
              <a:t>convention is the</a:t>
            </a:r>
            <a:br>
              <a:rPr lang="en-US" sz="2600" i="1">
                <a:solidFill>
                  <a:schemeClr val="accent1"/>
                </a:solidFill>
              </a:rPr>
            </a:br>
            <a:r>
              <a:rPr lang="en-US" sz="2600" i="1">
                <a:solidFill>
                  <a:schemeClr val="accent1"/>
                </a:solidFill>
              </a:rPr>
              <a:t>same as always.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13B9F-A01C-562D-597C-2DE401420646}"/>
              </a:ext>
            </a:extLst>
          </p:cNvPr>
          <p:cNvSpPr txBox="1"/>
          <p:nvPr/>
        </p:nvSpPr>
        <p:spPr>
          <a:xfrm>
            <a:off x="9414100" y="1945738"/>
            <a:ext cx="260257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i="1">
                <a:solidFill>
                  <a:schemeClr val="accent1"/>
                </a:solidFill>
              </a:rPr>
              <a:t>Change sign if</a:t>
            </a:r>
            <a:br>
              <a:rPr lang="en-US" sz="2600" i="1">
                <a:solidFill>
                  <a:schemeClr val="accent1"/>
                </a:solidFill>
              </a:rPr>
            </a:br>
            <a:r>
              <a:rPr lang="en-US" sz="2600" i="1">
                <a:solidFill>
                  <a:schemeClr val="accent1"/>
                </a:solidFill>
              </a:rPr>
              <a:t>current flows into</a:t>
            </a:r>
            <a:br>
              <a:rPr lang="en-US" sz="2600" i="1">
                <a:solidFill>
                  <a:schemeClr val="accent1"/>
                </a:solidFill>
              </a:rPr>
            </a:br>
            <a:r>
              <a:rPr lang="en-US" sz="2600" i="1">
                <a:solidFill>
                  <a:schemeClr val="accent1"/>
                </a:solidFill>
              </a:rPr>
              <a:t>the lower polarity</a:t>
            </a:r>
            <a:br>
              <a:rPr lang="en-US" sz="2600" i="1">
                <a:solidFill>
                  <a:schemeClr val="accent1"/>
                </a:solidFill>
              </a:rPr>
            </a:br>
            <a:r>
              <a:rPr lang="en-US" sz="2600" i="1">
                <a:solidFill>
                  <a:schemeClr val="accent1"/>
                </a:solidFill>
              </a:rPr>
              <a:t>terminal.</a:t>
            </a:r>
          </a:p>
        </p:txBody>
      </p:sp>
    </p:spTree>
    <p:extLst>
      <p:ext uri="{BB962C8B-B14F-4D97-AF65-F5344CB8AC3E}">
        <p14:creationId xmlns:p14="http://schemas.microsoft.com/office/powerpoint/2010/main" val="12063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  <p:bldP spid="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C6C4B4-70D5-783D-C0D0-311F34996956}"/>
                  </a:ext>
                </a:extLst>
              </p:cNvPr>
              <p:cNvSpPr txBox="1"/>
              <p:nvPr/>
            </p:nvSpPr>
            <p:spPr>
              <a:xfrm>
                <a:off x="208345" y="255882"/>
                <a:ext cx="69974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Inverse of resistance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/>
                  <a:t> is conductance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C6C4B4-70D5-783D-C0D0-311F34996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5" y="255882"/>
                <a:ext cx="6997493" cy="584775"/>
              </a:xfrm>
              <a:prstGeom prst="rect">
                <a:avLst/>
              </a:prstGeom>
              <a:blipFill>
                <a:blip r:embed="rId2"/>
                <a:stretch>
                  <a:fillRect l="-2178" t="-12500" r="-130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A3871F-85AC-5218-2599-A2A985C31F6A}"/>
                  </a:ext>
                </a:extLst>
              </p:cNvPr>
              <p:cNvSpPr txBox="1"/>
              <p:nvPr/>
            </p:nvSpPr>
            <p:spPr>
              <a:xfrm>
                <a:off x="7336995" y="-1170"/>
                <a:ext cx="1361270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A3871F-85AC-5218-2599-A2A985C31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995" y="-1170"/>
                <a:ext cx="1361270" cy="10143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DBD1A9-0F49-F1A2-D5A9-680E6C5C8F01}"/>
                  </a:ext>
                </a:extLst>
              </p:cNvPr>
              <p:cNvSpPr txBox="1"/>
              <p:nvPr/>
            </p:nvSpPr>
            <p:spPr>
              <a:xfrm>
                <a:off x="8829424" y="255882"/>
                <a:ext cx="15101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𝐼𝑅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DBD1A9-0F49-F1A2-D5A9-680E6C5C8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424" y="255882"/>
                <a:ext cx="15101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78649F-8A42-E703-62A1-4993CE53F7EB}"/>
                  </a:ext>
                </a:extLst>
              </p:cNvPr>
              <p:cNvSpPr txBox="1"/>
              <p:nvPr/>
            </p:nvSpPr>
            <p:spPr>
              <a:xfrm>
                <a:off x="10470740" y="255881"/>
                <a:ext cx="1512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𝑉𝐺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78649F-8A42-E703-62A1-4993CE53F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740" y="255881"/>
                <a:ext cx="151291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4464A43-8B50-1873-4755-62BDB20ED33E}"/>
              </a:ext>
            </a:extLst>
          </p:cNvPr>
          <p:cNvSpPr txBox="1"/>
          <p:nvPr/>
        </p:nvSpPr>
        <p:spPr>
          <a:xfrm>
            <a:off x="3106876" y="1020704"/>
            <a:ext cx="3933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Series resistances add.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64B51-2947-A4B3-37E4-354CBAC46B20}"/>
              </a:ext>
            </a:extLst>
          </p:cNvPr>
          <p:cNvSpPr txBox="1"/>
          <p:nvPr/>
        </p:nvSpPr>
        <p:spPr>
          <a:xfrm>
            <a:off x="7368289" y="1020703"/>
            <a:ext cx="4615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Parallel </a:t>
            </a:r>
            <a:r>
              <a:rPr lang="en-US" sz="3200" err="1"/>
              <a:t>conductances</a:t>
            </a:r>
            <a:r>
              <a:rPr lang="en-US" sz="3200"/>
              <a:t> add.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500C8A-8B0D-9600-2EB5-CC19F2C37881}"/>
                  </a:ext>
                </a:extLst>
              </p:cNvPr>
              <p:cNvSpPr txBox="1"/>
              <p:nvPr/>
            </p:nvSpPr>
            <p:spPr>
              <a:xfrm>
                <a:off x="208345" y="2070649"/>
                <a:ext cx="69271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Inverse of impedance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is </a:t>
                </a:r>
                <a:r>
                  <a:rPr lang="en-US" sz="3200" b="1" i="1"/>
                  <a:t>admittance</a:t>
                </a:r>
                <a:r>
                  <a:rPr lang="en-US" sz="320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500C8A-8B0D-9600-2EB5-CC19F2C37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5" y="2070649"/>
                <a:ext cx="6927153" cy="584775"/>
              </a:xfrm>
              <a:prstGeom prst="rect">
                <a:avLst/>
              </a:prstGeom>
              <a:blipFill>
                <a:blip r:embed="rId6"/>
                <a:stretch>
                  <a:fillRect l="-2199" t="-12500" r="-149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090FBF-BA2E-0214-EB44-9EFBF0C11CF2}"/>
              </a:ext>
            </a:extLst>
          </p:cNvPr>
          <p:cNvCxnSpPr>
            <a:cxnSpLocks/>
          </p:cNvCxnSpPr>
          <p:nvPr/>
        </p:nvCxnSpPr>
        <p:spPr>
          <a:xfrm flipV="1">
            <a:off x="381000" y="1790077"/>
            <a:ext cx="1143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077492-9E0B-1FF8-0BDD-8E40DF37472C}"/>
                  </a:ext>
                </a:extLst>
              </p:cNvPr>
              <p:cNvSpPr txBox="1"/>
              <p:nvPr/>
            </p:nvSpPr>
            <p:spPr>
              <a:xfrm>
                <a:off x="7336996" y="1814688"/>
                <a:ext cx="1361270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077492-9E0B-1FF8-0BDD-8E40DF374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996" y="1814688"/>
                <a:ext cx="1361270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B19AA2-34A0-7B85-D141-E97F6F3A69A8}"/>
                  </a:ext>
                </a:extLst>
              </p:cNvPr>
              <p:cNvSpPr txBox="1"/>
              <p:nvPr/>
            </p:nvSpPr>
            <p:spPr>
              <a:xfrm>
                <a:off x="8829424" y="2071740"/>
                <a:ext cx="15101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B19AA2-34A0-7B85-D141-E97F6F3A6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424" y="2071740"/>
                <a:ext cx="151015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A5A2F4-32FC-D91F-CB35-7CAD10980E2F}"/>
                  </a:ext>
                </a:extLst>
              </p:cNvPr>
              <p:cNvSpPr txBox="1"/>
              <p:nvPr/>
            </p:nvSpPr>
            <p:spPr>
              <a:xfrm>
                <a:off x="10470740" y="2071739"/>
                <a:ext cx="15129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A5A2F4-32FC-D91F-CB35-7CAD10980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740" y="2071739"/>
                <a:ext cx="151291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1F4612-9C6A-8632-FCB2-D3AE289C13DD}"/>
                  </a:ext>
                </a:extLst>
              </p:cNvPr>
              <p:cNvSpPr txBox="1"/>
              <p:nvPr/>
            </p:nvSpPr>
            <p:spPr>
              <a:xfrm>
                <a:off x="208345" y="2802558"/>
                <a:ext cx="22493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𝑗𝑋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1F4612-9C6A-8632-FCB2-D3AE289C1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5" y="2802558"/>
                <a:ext cx="2249334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2A403D-18DF-3AEF-24E2-2178DB77D496}"/>
                  </a:ext>
                </a:extLst>
              </p:cNvPr>
              <p:cNvSpPr txBox="1"/>
              <p:nvPr/>
            </p:nvSpPr>
            <p:spPr>
              <a:xfrm>
                <a:off x="208345" y="3416219"/>
                <a:ext cx="22493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𝑗𝐵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2A403D-18DF-3AEF-24E2-2178DB77D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5" y="3416219"/>
                <a:ext cx="224933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2AA1B6-88F7-789B-42C9-D8CF65E2DA46}"/>
                  </a:ext>
                </a:extLst>
              </p:cNvPr>
              <p:cNvSpPr txBox="1"/>
              <p:nvPr/>
            </p:nvSpPr>
            <p:spPr>
              <a:xfrm>
                <a:off x="3285500" y="3416219"/>
                <a:ext cx="32303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/>
                  <a:t> is conductance.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2AA1B6-88F7-789B-42C9-D8CF65E2D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500" y="3416219"/>
                <a:ext cx="3230372" cy="584775"/>
              </a:xfrm>
              <a:prstGeom prst="rect">
                <a:avLst/>
              </a:prstGeom>
              <a:blipFill>
                <a:blip r:embed="rId12"/>
                <a:stretch>
                  <a:fillRect t="-12500" r="-56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F55E80-2019-0D35-F7EC-36D92780623B}"/>
                  </a:ext>
                </a:extLst>
              </p:cNvPr>
              <p:cNvSpPr txBox="1"/>
              <p:nvPr/>
            </p:nvSpPr>
            <p:spPr>
              <a:xfrm>
                <a:off x="6726357" y="3416219"/>
                <a:ext cx="31544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/>
                  <a:t> is susceptance.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F55E80-2019-0D35-F7EC-36D927806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357" y="3416219"/>
                <a:ext cx="3154453" cy="584775"/>
              </a:xfrm>
              <a:prstGeom prst="rect">
                <a:avLst/>
              </a:prstGeom>
              <a:blipFill>
                <a:blip r:embed="rId13"/>
                <a:stretch>
                  <a:fillRect t="-12500" r="-405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8DEEBB8-F94A-E7D3-F770-17A1DB96AB10}"/>
                  </a:ext>
                </a:extLst>
              </p:cNvPr>
              <p:cNvSpPr txBox="1"/>
              <p:nvPr/>
            </p:nvSpPr>
            <p:spPr>
              <a:xfrm>
                <a:off x="208345" y="4071918"/>
                <a:ext cx="121111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Note!  For complex impedances,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sz="3200"/>
                  <a:t>, but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type m:val="lin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type m:val="li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r>
                  <a:rPr lang="en-US" sz="3200"/>
                  <a:t>.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8DEEBB8-F94A-E7D3-F770-17A1DB96A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5" y="4071918"/>
                <a:ext cx="12111136" cy="584775"/>
              </a:xfrm>
              <a:prstGeom prst="rect">
                <a:avLst/>
              </a:prstGeom>
              <a:blipFill>
                <a:blip r:embed="rId14"/>
                <a:stretch>
                  <a:fillRect l="-1258" t="-12500" r="-35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DE4DEF-4764-E5BC-D363-C4A87E5DA514}"/>
                  </a:ext>
                </a:extLst>
              </p:cNvPr>
              <p:cNvSpPr txBox="1"/>
              <p:nvPr/>
            </p:nvSpPr>
            <p:spPr>
              <a:xfrm>
                <a:off x="208345" y="4822941"/>
                <a:ext cx="11855810" cy="110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𝑗𝑋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𝑗𝑋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𝑗𝑋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𝑗𝑋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𝑗𝐵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DE4DEF-4764-E5BC-D363-C4A87E5DA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5" y="4822941"/>
                <a:ext cx="11855810" cy="1103828"/>
              </a:xfrm>
              <a:prstGeom prst="rect">
                <a:avLst/>
              </a:prstGeom>
              <a:blipFill>
                <a:blip r:embed="rId15"/>
                <a:stretch>
                  <a:fillRect b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2106B0-F185-6C20-1087-B75CE95DDBBD}"/>
                  </a:ext>
                </a:extLst>
              </p:cNvPr>
              <p:cNvSpPr txBox="1"/>
              <p:nvPr/>
            </p:nvSpPr>
            <p:spPr>
              <a:xfrm>
                <a:off x="208345" y="4822941"/>
                <a:ext cx="11855810" cy="110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𝑗𝑋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𝑗𝑋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𝑗𝑋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𝑗𝑋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𝑗𝐵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E2106B0-F185-6C20-1087-B75CE95DD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5" y="4822941"/>
                <a:ext cx="11855810" cy="1103828"/>
              </a:xfrm>
              <a:prstGeom prst="rect">
                <a:avLst/>
              </a:prstGeom>
              <a:blipFill>
                <a:blip r:embed="rId16"/>
                <a:stretch>
                  <a:fillRect b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84E5524-0D4D-CE25-0CE8-ECE560C4DC79}"/>
                  </a:ext>
                </a:extLst>
              </p:cNvPr>
              <p:cNvSpPr txBox="1"/>
              <p:nvPr/>
            </p:nvSpPr>
            <p:spPr>
              <a:xfrm>
                <a:off x="208345" y="4822941"/>
                <a:ext cx="11855810" cy="110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𝑗𝑋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𝑗𝑋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𝑗𝑋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𝑗𝑋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𝑗𝐵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84E5524-0D4D-CE25-0CE8-ECE560C4D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5" y="4822941"/>
                <a:ext cx="11855810" cy="1103828"/>
              </a:xfrm>
              <a:prstGeom prst="rect">
                <a:avLst/>
              </a:prstGeom>
              <a:blipFill>
                <a:blip r:embed="rId17"/>
                <a:stretch>
                  <a:fillRect b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85E9C9-D916-71CD-A268-15BA06F6432E}"/>
                  </a:ext>
                </a:extLst>
              </p:cNvPr>
              <p:cNvSpPr txBox="1"/>
              <p:nvPr/>
            </p:nvSpPr>
            <p:spPr>
              <a:xfrm>
                <a:off x="208345" y="4822941"/>
                <a:ext cx="11855810" cy="110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𝑗𝑋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𝑗𝑋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𝑗𝑋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𝑗𝑋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𝑗𝐵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85E9C9-D916-71CD-A268-15BA06F64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5" y="4822941"/>
                <a:ext cx="11855810" cy="1103828"/>
              </a:xfrm>
              <a:prstGeom prst="rect">
                <a:avLst/>
              </a:prstGeom>
              <a:blipFill>
                <a:blip r:embed="rId18"/>
                <a:stretch>
                  <a:fillRect b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A7D12D-FE92-785C-8C7B-206E67A6AC29}"/>
                  </a:ext>
                </a:extLst>
              </p:cNvPr>
              <p:cNvSpPr txBox="1"/>
              <p:nvPr/>
            </p:nvSpPr>
            <p:spPr>
              <a:xfrm>
                <a:off x="208345" y="4822941"/>
                <a:ext cx="11855810" cy="110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𝑗𝑋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𝑗𝑋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𝑗𝑋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𝑗𝑋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𝑗𝐵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A7D12D-FE92-785C-8C7B-206E67A6A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5" y="4822941"/>
                <a:ext cx="11855810" cy="1103828"/>
              </a:xfrm>
              <a:prstGeom prst="rect">
                <a:avLst/>
              </a:prstGeom>
              <a:blipFill>
                <a:blip r:embed="rId19"/>
                <a:stretch>
                  <a:fillRect b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C602A8B-C56A-4021-62F9-2D4EC214E3CD}"/>
              </a:ext>
            </a:extLst>
          </p:cNvPr>
          <p:cNvSpPr txBox="1"/>
          <p:nvPr/>
        </p:nvSpPr>
        <p:spPr>
          <a:xfrm>
            <a:off x="3106876" y="2802386"/>
            <a:ext cx="4108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Series impedances add.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9AD65C-C2E0-BB62-1ED8-B065CF802F30}"/>
              </a:ext>
            </a:extLst>
          </p:cNvPr>
          <p:cNvSpPr txBox="1"/>
          <p:nvPr/>
        </p:nvSpPr>
        <p:spPr>
          <a:xfrm>
            <a:off x="7368289" y="2802385"/>
            <a:ext cx="4375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Parallel admittances add.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D2901-D1FD-F73F-0998-97B9C9FB355E}"/>
              </a:ext>
            </a:extLst>
          </p:cNvPr>
          <p:cNvSpPr txBox="1"/>
          <p:nvPr/>
        </p:nvSpPr>
        <p:spPr>
          <a:xfrm>
            <a:off x="3823565" y="2586910"/>
            <a:ext cx="2478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chemeClr val="accent1"/>
                </a:solidFill>
              </a:rPr>
              <a:t>(To be shown in a bit.)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E19F2-F5A0-FCCD-1D74-CA7CDC1FDD2A}"/>
              </a:ext>
            </a:extLst>
          </p:cNvPr>
          <p:cNvSpPr txBox="1"/>
          <p:nvPr/>
        </p:nvSpPr>
        <p:spPr>
          <a:xfrm>
            <a:off x="8570117" y="2586910"/>
            <a:ext cx="2478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chemeClr val="accent1"/>
                </a:solidFill>
              </a:rPr>
              <a:t>(To be shown in a bit.)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C25626-827E-B2D5-5975-61D67CCCB214}"/>
              </a:ext>
            </a:extLst>
          </p:cNvPr>
          <p:cNvCxnSpPr>
            <a:cxnSpLocks/>
          </p:cNvCxnSpPr>
          <p:nvPr/>
        </p:nvCxnSpPr>
        <p:spPr>
          <a:xfrm flipH="1">
            <a:off x="6004367" y="4753064"/>
            <a:ext cx="452092" cy="249640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554C8F-C2F3-8760-688E-913F087025C9}"/>
              </a:ext>
            </a:extLst>
          </p:cNvPr>
          <p:cNvSpPr txBox="1"/>
          <p:nvPr/>
        </p:nvSpPr>
        <p:spPr>
          <a:xfrm>
            <a:off x="6456459" y="4526515"/>
            <a:ext cx="389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chemeClr val="accent1"/>
                </a:solidFill>
              </a:rPr>
              <a:t>Complex conjugate of denominator.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FDD75780-A971-E428-64F8-59EC5896DC9D}"/>
              </a:ext>
            </a:extLst>
          </p:cNvPr>
          <p:cNvSpPr/>
          <p:nvPr/>
        </p:nvSpPr>
        <p:spPr>
          <a:xfrm>
            <a:off x="2623991" y="621641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E0E1F9-1D28-F4D3-A75A-F8F0330CF830}"/>
                  </a:ext>
                </a:extLst>
              </p:cNvPr>
              <p:cNvSpPr txBox="1"/>
              <p:nvPr/>
            </p:nvSpPr>
            <p:spPr>
              <a:xfrm>
                <a:off x="3085856" y="5910866"/>
                <a:ext cx="2224775" cy="906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E0E1F9-1D28-F4D3-A75A-F8F0330CF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856" y="5910866"/>
                <a:ext cx="2224775" cy="90614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3396815-3CC1-C361-62F8-CA1C21C298D7}"/>
              </a:ext>
            </a:extLst>
          </p:cNvPr>
          <p:cNvSpPr txBox="1"/>
          <p:nvPr/>
        </p:nvSpPr>
        <p:spPr>
          <a:xfrm>
            <a:off x="5478186" y="6098455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18DCBD8-C361-9489-91C7-32DA668DACBF}"/>
                  </a:ext>
                </a:extLst>
              </p:cNvPr>
              <p:cNvSpPr txBox="1"/>
              <p:nvPr/>
            </p:nvSpPr>
            <p:spPr>
              <a:xfrm>
                <a:off x="6385203" y="5910866"/>
                <a:ext cx="2555764" cy="906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18DCBD8-C361-9489-91C7-32DA668DA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203" y="5910866"/>
                <a:ext cx="2555764" cy="90614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0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" grpId="0"/>
      <p:bldP spid="3" grpId="0"/>
      <p:bldP spid="29" grpId="0"/>
      <p:bldP spid="21" grpId="0" animBg="1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4CE0B7-CD6A-414C-8BE1-3D76D068078F}"/>
              </a:ext>
            </a:extLst>
          </p:cNvPr>
          <p:cNvSpPr txBox="1"/>
          <p:nvPr/>
        </p:nvSpPr>
        <p:spPr>
          <a:xfrm>
            <a:off x="188708" y="94593"/>
            <a:ext cx="5369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cs typeface="Times New Roman" panose="02020603050405020304" pitchFamily="18" charset="0"/>
              </a:rPr>
              <a:t>Phasor Specification of 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8EE17-BD5E-8B4A-9EB7-ECBAB8707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38" y="688537"/>
            <a:ext cx="2049284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DA1C95-F235-A944-9082-09BDB6CE5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489" y="688537"/>
            <a:ext cx="1893728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48D67C-3659-E94A-B1F2-36AB90860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78" y="4160872"/>
            <a:ext cx="1927544" cy="228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73C4CD-BB82-1344-B64B-1AE858E15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636" y="4160872"/>
            <a:ext cx="1569089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CF62A3-7DB9-6E44-BBBC-C1C865A0DB58}"/>
                  </a:ext>
                </a:extLst>
              </p:cNvPr>
              <p:cNvSpPr txBox="1"/>
              <p:nvPr/>
            </p:nvSpPr>
            <p:spPr>
              <a:xfrm>
                <a:off x="5549180" y="2966070"/>
                <a:ext cx="58487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Frequency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200"/>
                  <a:t> not explicitly shown.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CF62A3-7DB9-6E44-BBBC-C1C865A0D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180" y="2966070"/>
                <a:ext cx="5848717" cy="584775"/>
              </a:xfrm>
              <a:prstGeom prst="rect">
                <a:avLst/>
              </a:prstGeom>
              <a:blipFill>
                <a:blip r:embed="rId6"/>
                <a:stretch>
                  <a:fillRect l="-2604" t="-12632" r="-1667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D8F0449-27BF-124A-A2D3-900576F8FDFE}"/>
              </a:ext>
            </a:extLst>
          </p:cNvPr>
          <p:cNvSpPr txBox="1"/>
          <p:nvPr/>
        </p:nvSpPr>
        <p:spPr>
          <a:xfrm>
            <a:off x="5549180" y="3512314"/>
            <a:ext cx="502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Must be provided separately.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5DA8BB-713D-0141-9418-73EC1A3C5980}"/>
                  </a:ext>
                </a:extLst>
              </p:cNvPr>
              <p:cNvSpPr txBox="1"/>
              <p:nvPr/>
            </p:nvSpPr>
            <p:spPr>
              <a:xfrm>
                <a:off x="288891" y="2927539"/>
                <a:ext cx="3950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120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+30°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5DA8BB-713D-0141-9418-73EC1A3C5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91" y="2927539"/>
                <a:ext cx="395005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FF2E21-1E05-8740-867F-0CA4A1A8AF22}"/>
                  </a:ext>
                </a:extLst>
              </p:cNvPr>
              <p:cNvSpPr txBox="1"/>
              <p:nvPr/>
            </p:nvSpPr>
            <p:spPr>
              <a:xfrm>
                <a:off x="483626" y="3594369"/>
                <a:ext cx="35872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FF2E21-1E05-8740-867F-0CA4A1A8A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26" y="3594369"/>
                <a:ext cx="358726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A80C17-6560-7C43-8234-9054E896EFE3}"/>
              </a:ext>
            </a:extLst>
          </p:cNvPr>
          <p:cNvCxnSpPr>
            <a:cxnSpLocks/>
          </p:cNvCxnSpPr>
          <p:nvPr/>
        </p:nvCxnSpPr>
        <p:spPr>
          <a:xfrm>
            <a:off x="3121645" y="1849270"/>
            <a:ext cx="913303" cy="0"/>
          </a:xfrm>
          <a:prstGeom prst="straightConnector1">
            <a:avLst/>
          </a:prstGeom>
          <a:ln w="1016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3D6427-46AA-694A-96D0-BD26AA2273FA}"/>
              </a:ext>
            </a:extLst>
          </p:cNvPr>
          <p:cNvCxnSpPr>
            <a:cxnSpLocks/>
          </p:cNvCxnSpPr>
          <p:nvPr/>
        </p:nvCxnSpPr>
        <p:spPr>
          <a:xfrm>
            <a:off x="3121645" y="5313583"/>
            <a:ext cx="913303" cy="0"/>
          </a:xfrm>
          <a:prstGeom prst="straightConnector1">
            <a:avLst/>
          </a:prstGeom>
          <a:ln w="1016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D5DB47-6DAD-7143-E055-A1FDDC8529DA}"/>
                  </a:ext>
                </a:extLst>
              </p:cNvPr>
              <p:cNvSpPr txBox="1"/>
              <p:nvPr/>
            </p:nvSpPr>
            <p:spPr>
              <a:xfrm>
                <a:off x="6239124" y="1514751"/>
                <a:ext cx="2673039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=120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D5DB47-6DAD-7143-E055-A1FDDC852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24" y="1514751"/>
                <a:ext cx="2673039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DB6053D-8E4C-385D-5951-EF1591281836}"/>
              </a:ext>
            </a:extLst>
          </p:cNvPr>
          <p:cNvSpPr txBox="1"/>
          <p:nvPr/>
        </p:nvSpPr>
        <p:spPr>
          <a:xfrm>
            <a:off x="8656843" y="4907090"/>
            <a:ext cx="346235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>
                <a:solidFill>
                  <a:schemeClr val="accent1"/>
                </a:solidFill>
              </a:rPr>
              <a:t>Phasors most often</a:t>
            </a:r>
            <a:br>
              <a:rPr lang="en-US" sz="2600">
                <a:solidFill>
                  <a:schemeClr val="accent1"/>
                </a:solidFill>
              </a:rPr>
            </a:br>
            <a:r>
              <a:rPr lang="en-US" sz="2600">
                <a:solidFill>
                  <a:schemeClr val="accent1"/>
                </a:solidFill>
              </a:rPr>
              <a:t>(and most conveniently)</a:t>
            </a:r>
            <a:br>
              <a:rPr lang="en-US" sz="2600">
                <a:solidFill>
                  <a:schemeClr val="accent1"/>
                </a:solidFill>
              </a:rPr>
            </a:br>
            <a:r>
              <a:rPr lang="en-US" sz="2600">
                <a:solidFill>
                  <a:schemeClr val="accent1"/>
                </a:solidFill>
              </a:rPr>
              <a:t>expressed in polar 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218A31-FA00-CA81-8168-EB272166797F}"/>
                  </a:ext>
                </a:extLst>
              </p:cNvPr>
              <p:cNvSpPr txBox="1"/>
              <p:nvPr/>
            </p:nvSpPr>
            <p:spPr>
              <a:xfrm>
                <a:off x="5710220" y="72855"/>
                <a:ext cx="6420476" cy="60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>
                    <a:solidFill>
                      <a:schemeClr val="accent1"/>
                    </a:solidFill>
                  </a:rPr>
                  <a:t>Notation: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3200">
                    <a:solidFill>
                      <a:schemeClr val="accent1"/>
                    </a:solidFill>
                  </a:rPr>
                  <a:t> often written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20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218A31-FA00-CA81-8168-EB2721667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220" y="72855"/>
                <a:ext cx="6420476" cy="606513"/>
              </a:xfrm>
              <a:prstGeom prst="rect">
                <a:avLst/>
              </a:prstGeom>
              <a:blipFill>
                <a:blip r:embed="rId10"/>
                <a:stretch>
                  <a:fillRect l="-2469" t="-8081" r="-1519" b="-34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C55F47-189A-151F-F711-4A6A0219F010}"/>
                  </a:ext>
                </a:extLst>
              </p:cNvPr>
              <p:cNvSpPr txBox="1"/>
              <p:nvPr/>
            </p:nvSpPr>
            <p:spPr>
              <a:xfrm>
                <a:off x="6189052" y="949023"/>
                <a:ext cx="21998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120∠30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C55F47-189A-151F-F711-4A6A0219F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052" y="949023"/>
                <a:ext cx="2199833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35FD90-E255-197E-E05F-B69BD81CA295}"/>
                  </a:ext>
                </a:extLst>
              </p:cNvPr>
              <p:cNvSpPr txBox="1"/>
              <p:nvPr/>
            </p:nvSpPr>
            <p:spPr>
              <a:xfrm>
                <a:off x="6239124" y="2111257"/>
                <a:ext cx="28340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=120∠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35FD90-E255-197E-E05F-B69BD81CA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124" y="2111257"/>
                <a:ext cx="2834046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A293AB-789D-C55B-A7FA-8439539B3B77}"/>
                  </a:ext>
                </a:extLst>
              </p:cNvPr>
              <p:cNvSpPr txBox="1"/>
              <p:nvPr/>
            </p:nvSpPr>
            <p:spPr>
              <a:xfrm>
                <a:off x="6257392" y="5010520"/>
                <a:ext cx="2196755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=7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A293AB-789D-C55B-A7FA-8439539B3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92" y="5010520"/>
                <a:ext cx="2196755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1689F7-9D72-D711-6C73-0E3FFB9F0688}"/>
                  </a:ext>
                </a:extLst>
              </p:cNvPr>
              <p:cNvSpPr txBox="1"/>
              <p:nvPr/>
            </p:nvSpPr>
            <p:spPr>
              <a:xfrm>
                <a:off x="6207320" y="4444792"/>
                <a:ext cx="17219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7∠45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1689F7-9D72-D711-6C73-0E3FFB9F0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320" y="4444792"/>
                <a:ext cx="1721946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4D6531-2D8A-BE99-AC26-AF88E6C78092}"/>
                  </a:ext>
                </a:extLst>
              </p:cNvPr>
              <p:cNvSpPr txBox="1"/>
              <p:nvPr/>
            </p:nvSpPr>
            <p:spPr>
              <a:xfrm>
                <a:off x="6257392" y="5607026"/>
                <a:ext cx="23771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=7∠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4D6531-2D8A-BE99-AC26-AF88E6C78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92" y="5607026"/>
                <a:ext cx="2377189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73764E-C742-3F02-8931-3B520DC90153}"/>
                  </a:ext>
                </a:extLst>
              </p:cNvPr>
              <p:cNvSpPr txBox="1"/>
              <p:nvPr/>
            </p:nvSpPr>
            <p:spPr>
              <a:xfrm>
                <a:off x="8226641" y="882979"/>
                <a:ext cx="3409908" cy="682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60</m:t>
                          </m:r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073764E-C742-3F02-8931-3B520DC90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641" y="882979"/>
                <a:ext cx="3409908" cy="68236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E0A805-0DD6-03FB-9F4B-56D73444318D}"/>
                  </a:ext>
                </a:extLst>
              </p:cNvPr>
              <p:cNvSpPr txBox="1"/>
              <p:nvPr/>
            </p:nvSpPr>
            <p:spPr>
              <a:xfrm>
                <a:off x="7776409" y="4379005"/>
                <a:ext cx="3974678" cy="682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j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E0A805-0DD6-03FB-9F4B-56D734443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409" y="4379005"/>
                <a:ext cx="3974678" cy="6823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4ED85609-A2D8-9497-D8E6-BFDA774FABF6}"/>
              </a:ext>
            </a:extLst>
          </p:cNvPr>
          <p:cNvGrpSpPr/>
          <p:nvPr/>
        </p:nvGrpSpPr>
        <p:grpSpPr>
          <a:xfrm>
            <a:off x="8809870" y="1259898"/>
            <a:ext cx="2706094" cy="0"/>
            <a:chOff x="8825772" y="1243996"/>
            <a:chExt cx="2706094" cy="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36BCBC9-12F1-A396-40ED-C99D559A265A}"/>
                </a:ext>
              </a:extLst>
            </p:cNvPr>
            <p:cNvCxnSpPr>
              <a:cxnSpLocks/>
            </p:cNvCxnSpPr>
            <p:nvPr/>
          </p:nvCxnSpPr>
          <p:spPr>
            <a:xfrm rot="21120000">
              <a:off x="8825772" y="1243996"/>
              <a:ext cx="2706094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BEFF2E5-92E7-2388-C4EA-809FE70F7F3A}"/>
                </a:ext>
              </a:extLst>
            </p:cNvPr>
            <p:cNvCxnSpPr>
              <a:cxnSpLocks/>
            </p:cNvCxnSpPr>
            <p:nvPr/>
          </p:nvCxnSpPr>
          <p:spPr>
            <a:xfrm rot="480000">
              <a:off x="8825772" y="1243996"/>
              <a:ext cx="2706094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08A9EA-220D-576E-34DC-B3C6000840B6}"/>
              </a:ext>
            </a:extLst>
          </p:cNvPr>
          <p:cNvGrpSpPr/>
          <p:nvPr/>
        </p:nvGrpSpPr>
        <p:grpSpPr>
          <a:xfrm>
            <a:off x="8301667" y="4742988"/>
            <a:ext cx="3315435" cy="0"/>
            <a:chOff x="8301667" y="4742988"/>
            <a:chExt cx="3315435" cy="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B4D9B81-52BF-E7B9-8452-02A678E76CF3}"/>
                </a:ext>
              </a:extLst>
            </p:cNvPr>
            <p:cNvCxnSpPr>
              <a:cxnSpLocks/>
            </p:cNvCxnSpPr>
            <p:nvPr/>
          </p:nvCxnSpPr>
          <p:spPr>
            <a:xfrm rot="21180000">
              <a:off x="8301667" y="4742988"/>
              <a:ext cx="3315435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395A142-B60B-05C6-798E-8EDD43E89EAB}"/>
                </a:ext>
              </a:extLst>
            </p:cNvPr>
            <p:cNvCxnSpPr>
              <a:cxnSpLocks/>
            </p:cNvCxnSpPr>
            <p:nvPr/>
          </p:nvCxnSpPr>
          <p:spPr>
            <a:xfrm rot="420000">
              <a:off x="8301667" y="4742988"/>
              <a:ext cx="3315435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39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6" grpId="0"/>
      <p:bldP spid="7" grpId="0"/>
      <p:bldP spid="9" grpId="0"/>
      <p:bldP spid="11" grpId="0"/>
      <p:bldP spid="15" grpId="0"/>
      <p:bldP spid="18" grpId="0"/>
      <p:bldP spid="22" grpId="0"/>
      <p:bldP spid="23" grpId="0"/>
      <p:bldP spid="24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4CE0B7-CD6A-414C-8BE1-3D76D068078F}"/>
              </a:ext>
            </a:extLst>
          </p:cNvPr>
          <p:cNvSpPr txBox="1"/>
          <p:nvPr/>
        </p:nvSpPr>
        <p:spPr>
          <a:xfrm>
            <a:off x="188708" y="94593"/>
            <a:ext cx="5369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cs typeface="Times New Roman" panose="02020603050405020304" pitchFamily="18" charset="0"/>
              </a:rPr>
              <a:t>Phasor Specification of Sources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8EE17-BD5E-8B4A-9EB7-ECBAB8707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38" y="688537"/>
            <a:ext cx="2049284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DA1C95-F235-A944-9082-09BDB6CE5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489" y="688537"/>
            <a:ext cx="1893728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5DA8BB-713D-0141-9418-73EC1A3C5980}"/>
                  </a:ext>
                </a:extLst>
              </p:cNvPr>
              <p:cNvSpPr txBox="1"/>
              <p:nvPr/>
            </p:nvSpPr>
            <p:spPr>
              <a:xfrm>
                <a:off x="288891" y="2927539"/>
                <a:ext cx="26037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60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5DA8BB-713D-0141-9418-73EC1A3C5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91" y="2927539"/>
                <a:ext cx="260372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A80C17-6560-7C43-8234-9054E896EFE3}"/>
              </a:ext>
            </a:extLst>
          </p:cNvPr>
          <p:cNvCxnSpPr>
            <a:cxnSpLocks/>
          </p:cNvCxnSpPr>
          <p:nvPr/>
        </p:nvCxnSpPr>
        <p:spPr>
          <a:xfrm>
            <a:off x="3121645" y="1849270"/>
            <a:ext cx="913303" cy="0"/>
          </a:xfrm>
          <a:prstGeom prst="straightConnector1">
            <a:avLst/>
          </a:prstGeom>
          <a:ln w="1016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C55F47-189A-151F-F711-4A6A0219F010}"/>
                  </a:ext>
                </a:extLst>
              </p:cNvPr>
              <p:cNvSpPr txBox="1"/>
              <p:nvPr/>
            </p:nvSpPr>
            <p:spPr>
              <a:xfrm>
                <a:off x="6332175" y="1539149"/>
                <a:ext cx="1721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60∠0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C55F47-189A-151F-F711-4A6A0219F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175" y="1539149"/>
                <a:ext cx="172194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9076AD-5E90-DB10-AD0E-0A10ED3EBF93}"/>
                  </a:ext>
                </a:extLst>
              </p:cNvPr>
              <p:cNvSpPr txBox="1"/>
              <p:nvPr/>
            </p:nvSpPr>
            <p:spPr>
              <a:xfrm>
                <a:off x="328646" y="3512300"/>
                <a:ext cx="102255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Note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60∠0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/>
                  <a:t> is the same as the purely real number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sz="3200"/>
                  <a:t>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9076AD-5E90-DB10-AD0E-0A10ED3EB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46" y="3512300"/>
                <a:ext cx="10225556" cy="584775"/>
              </a:xfrm>
              <a:prstGeom prst="rect">
                <a:avLst/>
              </a:prstGeom>
              <a:blipFill>
                <a:blip r:embed="rId6"/>
                <a:stretch>
                  <a:fillRect l="-155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1F8640-F3BA-DBE2-D6A6-D779870A261B}"/>
                  </a:ext>
                </a:extLst>
              </p:cNvPr>
              <p:cNvSpPr txBox="1"/>
              <p:nvPr/>
            </p:nvSpPr>
            <p:spPr>
              <a:xfrm>
                <a:off x="328646" y="4097075"/>
                <a:ext cx="51100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So why not just write 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60 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/>
                  <a:t>”?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1F8640-F3BA-DBE2-D6A6-D779870A2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46" y="4097075"/>
                <a:ext cx="5110053" cy="584775"/>
              </a:xfrm>
              <a:prstGeom prst="rect">
                <a:avLst/>
              </a:prstGeom>
              <a:blipFill>
                <a:blip r:embed="rId7"/>
                <a:stretch>
                  <a:fillRect l="-3103" t="-12500" r="-226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E3BA46-691E-6BEB-2C19-1911A5551183}"/>
                  </a:ext>
                </a:extLst>
              </p:cNvPr>
              <p:cNvSpPr txBox="1"/>
              <p:nvPr/>
            </p:nvSpPr>
            <p:spPr>
              <a:xfrm>
                <a:off x="328646" y="4681850"/>
                <a:ext cx="1137343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You can</a:t>
                </a:r>
                <a:r>
                  <a:rPr lang="en-US" sz="3200">
                    <a:solidFill>
                      <a:schemeClr val="bg1"/>
                    </a:solidFill>
                  </a:rPr>
                  <a:t>, but the 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∠0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” serves as a reminder that this is a sinusoidal</a:t>
                </a:r>
                <a:br>
                  <a:rPr lang="en-US" sz="3200">
                    <a:solidFill>
                      <a:schemeClr val="bg1"/>
                    </a:solidFill>
                  </a:rPr>
                </a:br>
                <a:r>
                  <a:rPr lang="en-US" sz="3200">
                    <a:solidFill>
                      <a:schemeClr val="bg1"/>
                    </a:solidFill>
                  </a:rPr>
                  <a:t>voltage rather than a constant one.</a:t>
                </a:r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E3BA46-691E-6BEB-2C19-1911A5551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46" y="4681850"/>
                <a:ext cx="11373435" cy="1077218"/>
              </a:xfrm>
              <a:prstGeom prst="rect">
                <a:avLst/>
              </a:prstGeom>
              <a:blipFill>
                <a:blip r:embed="rId8"/>
                <a:stretch>
                  <a:fillRect l="-1393" t="-6780" r="-268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D71455-ED9D-1DDD-8DD2-2312E7551F6D}"/>
                  </a:ext>
                </a:extLst>
              </p:cNvPr>
              <p:cNvSpPr txBox="1"/>
              <p:nvPr/>
            </p:nvSpPr>
            <p:spPr>
              <a:xfrm>
                <a:off x="328646" y="4681850"/>
                <a:ext cx="1137343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You can, but the 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∠0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/>
                  <a:t>” serves as a reminder that this is a sinusoidal</a:t>
                </a:r>
                <a:br>
                  <a:rPr lang="en-US" sz="3200"/>
                </a:br>
                <a:r>
                  <a:rPr lang="en-US" sz="3200"/>
                  <a:t>voltage rather than a constant one.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D71455-ED9D-1DDD-8DD2-2312E7551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46" y="4681850"/>
                <a:ext cx="11373435" cy="1077218"/>
              </a:xfrm>
              <a:prstGeom prst="rect">
                <a:avLst/>
              </a:prstGeom>
              <a:blipFill>
                <a:blip r:embed="rId9"/>
                <a:stretch>
                  <a:fillRect l="-1393" t="-6780" r="-268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D546AE-E03F-DEF2-26FB-FA1BCA13978E}"/>
                  </a:ext>
                </a:extLst>
              </p:cNvPr>
              <p:cNvSpPr txBox="1"/>
              <p:nvPr/>
            </p:nvSpPr>
            <p:spPr>
              <a:xfrm>
                <a:off x="288891" y="5759068"/>
                <a:ext cx="1180624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NOTE: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/>
                  <a:t> is radians.  </a:t>
                </a:r>
                <a:r>
                  <a:rPr lang="en-US" sz="3200">
                    <a:solidFill>
                      <a:schemeClr val="bg1"/>
                    </a:solidFill>
                  </a:rPr>
                  <a:t>Convert any phase shift to radians before adding</a:t>
                </a:r>
                <a:br>
                  <a:rPr lang="en-US" sz="3200">
                    <a:solidFill>
                      <a:schemeClr val="bg1"/>
                    </a:solidFill>
                  </a:rPr>
                </a:br>
                <a:r>
                  <a:rPr lang="en-US" sz="3200">
                    <a:solidFill>
                      <a:schemeClr val="bg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.  Ensure calculator in radian mode as appropriate.</a:t>
                </a:r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D546AE-E03F-DEF2-26FB-FA1BCA139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91" y="5759068"/>
                <a:ext cx="11806245" cy="1077218"/>
              </a:xfrm>
              <a:prstGeom prst="rect">
                <a:avLst/>
              </a:prstGeom>
              <a:blipFill>
                <a:blip r:embed="rId10"/>
                <a:stretch>
                  <a:fillRect l="-1291" t="-6818" r="-31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8C3BBC-5A09-CC8B-D7EC-F1836E43422B}"/>
                  </a:ext>
                </a:extLst>
              </p:cNvPr>
              <p:cNvSpPr txBox="1"/>
              <p:nvPr/>
            </p:nvSpPr>
            <p:spPr>
              <a:xfrm>
                <a:off x="288891" y="5759068"/>
                <a:ext cx="1180624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NOTE: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/>
                  <a:t> is radians.  Convert any phase shift to radians before adding</a:t>
                </a:r>
                <a:br>
                  <a:rPr lang="en-US" sz="3200"/>
                </a:br>
                <a:r>
                  <a:rPr lang="en-US" sz="3200"/>
                  <a:t>to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/>
                  <a:t>.  </a:t>
                </a:r>
                <a:r>
                  <a:rPr lang="en-US" sz="3200">
                    <a:solidFill>
                      <a:schemeClr val="bg1"/>
                    </a:solidFill>
                  </a:rPr>
                  <a:t>Ensure calculator in radian mode as appropriate.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8C3BBC-5A09-CC8B-D7EC-F1836E434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91" y="5759068"/>
                <a:ext cx="11806245" cy="1077218"/>
              </a:xfrm>
              <a:prstGeom prst="rect">
                <a:avLst/>
              </a:prstGeom>
              <a:blipFill>
                <a:blip r:embed="rId11"/>
                <a:stretch>
                  <a:fillRect l="-1291" t="-6818" r="-31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D4345-F404-DE34-B033-D91F3C098C85}"/>
                  </a:ext>
                </a:extLst>
              </p:cNvPr>
              <p:cNvSpPr txBox="1"/>
              <p:nvPr/>
            </p:nvSpPr>
            <p:spPr>
              <a:xfrm>
                <a:off x="288891" y="5759068"/>
                <a:ext cx="1180624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NOTE: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/>
                  <a:t> is radians.  Convert any phase shift to radians before adding</a:t>
                </a:r>
                <a:br>
                  <a:rPr lang="en-US" sz="3200"/>
                </a:br>
                <a:r>
                  <a:rPr lang="en-US" sz="3200"/>
                  <a:t>to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/>
                  <a:t>.  Ensure calculator in radian mode as appropriate.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D4345-F404-DE34-B033-D91F3C098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91" y="5759068"/>
                <a:ext cx="11806245" cy="1077218"/>
              </a:xfrm>
              <a:prstGeom prst="rect">
                <a:avLst/>
              </a:prstGeom>
              <a:blipFill>
                <a:blip r:embed="rId12"/>
                <a:stretch>
                  <a:fillRect l="-1291" t="-6818" r="-31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0" grpId="0"/>
      <p:bldP spid="12" grpId="0"/>
      <p:bldP spid="13" grpId="0"/>
      <p:bldP spid="20" grpId="0"/>
      <p:bldP spid="2" grpId="0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E81401-633A-D74A-8608-B16B6BAA2417}"/>
              </a:ext>
            </a:extLst>
          </p:cNvPr>
          <p:cNvSpPr txBox="1"/>
          <p:nvPr/>
        </p:nvSpPr>
        <p:spPr>
          <a:xfrm>
            <a:off x="773207" y="679368"/>
            <a:ext cx="96772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/>
              <a:t>Bottom line</a:t>
            </a:r>
            <a:r>
              <a:rPr lang="en-US" sz="3200"/>
              <a:t>: Represent sources in terms of their phasors,</a:t>
            </a:r>
            <a:br>
              <a:rPr lang="en-US" sz="3200"/>
            </a:br>
            <a:r>
              <a:rPr lang="en-US" sz="3200"/>
              <a:t>represent elements in terms of their impedances,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1D29B-FFF6-7441-A6C1-3368B19C54B8}"/>
              </a:ext>
            </a:extLst>
          </p:cNvPr>
          <p:cNvSpPr txBox="1"/>
          <p:nvPr/>
        </p:nvSpPr>
        <p:spPr>
          <a:xfrm>
            <a:off x="773207" y="679368"/>
            <a:ext cx="108408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/>
              <a:t>Bottom line</a:t>
            </a:r>
            <a:r>
              <a:rPr lang="en-US" sz="3200"/>
              <a:t>: Represent sources in terms of their phasors,</a:t>
            </a:r>
            <a:br>
              <a:rPr lang="en-US" sz="3200"/>
            </a:br>
            <a:r>
              <a:rPr lang="en-US" sz="3200"/>
              <a:t>represent elements in terms of their impedances, solve for</a:t>
            </a:r>
            <a:br>
              <a:rPr lang="en-US" sz="3200"/>
            </a:br>
            <a:r>
              <a:rPr lang="en-US" sz="3200"/>
              <a:t>unknown quantities </a:t>
            </a:r>
            <a:r>
              <a:rPr lang="en-US" sz="3200" i="1"/>
              <a:t>exactly as you would with a resistive circuit</a:t>
            </a:r>
            <a:r>
              <a:rPr lang="en-US" sz="320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C3F57-4A2A-C349-814C-3B219814BE33}"/>
              </a:ext>
            </a:extLst>
          </p:cNvPr>
          <p:cNvSpPr txBox="1"/>
          <p:nvPr/>
        </p:nvSpPr>
        <p:spPr>
          <a:xfrm>
            <a:off x="188708" y="94593"/>
            <a:ext cx="2693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Circuit Analysis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1A220-5E4B-3249-9C82-733FF77ADBEA}"/>
              </a:ext>
            </a:extLst>
          </p:cNvPr>
          <p:cNvSpPr txBox="1"/>
          <p:nvPr/>
        </p:nvSpPr>
        <p:spPr>
          <a:xfrm>
            <a:off x="773207" y="679368"/>
            <a:ext cx="9677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/>
              <a:t>Bottom line</a:t>
            </a:r>
            <a:r>
              <a:rPr lang="en-US" sz="3200"/>
              <a:t>: Represent sources in terms of their phasors,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26AA6-6DE4-494F-BB48-913538CDA351}"/>
              </a:ext>
            </a:extLst>
          </p:cNvPr>
          <p:cNvSpPr txBox="1"/>
          <p:nvPr/>
        </p:nvSpPr>
        <p:spPr>
          <a:xfrm>
            <a:off x="773207" y="2467535"/>
            <a:ext cx="94340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All the circuit analysis techniques previously considered</a:t>
            </a:r>
            <a:br>
              <a:rPr lang="en-US" sz="3200"/>
            </a:br>
            <a:r>
              <a:rPr lang="en-US" sz="3200"/>
              <a:t>for resistive circuits with constant 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FB629-F92A-744C-A07F-B335FC28E07F}"/>
              </a:ext>
            </a:extLst>
          </p:cNvPr>
          <p:cNvSpPr txBox="1"/>
          <p:nvPr/>
        </p:nvSpPr>
        <p:spPr>
          <a:xfrm>
            <a:off x="773207" y="2467535"/>
            <a:ext cx="98511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All the circuit analysis techniques previously considered</a:t>
            </a:r>
            <a:br>
              <a:rPr lang="en-US" sz="3200"/>
            </a:br>
            <a:r>
              <a:rPr lang="en-US" sz="3200"/>
              <a:t>for resistive circuits with constant sources pertain to ones </a:t>
            </a:r>
            <a:br>
              <a:rPr lang="en-US" sz="3200"/>
            </a:br>
            <a:r>
              <a:rPr lang="en-US" sz="3200"/>
              <a:t>with impedance and phasors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D9CFF-0F0A-D142-B103-F1ADA22D3650}"/>
              </a:ext>
            </a:extLst>
          </p:cNvPr>
          <p:cNvSpPr txBox="1"/>
          <p:nvPr/>
        </p:nvSpPr>
        <p:spPr>
          <a:xfrm>
            <a:off x="773207" y="2467535"/>
            <a:ext cx="100243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All the circuit analysis techniques previously considered</a:t>
            </a:r>
            <a:br>
              <a:rPr lang="en-US" sz="3200"/>
            </a:br>
            <a:r>
              <a:rPr lang="en-US" sz="3200"/>
              <a:t>for resistive circuits with constant sources pertain to ones </a:t>
            </a:r>
            <a:br>
              <a:rPr lang="en-US" sz="3200"/>
            </a:br>
            <a:r>
              <a:rPr lang="en-US" sz="3200"/>
              <a:t>with impedance and phasors (</a:t>
            </a:r>
            <a:r>
              <a:rPr lang="en-US" sz="3200" i="1"/>
              <a:t>simply use complex numbers</a:t>
            </a:r>
            <a:br>
              <a:rPr lang="en-US" sz="3200" i="1"/>
            </a:br>
            <a:r>
              <a:rPr lang="en-US" sz="3200" i="1"/>
              <a:t>instead of real ones!</a:t>
            </a:r>
            <a:r>
              <a:rPr lang="en-US" sz="3200"/>
              <a:t>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B2CCB-51A1-A668-9F66-1D4B410CCF7D}"/>
              </a:ext>
            </a:extLst>
          </p:cNvPr>
          <p:cNvSpPr txBox="1"/>
          <p:nvPr/>
        </p:nvSpPr>
        <p:spPr>
          <a:xfrm>
            <a:off x="773207" y="4748145"/>
            <a:ext cx="4680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(Will consider power later.)</a:t>
            </a:r>
          </a:p>
        </p:txBody>
      </p:sp>
    </p:spTree>
    <p:extLst>
      <p:ext uri="{BB962C8B-B14F-4D97-AF65-F5344CB8AC3E}">
        <p14:creationId xmlns:p14="http://schemas.microsoft.com/office/powerpoint/2010/main" val="9289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8" grpId="0"/>
      <p:bldP spid="9" grpId="0"/>
      <p:bldP spid="1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637EB3-5CB9-C241-A2ED-267C8D5DA9E3}"/>
              </a:ext>
            </a:extLst>
          </p:cNvPr>
          <p:cNvSpPr txBox="1"/>
          <p:nvPr/>
        </p:nvSpPr>
        <p:spPr>
          <a:xfrm>
            <a:off x="188708" y="300073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KVL: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1899D-5229-784F-8277-3D9B6F257B48}"/>
              </a:ext>
            </a:extLst>
          </p:cNvPr>
          <p:cNvSpPr txBox="1"/>
          <p:nvPr/>
        </p:nvSpPr>
        <p:spPr>
          <a:xfrm>
            <a:off x="188708" y="3414909"/>
            <a:ext cx="885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KCL: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D4246-3EC4-004A-9874-ABC233D47C26}"/>
              </a:ext>
            </a:extLst>
          </p:cNvPr>
          <p:cNvSpPr txBox="1"/>
          <p:nvPr/>
        </p:nvSpPr>
        <p:spPr>
          <a:xfrm>
            <a:off x="361809" y="2555345"/>
            <a:ext cx="9896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Sum of voltage </a:t>
            </a:r>
            <a:r>
              <a:rPr lang="en-US" sz="3200" i="1"/>
              <a:t>phasors</a:t>
            </a:r>
            <a:r>
              <a:rPr lang="en-US" sz="3200"/>
              <a:t> around a closed loop must be zero.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D13279-D26A-3642-936B-D57DDA90AA5A}"/>
              </a:ext>
            </a:extLst>
          </p:cNvPr>
          <p:cNvSpPr txBox="1"/>
          <p:nvPr/>
        </p:nvSpPr>
        <p:spPr>
          <a:xfrm>
            <a:off x="361809" y="5586693"/>
            <a:ext cx="9957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Sum of current </a:t>
            </a:r>
            <a:r>
              <a:rPr lang="en-US" sz="3200" i="1"/>
              <a:t>phasors</a:t>
            </a:r>
            <a:r>
              <a:rPr lang="en-US" sz="3200"/>
              <a:t> into or out of a node must be zero.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29D22D-CE25-6C44-9781-D8296F8E4FD0}"/>
                  </a:ext>
                </a:extLst>
              </p:cNvPr>
              <p:cNvSpPr txBox="1"/>
              <p:nvPr/>
            </p:nvSpPr>
            <p:spPr>
              <a:xfrm>
                <a:off x="1491433" y="1878931"/>
                <a:ext cx="41105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29D22D-CE25-6C44-9781-D8296F8E4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433" y="1878931"/>
                <a:ext cx="4110549" cy="584775"/>
              </a:xfrm>
              <a:prstGeom prst="rect">
                <a:avLst/>
              </a:prstGeom>
              <a:blipFill>
                <a:blip r:embed="rId2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A5713D-639A-8847-A790-6EB23E087F7D}"/>
                  </a:ext>
                </a:extLst>
              </p:cNvPr>
              <p:cNvSpPr txBox="1"/>
              <p:nvPr/>
            </p:nvSpPr>
            <p:spPr>
              <a:xfrm>
                <a:off x="1545167" y="300073"/>
                <a:ext cx="40568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A5713D-639A-8847-A790-6EB23E087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167" y="300073"/>
                <a:ext cx="4056815" cy="584775"/>
              </a:xfrm>
              <a:prstGeom prst="rect">
                <a:avLst/>
              </a:prstGeom>
              <a:blipFill>
                <a:blip r:embed="rId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949A8C-1F61-2847-903F-3BFE969AB899}"/>
                  </a:ext>
                </a:extLst>
              </p:cNvPr>
              <p:cNvSpPr txBox="1"/>
              <p:nvPr/>
            </p:nvSpPr>
            <p:spPr>
              <a:xfrm>
                <a:off x="946605" y="1089502"/>
                <a:ext cx="46553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949A8C-1F61-2847-903F-3BFE969AB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05" y="1089502"/>
                <a:ext cx="4655377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4AF516-9D14-2246-98AF-F368CBF520C8}"/>
                  </a:ext>
                </a:extLst>
              </p:cNvPr>
              <p:cNvSpPr txBox="1"/>
              <p:nvPr/>
            </p:nvSpPr>
            <p:spPr>
              <a:xfrm>
                <a:off x="1683630" y="4993767"/>
                <a:ext cx="3948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4AF516-9D14-2246-98AF-F368CBF52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630" y="4993767"/>
                <a:ext cx="3948580" cy="584775"/>
              </a:xfrm>
              <a:prstGeom prst="rect">
                <a:avLst/>
              </a:prstGeom>
              <a:blipFill>
                <a:blip r:embed="rId5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48AB5A-D165-4E43-BC45-4406B201039A}"/>
                  </a:ext>
                </a:extLst>
              </p:cNvPr>
              <p:cNvSpPr txBox="1"/>
              <p:nvPr/>
            </p:nvSpPr>
            <p:spPr>
              <a:xfrm>
                <a:off x="1753391" y="3414909"/>
                <a:ext cx="38788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48AB5A-D165-4E43-BC45-4406B2010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391" y="3414909"/>
                <a:ext cx="3878819" cy="584775"/>
              </a:xfrm>
              <a:prstGeom prst="rect">
                <a:avLst/>
              </a:prstGeom>
              <a:blipFill>
                <a:blip r:embed="rId6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67197B-AB03-684F-B96B-821DE93650F6}"/>
                  </a:ext>
                </a:extLst>
              </p:cNvPr>
              <p:cNvSpPr txBox="1"/>
              <p:nvPr/>
            </p:nvSpPr>
            <p:spPr>
              <a:xfrm>
                <a:off x="1193532" y="4204338"/>
                <a:ext cx="44084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67197B-AB03-684F-B96B-821DE9365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532" y="4204338"/>
                <a:ext cx="4408450" cy="584775"/>
              </a:xfrm>
              <a:prstGeom prst="rect">
                <a:avLst/>
              </a:prstGeom>
              <a:blipFill>
                <a:blip r:embed="rId7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B617042-CFD0-4548-8A73-0F7CEC8322B6}"/>
              </a:ext>
            </a:extLst>
          </p:cNvPr>
          <p:cNvSpPr txBox="1"/>
          <p:nvPr/>
        </p:nvSpPr>
        <p:spPr>
          <a:xfrm>
            <a:off x="361809" y="6168296"/>
            <a:ext cx="9859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Or, sum of phasors into a node equals sum of phasors out.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81B545-883B-7C47-BAFE-563DC36E0C76}"/>
                  </a:ext>
                </a:extLst>
              </p:cNvPr>
              <p:cNvSpPr txBox="1"/>
              <p:nvPr/>
            </p:nvSpPr>
            <p:spPr>
              <a:xfrm>
                <a:off x="5863468" y="300073"/>
                <a:ext cx="5281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Aside: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200"/>
                  <a:t> is a linear operator.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81B545-883B-7C47-BAFE-563DC36E0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468" y="300073"/>
                <a:ext cx="5281446" cy="584775"/>
              </a:xfrm>
              <a:prstGeom prst="rect">
                <a:avLst/>
              </a:prstGeom>
              <a:blipFill>
                <a:blip r:embed="rId8"/>
                <a:stretch>
                  <a:fillRect l="-2878" t="-12766" r="-191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9A9455-823A-E84F-B20B-47E7CA60258A}"/>
                  </a:ext>
                </a:extLst>
              </p:cNvPr>
              <p:cNvSpPr txBox="1"/>
              <p:nvPr/>
            </p:nvSpPr>
            <p:spPr>
              <a:xfrm>
                <a:off x="5713493" y="1089502"/>
                <a:ext cx="62897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9A9455-823A-E84F-B20B-47E7CA602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493" y="1089502"/>
                <a:ext cx="6289799" cy="584775"/>
              </a:xfrm>
              <a:prstGeom prst="rect">
                <a:avLst/>
              </a:prstGeom>
              <a:blipFill>
                <a:blip r:embed="rId9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247F15-BC06-BC41-BD3A-87EFAA14CA84}"/>
                  </a:ext>
                </a:extLst>
              </p:cNvPr>
              <p:cNvSpPr txBox="1"/>
              <p:nvPr/>
            </p:nvSpPr>
            <p:spPr>
              <a:xfrm>
                <a:off x="8265970" y="1878931"/>
                <a:ext cx="25614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247F15-BC06-BC41-BD3A-87EFAA14C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970" y="1878931"/>
                <a:ext cx="2561407" cy="584775"/>
              </a:xfrm>
              <a:prstGeom prst="rect">
                <a:avLst/>
              </a:prstGeom>
              <a:blipFill>
                <a:blip r:embed="rId10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AB483F-801C-4249-A12D-179C2DF9FED6}"/>
              </a:ext>
            </a:extLst>
          </p:cNvPr>
          <p:cNvCxnSpPr>
            <a:cxnSpLocks/>
          </p:cNvCxnSpPr>
          <p:nvPr/>
        </p:nvCxnSpPr>
        <p:spPr>
          <a:xfrm>
            <a:off x="5709763" y="416216"/>
            <a:ext cx="0" cy="194339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D651E1-078E-CA6F-4E69-B54021EB1836}"/>
              </a:ext>
            </a:extLst>
          </p:cNvPr>
          <p:cNvCxnSpPr>
            <a:cxnSpLocks/>
          </p:cNvCxnSpPr>
          <p:nvPr/>
        </p:nvCxnSpPr>
        <p:spPr>
          <a:xfrm flipV="1">
            <a:off x="381000" y="3268287"/>
            <a:ext cx="1143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DF43C2D-0B1E-3A92-ED51-01724A2D9C42}"/>
              </a:ext>
            </a:extLst>
          </p:cNvPr>
          <p:cNvSpPr txBox="1"/>
          <p:nvPr/>
        </p:nvSpPr>
        <p:spPr>
          <a:xfrm>
            <a:off x="2559739" y="85021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time domain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346593-386C-1400-7FCD-C1C6659DC3DD}"/>
              </a:ext>
            </a:extLst>
          </p:cNvPr>
          <p:cNvSpPr txBox="1"/>
          <p:nvPr/>
        </p:nvSpPr>
        <p:spPr>
          <a:xfrm>
            <a:off x="2293737" y="1643485"/>
            <a:ext cx="2084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4128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3" grpId="0"/>
      <p:bldP spid="14" grpId="0"/>
      <p:bldP spid="16" grpId="0"/>
      <p:bldP spid="18" grpId="0"/>
      <p:bldP spid="19" grpId="0"/>
      <p:bldP spid="20" grpId="0"/>
      <p:bldP spid="6" grpId="0"/>
      <p:bldP spid="7" grpId="0"/>
      <p:bldP spid="8" grpId="0"/>
      <p:bldP spid="15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00294D-BB65-EC42-876B-07B43630C9AA}"/>
                  </a:ext>
                </a:extLst>
              </p:cNvPr>
              <p:cNvSpPr txBox="1"/>
              <p:nvPr/>
            </p:nvSpPr>
            <p:spPr>
              <a:xfrm>
                <a:off x="6677895" y="683035"/>
                <a:ext cx="5324085" cy="1197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00294D-BB65-EC42-876B-07B43630C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895" y="683035"/>
                <a:ext cx="5324085" cy="11972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DB621E-789E-1B40-8F28-9209E4604169}"/>
                  </a:ext>
                </a:extLst>
              </p:cNvPr>
              <p:cNvSpPr txBox="1"/>
              <p:nvPr/>
            </p:nvSpPr>
            <p:spPr>
              <a:xfrm>
                <a:off x="6677895" y="683035"/>
                <a:ext cx="5324085" cy="1197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DB621E-789E-1B40-8F28-9209E4604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895" y="683035"/>
                <a:ext cx="5324085" cy="11972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8B8E80-E6E8-E24A-86CD-ED806CAC133D}"/>
                  </a:ext>
                </a:extLst>
              </p:cNvPr>
              <p:cNvSpPr txBox="1"/>
              <p:nvPr/>
            </p:nvSpPr>
            <p:spPr>
              <a:xfrm>
                <a:off x="6677895" y="683035"/>
                <a:ext cx="5324085" cy="11972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8B8E80-E6E8-E24A-86CD-ED806CAC1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895" y="683035"/>
                <a:ext cx="5324085" cy="11972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637EB3-5CB9-C241-A2ED-267C8D5DA9E3}"/>
              </a:ext>
            </a:extLst>
          </p:cNvPr>
          <p:cNvSpPr txBox="1"/>
          <p:nvPr/>
        </p:nvSpPr>
        <p:spPr>
          <a:xfrm>
            <a:off x="188708" y="94593"/>
            <a:ext cx="2813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Series Elements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44EED-32C8-3440-ADA0-EA06E3D17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08" y="793162"/>
            <a:ext cx="5907292" cy="23783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4ADBA1-8D33-004E-9E95-3A2432E796B1}"/>
              </a:ext>
            </a:extLst>
          </p:cNvPr>
          <p:cNvSpPr txBox="1"/>
          <p:nvPr/>
        </p:nvSpPr>
        <p:spPr>
          <a:xfrm>
            <a:off x="6677895" y="94593"/>
            <a:ext cx="2844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Voltage Division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B8B4F9-34AD-994D-8FC3-388B10A13115}"/>
                  </a:ext>
                </a:extLst>
              </p:cNvPr>
              <p:cNvSpPr txBox="1"/>
              <p:nvPr/>
            </p:nvSpPr>
            <p:spPr>
              <a:xfrm>
                <a:off x="458492" y="5465241"/>
                <a:ext cx="821282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Note: Doesn’t matter if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3200"/>
                  <a:t> is due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/>
                  <a:t>, </a:t>
                </a:r>
                <a:r>
                  <a:rPr lang="en-US" sz="3200" b="1" i="1"/>
                  <a:t>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3200"/>
                  <a:t>.</a:t>
                </a:r>
              </a:p>
              <a:p>
                <a:pPr algn="l"/>
                <a:r>
                  <a:rPr lang="en-US" sz="3200"/>
                  <a:t>All combine in the same way!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B8B4F9-34AD-994D-8FC3-388B10A13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92" y="5465241"/>
                <a:ext cx="8212826" cy="1077218"/>
              </a:xfrm>
              <a:prstGeom prst="rect">
                <a:avLst/>
              </a:prstGeom>
              <a:blipFill>
                <a:blip r:embed="rId6"/>
                <a:stretch>
                  <a:fillRect l="-1856"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67048FA-368B-E843-A075-48DD693647B0}"/>
              </a:ext>
            </a:extLst>
          </p:cNvPr>
          <p:cNvSpPr txBox="1"/>
          <p:nvPr/>
        </p:nvSpPr>
        <p:spPr>
          <a:xfrm>
            <a:off x="5779992" y="4802094"/>
            <a:ext cx="4158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/>
              <a:t>Series impedances add.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88B010-4B02-F145-A158-29C72EC52240}"/>
                  </a:ext>
                </a:extLst>
              </p:cNvPr>
              <p:cNvSpPr txBox="1"/>
              <p:nvPr/>
            </p:nvSpPr>
            <p:spPr>
              <a:xfrm>
                <a:off x="306639" y="3333946"/>
                <a:ext cx="51113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1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1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88B010-4B02-F145-A158-29C72EC52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39" y="3333946"/>
                <a:ext cx="511133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42B452-D6AF-6B45-A3D0-A37C945A20FB}"/>
                  </a:ext>
                </a:extLst>
              </p:cNvPr>
              <p:cNvSpPr txBox="1"/>
              <p:nvPr/>
            </p:nvSpPr>
            <p:spPr>
              <a:xfrm>
                <a:off x="404062" y="4063708"/>
                <a:ext cx="6273833" cy="629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1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42B452-D6AF-6B45-A3D0-A37C945A2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62" y="4063708"/>
                <a:ext cx="6273833" cy="6290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40573B-563A-0B4D-9318-FA7409920428}"/>
                  </a:ext>
                </a:extLst>
              </p:cNvPr>
              <p:cNvSpPr txBox="1"/>
              <p:nvPr/>
            </p:nvSpPr>
            <p:spPr>
              <a:xfrm>
                <a:off x="404062" y="4063708"/>
                <a:ext cx="6273833" cy="629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1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B40573B-563A-0B4D-9318-FA7409920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62" y="4063708"/>
                <a:ext cx="6273833" cy="6290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021845-968F-2D4B-B4DA-DDC525614F6D}"/>
                  </a:ext>
                </a:extLst>
              </p:cNvPr>
              <p:cNvSpPr txBox="1"/>
              <p:nvPr/>
            </p:nvSpPr>
            <p:spPr>
              <a:xfrm>
                <a:off x="447606" y="4802094"/>
                <a:ext cx="4486934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021845-968F-2D4B-B4DA-DDC525614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06" y="4802094"/>
                <a:ext cx="4486934" cy="6227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8FB153E-7E9C-A042-1C6C-224116465F29}"/>
              </a:ext>
            </a:extLst>
          </p:cNvPr>
          <p:cNvSpPr txBox="1"/>
          <p:nvPr/>
        </p:nvSpPr>
        <p:spPr>
          <a:xfrm>
            <a:off x="7459935" y="1989654"/>
            <a:ext cx="37600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Same form as we had</a:t>
            </a:r>
            <a:br>
              <a:rPr lang="en-US" sz="3200"/>
            </a:br>
            <a:r>
              <a:rPr lang="en-US" sz="3200"/>
              <a:t>with resistances.</a:t>
            </a:r>
          </a:p>
        </p:txBody>
      </p:sp>
    </p:spTree>
    <p:extLst>
      <p:ext uri="{BB962C8B-B14F-4D97-AF65-F5344CB8AC3E}">
        <p14:creationId xmlns:p14="http://schemas.microsoft.com/office/powerpoint/2010/main" val="20085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18" grpId="0"/>
      <p:bldP spid="11" grpId="0"/>
      <p:bldP spid="5" grpId="0"/>
      <p:bldP spid="7" grpId="0"/>
      <p:bldP spid="14" grpId="0"/>
      <p:bldP spid="15" grpId="0"/>
      <p:bldP spid="16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1A3CEC-7CE1-3546-0541-52381DB0AB35}"/>
                  </a:ext>
                </a:extLst>
              </p:cNvPr>
              <p:cNvSpPr txBox="1"/>
              <p:nvPr/>
            </p:nvSpPr>
            <p:spPr>
              <a:xfrm>
                <a:off x="275665" y="4298096"/>
                <a:ext cx="11659026" cy="115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3200" b="1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3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1A3CEC-7CE1-3546-0541-52381DB0A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65" y="4298096"/>
                <a:ext cx="11659026" cy="1154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7FEC36-1854-62D0-F8BB-65AB86470A78}"/>
                  </a:ext>
                </a:extLst>
              </p:cNvPr>
              <p:cNvSpPr txBox="1"/>
              <p:nvPr/>
            </p:nvSpPr>
            <p:spPr>
              <a:xfrm>
                <a:off x="275665" y="4298096"/>
                <a:ext cx="11659026" cy="115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3200" b="1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3200" b="1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7FEC36-1854-62D0-F8BB-65AB8647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65" y="4298096"/>
                <a:ext cx="11659026" cy="1154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F092B1-0A1C-A4D1-85AF-4A29A6680293}"/>
                  </a:ext>
                </a:extLst>
              </p:cNvPr>
              <p:cNvSpPr txBox="1"/>
              <p:nvPr/>
            </p:nvSpPr>
            <p:spPr>
              <a:xfrm>
                <a:off x="275665" y="4298096"/>
                <a:ext cx="11659026" cy="115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3200" b="1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3200" b="1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1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F092B1-0A1C-A4D1-85AF-4A29A6680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65" y="4298096"/>
                <a:ext cx="11659026" cy="1154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41E713-1720-DF15-8D81-05C29ABC4468}"/>
                  </a:ext>
                </a:extLst>
              </p:cNvPr>
              <p:cNvSpPr txBox="1"/>
              <p:nvPr/>
            </p:nvSpPr>
            <p:spPr>
              <a:xfrm>
                <a:off x="275665" y="4298096"/>
                <a:ext cx="11659026" cy="115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3200" b="1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3200" b="1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3200" b="1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1"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41E713-1720-DF15-8D81-05C29ABC4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65" y="4298096"/>
                <a:ext cx="11659026" cy="1154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8A27CB-AD34-0844-A6CE-5B13D750A298}"/>
                  </a:ext>
                </a:extLst>
              </p:cNvPr>
              <p:cNvSpPr txBox="1"/>
              <p:nvPr/>
            </p:nvSpPr>
            <p:spPr>
              <a:xfrm>
                <a:off x="6795696" y="692482"/>
                <a:ext cx="4239879" cy="1110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3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8A27CB-AD34-0844-A6CE-5B13D750A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696" y="692482"/>
                <a:ext cx="4239879" cy="11100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5589DD-0494-624A-8DCA-8C251A42ABD9}"/>
                  </a:ext>
                </a:extLst>
              </p:cNvPr>
              <p:cNvSpPr txBox="1"/>
              <p:nvPr/>
            </p:nvSpPr>
            <p:spPr>
              <a:xfrm>
                <a:off x="6795696" y="692482"/>
                <a:ext cx="4239879" cy="1110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3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5589DD-0494-624A-8DCA-8C251A42A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696" y="692482"/>
                <a:ext cx="4239879" cy="11100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D188B5-11D2-A643-8AE4-29D76CF528B6}"/>
                  </a:ext>
                </a:extLst>
              </p:cNvPr>
              <p:cNvSpPr txBox="1"/>
              <p:nvPr/>
            </p:nvSpPr>
            <p:spPr>
              <a:xfrm>
                <a:off x="6795696" y="692482"/>
                <a:ext cx="4239879" cy="1110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3200" b="1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D188B5-11D2-A643-8AE4-29D76CF52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696" y="692482"/>
                <a:ext cx="4239879" cy="11100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637EB3-5CB9-C241-A2ED-267C8D5DA9E3}"/>
              </a:ext>
            </a:extLst>
          </p:cNvPr>
          <p:cNvSpPr txBox="1"/>
          <p:nvPr/>
        </p:nvSpPr>
        <p:spPr>
          <a:xfrm>
            <a:off x="188708" y="94593"/>
            <a:ext cx="3037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Parallel Elements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581D24-EF1C-6049-8EF4-10F86B9B9AB5}"/>
              </a:ext>
            </a:extLst>
          </p:cNvPr>
          <p:cNvSpPr txBox="1"/>
          <p:nvPr/>
        </p:nvSpPr>
        <p:spPr>
          <a:xfrm>
            <a:off x="6795696" y="94593"/>
            <a:ext cx="2863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Current Division</a:t>
            </a:r>
            <a:endParaRPr lang="en-US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739BC1-5FDE-F447-8EC4-1610CB4853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665" y="679368"/>
            <a:ext cx="4840941" cy="22628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CE7D25-6C1F-4A45-A88E-228450A0B68D}"/>
              </a:ext>
            </a:extLst>
          </p:cNvPr>
          <p:cNvSpPr txBox="1"/>
          <p:nvPr/>
        </p:nvSpPr>
        <p:spPr>
          <a:xfrm>
            <a:off x="4940310" y="5496443"/>
            <a:ext cx="70521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/>
              <a:t>Parallel impedance combine like parallel</a:t>
            </a:r>
            <a:br>
              <a:rPr lang="en-US" sz="3200" b="1" i="1"/>
            </a:br>
            <a:r>
              <a:rPr lang="en-US" sz="3200" b="1" i="1"/>
              <a:t>resistors: inverse of sum of inverses.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EFE1BB-E340-2B4D-A1DA-72A1A38BDFF0}"/>
                  </a:ext>
                </a:extLst>
              </p:cNvPr>
              <p:cNvSpPr txBox="1"/>
              <p:nvPr/>
            </p:nvSpPr>
            <p:spPr>
              <a:xfrm>
                <a:off x="275665" y="3108599"/>
                <a:ext cx="4027321" cy="1097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EFE1BB-E340-2B4D-A1DA-72A1A38BD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65" y="3108599"/>
                <a:ext cx="4027321" cy="10974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22FF0B-FD91-834B-AD9E-A9FDE60529B5}"/>
                  </a:ext>
                </a:extLst>
              </p:cNvPr>
              <p:cNvSpPr txBox="1"/>
              <p:nvPr/>
            </p:nvSpPr>
            <p:spPr>
              <a:xfrm>
                <a:off x="275665" y="5418858"/>
                <a:ext cx="4486933" cy="1154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22FF0B-FD91-834B-AD9E-A9FDE6052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65" y="5418858"/>
                <a:ext cx="4486933" cy="1154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816770C-7AEB-B1AC-0DAB-5D5E859E9515}"/>
              </a:ext>
            </a:extLst>
          </p:cNvPr>
          <p:cNvSpPr txBox="1"/>
          <p:nvPr/>
        </p:nvSpPr>
        <p:spPr>
          <a:xfrm>
            <a:off x="7075396" y="1989654"/>
            <a:ext cx="37600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Same form as we had</a:t>
            </a:r>
            <a:br>
              <a:rPr lang="en-US" sz="3200"/>
            </a:br>
            <a:r>
              <a:rPr lang="en-US" sz="3200"/>
              <a:t>with resistances.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2D485B0-84D3-1EDC-F8D2-7C42FD602E49}"/>
              </a:ext>
            </a:extLst>
          </p:cNvPr>
          <p:cNvSpPr/>
          <p:nvPr/>
        </p:nvSpPr>
        <p:spPr>
          <a:xfrm>
            <a:off x="6592511" y="406589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359B64-D43B-1E67-D9FA-F6A52C4EDD4E}"/>
                  </a:ext>
                </a:extLst>
              </p:cNvPr>
              <p:cNvSpPr txBox="1"/>
              <p:nvPr/>
            </p:nvSpPr>
            <p:spPr>
              <a:xfrm>
                <a:off x="7075396" y="3894711"/>
                <a:ext cx="4284827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359B64-D43B-1E67-D9FA-F6A52C4ED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396" y="3894711"/>
                <a:ext cx="4284827" cy="6227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BB38A01-FD3D-102C-314C-D72397E69956}"/>
              </a:ext>
            </a:extLst>
          </p:cNvPr>
          <p:cNvSpPr txBox="1"/>
          <p:nvPr/>
        </p:nvSpPr>
        <p:spPr>
          <a:xfrm>
            <a:off x="7123103" y="3382161"/>
            <a:ext cx="4375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Parallel admittances add.</a:t>
            </a:r>
          </a:p>
        </p:txBody>
      </p:sp>
    </p:spTree>
    <p:extLst>
      <p:ext uri="{BB962C8B-B14F-4D97-AF65-F5344CB8AC3E}">
        <p14:creationId xmlns:p14="http://schemas.microsoft.com/office/powerpoint/2010/main" val="25592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22" grpId="0"/>
      <p:bldP spid="20" grpId="0"/>
      <p:bldP spid="6" grpId="0"/>
      <p:bldP spid="5" grpId="0"/>
      <p:bldP spid="2" grpId="0"/>
      <p:bldP spid="3" grpId="0"/>
      <p:bldP spid="18" grpId="0"/>
      <p:bldP spid="7" grpId="0"/>
      <p:bldP spid="13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08E842-4A3C-B8F2-D2AC-10E789588006}"/>
                  </a:ext>
                </a:extLst>
              </p:cNvPr>
              <p:cNvSpPr txBox="1"/>
              <p:nvPr/>
            </p:nvSpPr>
            <p:spPr>
              <a:xfrm>
                <a:off x="109363" y="1736814"/>
                <a:ext cx="11279691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ℜ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08E842-4A3C-B8F2-D2AC-10E789588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3" y="1736814"/>
                <a:ext cx="11279691" cy="825739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145A0C-5F5F-1B35-14CA-9AE25A6A99E6}"/>
                  </a:ext>
                </a:extLst>
              </p:cNvPr>
              <p:cNvSpPr txBox="1"/>
              <p:nvPr/>
            </p:nvSpPr>
            <p:spPr>
              <a:xfrm>
                <a:off x="188708" y="951841"/>
                <a:ext cx="9028882" cy="657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145A0C-5F5F-1B35-14CA-9AE25A6A9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951841"/>
                <a:ext cx="9028882" cy="657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A079A4B-98B2-C44A-BC10-C9DA526380EA}"/>
              </a:ext>
            </a:extLst>
          </p:cNvPr>
          <p:cNvSpPr txBox="1"/>
          <p:nvPr/>
        </p:nvSpPr>
        <p:spPr>
          <a:xfrm>
            <a:off x="188708" y="187728"/>
            <a:ext cx="1482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Phasors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FEFB7B-D930-FB45-86EA-55A55A9B5206}"/>
                  </a:ext>
                </a:extLst>
              </p:cNvPr>
              <p:cNvSpPr txBox="1"/>
              <p:nvPr/>
            </p:nvSpPr>
            <p:spPr>
              <a:xfrm>
                <a:off x="3484248" y="187728"/>
                <a:ext cx="2575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Real part: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ℜ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[ ]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FEFB7B-D930-FB45-86EA-55A55A9B5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248" y="187728"/>
                <a:ext cx="2575513" cy="584775"/>
              </a:xfrm>
              <a:prstGeom prst="rect">
                <a:avLst/>
              </a:prstGeom>
              <a:blipFill>
                <a:blip r:embed="rId4"/>
                <a:stretch>
                  <a:fillRect l="-616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401677-D8A7-724D-8B66-385DB733169E}"/>
                  </a:ext>
                </a:extLst>
              </p:cNvPr>
              <p:cNvSpPr txBox="1"/>
              <p:nvPr/>
            </p:nvSpPr>
            <p:spPr>
              <a:xfrm>
                <a:off x="6408357" y="187728"/>
                <a:ext cx="3961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Phasor transform: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401677-D8A7-724D-8B66-385DB7331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357" y="187728"/>
                <a:ext cx="3961597" cy="584775"/>
              </a:xfrm>
              <a:prstGeom prst="rect">
                <a:avLst/>
              </a:prstGeom>
              <a:blipFill>
                <a:blip r:embed="rId5"/>
                <a:stretch>
                  <a:fillRect l="-384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31109D-2E12-8445-9F03-2D8B64F271D7}"/>
                  </a:ext>
                </a:extLst>
              </p:cNvPr>
              <p:cNvSpPr txBox="1"/>
              <p:nvPr/>
            </p:nvSpPr>
            <p:spPr>
              <a:xfrm>
                <a:off x="2777344" y="2812219"/>
                <a:ext cx="849033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Phasors are simply complex numbers that provide</a:t>
                </a:r>
                <a:br>
                  <a:rPr lang="en-US" sz="3200"/>
                </a:br>
                <a:r>
                  <a:rPr lang="en-US" sz="3200"/>
                  <a:t>the </a:t>
                </a:r>
                <a:r>
                  <a:rPr lang="en-US" sz="3200" b="1" i="1"/>
                  <a:t>magnitude </a:t>
                </a:r>
                <a:r>
                  <a:rPr lang="en-US" sz="320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/>
                  <a:t>) </a:t>
                </a:r>
                <a:r>
                  <a:rPr lang="en-US" sz="3200" b="1" i="1"/>
                  <a:t>and phase</a:t>
                </a:r>
                <a:r>
                  <a:rPr lang="en-US" sz="3200"/>
                  <a:t>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3200"/>
                  <a:t>) of a signal.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31109D-2E12-8445-9F03-2D8B64F27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344" y="2812219"/>
                <a:ext cx="8490338" cy="1077218"/>
              </a:xfrm>
              <a:prstGeom prst="rect">
                <a:avLst/>
              </a:prstGeom>
              <a:blipFill>
                <a:blip r:embed="rId6"/>
                <a:stretch>
                  <a:fillRect l="-1868" t="-7345" r="-79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865BB3-041D-384E-BCE7-6DC648FFA5B4}"/>
                  </a:ext>
                </a:extLst>
              </p:cNvPr>
              <p:cNvSpPr txBox="1"/>
              <p:nvPr/>
            </p:nvSpPr>
            <p:spPr>
              <a:xfrm>
                <a:off x="188708" y="5175608"/>
                <a:ext cx="109036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200"/>
                  <a:t> must be specified separately (phasor does not provide that).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865BB3-041D-384E-BCE7-6DC648FFA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175608"/>
                <a:ext cx="10903626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6FB46D-365D-9247-8DAF-0046A4FA2FAC}"/>
                  </a:ext>
                </a:extLst>
              </p:cNvPr>
              <p:cNvSpPr txBox="1"/>
              <p:nvPr/>
            </p:nvSpPr>
            <p:spPr>
              <a:xfrm>
                <a:off x="188708" y="3938592"/>
                <a:ext cx="4466607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3200"/>
                  <a:t>discards/masks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6FB46D-365D-9247-8DAF-0046A4FA2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3938592"/>
                <a:ext cx="4466607" cy="600805"/>
              </a:xfrm>
              <a:prstGeom prst="rect">
                <a:avLst/>
              </a:prstGeom>
              <a:blipFill>
                <a:blip r:embed="rId8"/>
                <a:stretch>
                  <a:fillRect t="-9091" r="-24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DB30A7-39EF-7949-97B3-1E2A6380BFA5}"/>
                  </a:ext>
                </a:extLst>
              </p:cNvPr>
              <p:cNvSpPr txBox="1"/>
              <p:nvPr/>
            </p:nvSpPr>
            <p:spPr>
              <a:xfrm>
                <a:off x="188708" y="2812219"/>
                <a:ext cx="24881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sz="3200"/>
                  <a:t> is a </a:t>
                </a:r>
                <a:r>
                  <a:rPr lang="en-US" sz="3200" i="1"/>
                  <a:t>phasor</a:t>
                </a:r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DB30A7-39EF-7949-97B3-1E2A6380B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812219"/>
                <a:ext cx="2488182" cy="584775"/>
              </a:xfrm>
              <a:prstGeom prst="rect">
                <a:avLst/>
              </a:prstGeom>
              <a:blipFill>
                <a:blip r:embed="rId9"/>
                <a:stretch>
                  <a:fillRect t="-12500" r="-269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D7F222-88D7-6E4A-A9D8-B9F8DD1452BE}"/>
                  </a:ext>
                </a:extLst>
              </p:cNvPr>
              <p:cNvSpPr txBox="1"/>
              <p:nvPr/>
            </p:nvSpPr>
            <p:spPr>
              <a:xfrm>
                <a:off x="188708" y="4565115"/>
                <a:ext cx="118448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Given a phasor, need to have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200"/>
                  <a:t> to reconstruct “time domain” signal.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1D7F222-88D7-6E4A-A9D8-B9F8DD145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4565115"/>
                <a:ext cx="11844846" cy="584775"/>
              </a:xfrm>
              <a:prstGeom prst="rect">
                <a:avLst/>
              </a:prstGeom>
              <a:blipFill>
                <a:blip r:embed="rId10"/>
                <a:stretch>
                  <a:fillRect l="-133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9173D1-F2FF-F346-B66E-4CE18BD653CA}"/>
                  </a:ext>
                </a:extLst>
              </p:cNvPr>
              <p:cNvSpPr txBox="1"/>
              <p:nvPr/>
            </p:nvSpPr>
            <p:spPr>
              <a:xfrm>
                <a:off x="188708" y="5786101"/>
                <a:ext cx="115603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sz="3200"/>
                  <a:t>converts signals from the </a:t>
                </a:r>
                <a:r>
                  <a:rPr lang="en-US" sz="3200" i="1">
                    <a:solidFill>
                      <a:schemeClr val="accent1"/>
                    </a:solidFill>
                  </a:rPr>
                  <a:t>time domain</a:t>
                </a:r>
                <a:r>
                  <a:rPr lang="en-US" sz="3200"/>
                  <a:t> to the </a:t>
                </a:r>
                <a:r>
                  <a:rPr lang="en-US" sz="3200" i="1">
                    <a:solidFill>
                      <a:schemeClr val="accent6"/>
                    </a:solidFill>
                  </a:rPr>
                  <a:t>frequency domain</a:t>
                </a:r>
                <a:r>
                  <a:rPr lang="en-US" sz="3200">
                    <a:solidFill>
                      <a:schemeClr val="accent6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9173D1-F2FF-F346-B66E-4CE18BD65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786101"/>
                <a:ext cx="11560344" cy="584775"/>
              </a:xfrm>
              <a:prstGeom prst="rect">
                <a:avLst/>
              </a:prstGeom>
              <a:blipFill>
                <a:blip r:embed="rId11"/>
                <a:stretch>
                  <a:fillRect t="-12500" r="-105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6689542-B561-80A8-375E-E96F8B07B999}"/>
              </a:ext>
            </a:extLst>
          </p:cNvPr>
          <p:cNvSpPr txBox="1"/>
          <p:nvPr/>
        </p:nvSpPr>
        <p:spPr>
          <a:xfrm>
            <a:off x="10364887" y="250898"/>
            <a:ext cx="1553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(script “P”)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835A7F-2397-E8A0-41C9-E98C1F3C1F4A}"/>
                  </a:ext>
                </a:extLst>
              </p:cNvPr>
              <p:cNvSpPr txBox="1"/>
              <p:nvPr/>
            </p:nvSpPr>
            <p:spPr>
              <a:xfrm>
                <a:off x="188708" y="951841"/>
                <a:ext cx="9028882" cy="657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835A7F-2397-E8A0-41C9-E98C1F3C1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951841"/>
                <a:ext cx="9028882" cy="6577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527207-5436-A787-FB60-46949D14EBC0}"/>
                  </a:ext>
                </a:extLst>
              </p:cNvPr>
              <p:cNvSpPr txBox="1"/>
              <p:nvPr/>
            </p:nvSpPr>
            <p:spPr>
              <a:xfrm>
                <a:off x="188708" y="951841"/>
                <a:ext cx="9028882" cy="657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527207-5436-A787-FB60-46949D14E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951841"/>
                <a:ext cx="9028882" cy="65774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9C549E-D7CE-7717-FBD0-450CFDC98DB3}"/>
                  </a:ext>
                </a:extLst>
              </p:cNvPr>
              <p:cNvSpPr txBox="1"/>
              <p:nvPr/>
            </p:nvSpPr>
            <p:spPr>
              <a:xfrm>
                <a:off x="4627271" y="3776530"/>
                <a:ext cx="7236340" cy="905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600"/>
                  <a:t> is common to all voltages and currents.</a:t>
                </a:r>
                <a:br>
                  <a:rPr lang="en-US" sz="2600"/>
                </a:br>
                <a:r>
                  <a:rPr lang="en-US" sz="2600"/>
                  <a:t>Doesn’t provide much information.  Okay to ignore.)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9C549E-D7CE-7717-FBD0-450CFDC98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271" y="3776530"/>
                <a:ext cx="7236340" cy="905504"/>
              </a:xfrm>
              <a:prstGeom prst="rect">
                <a:avLst/>
              </a:prstGeom>
              <a:blipFill>
                <a:blip r:embed="rId14"/>
                <a:stretch>
                  <a:fillRect l="-1516" t="-4730" r="-337" b="-16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4C449B-3737-DE47-A77E-E86B3FD26520}"/>
                  </a:ext>
                </a:extLst>
              </p:cNvPr>
              <p:cNvSpPr txBox="1"/>
              <p:nvPr/>
            </p:nvSpPr>
            <p:spPr>
              <a:xfrm>
                <a:off x="322497" y="2433082"/>
                <a:ext cx="3764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chemeClr val="accent1"/>
                    </a:solidFill>
                  </a:rPr>
                  <a:t>time domain (has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>
                    <a:solidFill>
                      <a:schemeClr val="accent1"/>
                    </a:solidFill>
                  </a:rPr>
                  <a:t>’s;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>
                    <a:solidFill>
                      <a:schemeClr val="accent1"/>
                    </a:solidFill>
                  </a:rPr>
                  <a:t>’s)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4C449B-3737-DE47-A77E-E86B3FD26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97" y="2433082"/>
                <a:ext cx="3764172" cy="461665"/>
              </a:xfrm>
              <a:prstGeom prst="rect">
                <a:avLst/>
              </a:prstGeom>
              <a:blipFill>
                <a:blip r:embed="rId18"/>
                <a:stretch>
                  <a:fillRect l="-259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29EEA1-530A-C7BF-63D2-BD8C269B2342}"/>
                  </a:ext>
                </a:extLst>
              </p:cNvPr>
              <p:cNvSpPr txBox="1"/>
              <p:nvPr/>
            </p:nvSpPr>
            <p:spPr>
              <a:xfrm>
                <a:off x="7345942" y="2459326"/>
                <a:ext cx="4472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6"/>
                    </a:solidFill>
                  </a:rPr>
                  <a:t>frequency domain (has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’s; no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’s)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29EEA1-530A-C7BF-63D2-BD8C269B2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942" y="2459326"/>
                <a:ext cx="4472699" cy="461665"/>
              </a:xfrm>
              <a:prstGeom prst="rect">
                <a:avLst/>
              </a:prstGeom>
              <a:blipFill>
                <a:blip r:embed="rId19"/>
                <a:stretch>
                  <a:fillRect l="-226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420E7DE-61E5-702B-C099-879D136EB5F6}"/>
              </a:ext>
            </a:extLst>
          </p:cNvPr>
          <p:cNvSpPr txBox="1"/>
          <p:nvPr/>
        </p:nvSpPr>
        <p:spPr>
          <a:xfrm>
            <a:off x="2188152" y="678761"/>
            <a:ext cx="3015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chemeClr val="accent1"/>
                </a:solidFill>
              </a:rPr>
              <a:t>Because of Euler’s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DE04A3-0D0E-7371-FF50-90AC32A3EE9E}"/>
                  </a:ext>
                </a:extLst>
              </p:cNvPr>
              <p:cNvSpPr txBox="1"/>
              <p:nvPr/>
            </p:nvSpPr>
            <p:spPr>
              <a:xfrm>
                <a:off x="109363" y="1736814"/>
                <a:ext cx="11279691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ℜ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DE04A3-0D0E-7371-FF50-90AC32A3E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3" y="1736814"/>
                <a:ext cx="11279691" cy="825739"/>
              </a:xfrm>
              <a:prstGeom prst="rect">
                <a:avLst/>
              </a:prstGeom>
              <a:blipFill>
                <a:blip r:embed="rId2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499169-28D6-6267-3BFA-A0B379A812AF}"/>
                  </a:ext>
                </a:extLst>
              </p:cNvPr>
              <p:cNvSpPr txBox="1"/>
              <p:nvPr/>
            </p:nvSpPr>
            <p:spPr>
              <a:xfrm>
                <a:off x="109363" y="1736814"/>
                <a:ext cx="11279691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ℜ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499169-28D6-6267-3BFA-A0B379A81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3" y="1736814"/>
                <a:ext cx="11279691" cy="825739"/>
              </a:xfrm>
              <a:prstGeom prst="rect">
                <a:avLst/>
              </a:prstGeom>
              <a:blipFill>
                <a:blip r:embed="rId2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D66D8C9-483B-8EBC-A56F-E005AB842429}"/>
                  </a:ext>
                </a:extLst>
              </p:cNvPr>
              <p:cNvSpPr txBox="1"/>
              <p:nvPr/>
            </p:nvSpPr>
            <p:spPr>
              <a:xfrm>
                <a:off x="109363" y="1736814"/>
                <a:ext cx="11279691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ℜ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D66D8C9-483B-8EBC-A56F-E005AB842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3" y="1736814"/>
                <a:ext cx="11279691" cy="825739"/>
              </a:xfrm>
              <a:prstGeom prst="rect">
                <a:avLst/>
              </a:prstGeom>
              <a:blipFill>
                <a:blip r:embed="rId2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AF8594-0148-9F9B-ABD8-FACB4882AFD2}"/>
                  </a:ext>
                </a:extLst>
              </p:cNvPr>
              <p:cNvSpPr txBox="1"/>
              <p:nvPr/>
            </p:nvSpPr>
            <p:spPr>
              <a:xfrm>
                <a:off x="109363" y="1736814"/>
                <a:ext cx="11279691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ℜ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AF8594-0148-9F9B-ABD8-FACB4882A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3" y="1736814"/>
                <a:ext cx="11279691" cy="825739"/>
              </a:xfrm>
              <a:prstGeom prst="rect">
                <a:avLst/>
              </a:prstGeom>
              <a:blipFill>
                <a:blip r:embed="rId2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19538AD7-6828-9F6B-E92A-6D350CEAD05D}"/>
              </a:ext>
            </a:extLst>
          </p:cNvPr>
          <p:cNvSpPr txBox="1"/>
          <p:nvPr/>
        </p:nvSpPr>
        <p:spPr>
          <a:xfrm>
            <a:off x="9918111" y="1579677"/>
            <a:ext cx="224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(bold; non-italic)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BAAC1A-9CC0-C27D-557A-C9543B5850AD}"/>
              </a:ext>
            </a:extLst>
          </p:cNvPr>
          <p:cNvCxnSpPr>
            <a:cxnSpLocks/>
          </p:cNvCxnSpPr>
          <p:nvPr/>
        </p:nvCxnSpPr>
        <p:spPr>
          <a:xfrm>
            <a:off x="5102797" y="2460210"/>
            <a:ext cx="1087796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61D9C1-F75D-44F1-8B85-34C77E6BF50A}"/>
              </a:ext>
            </a:extLst>
          </p:cNvPr>
          <p:cNvCxnSpPr>
            <a:cxnSpLocks/>
          </p:cNvCxnSpPr>
          <p:nvPr/>
        </p:nvCxnSpPr>
        <p:spPr>
          <a:xfrm>
            <a:off x="802838" y="2460210"/>
            <a:ext cx="2632571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2AA520-BDF5-AEF6-0C49-E0B70326C217}"/>
              </a:ext>
            </a:extLst>
          </p:cNvPr>
          <p:cNvCxnSpPr>
            <a:cxnSpLocks/>
          </p:cNvCxnSpPr>
          <p:nvPr/>
        </p:nvCxnSpPr>
        <p:spPr>
          <a:xfrm>
            <a:off x="7679300" y="2460210"/>
            <a:ext cx="3588382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29E0D9-B86A-77E5-50AB-91EDA322172F}"/>
              </a:ext>
            </a:extLst>
          </p:cNvPr>
          <p:cNvCxnSpPr>
            <a:cxnSpLocks/>
          </p:cNvCxnSpPr>
          <p:nvPr/>
        </p:nvCxnSpPr>
        <p:spPr>
          <a:xfrm>
            <a:off x="2510971" y="1609585"/>
            <a:ext cx="365419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16CEEE-CA64-B018-449D-87C6D83C6785}"/>
              </a:ext>
            </a:extLst>
          </p:cNvPr>
          <p:cNvCxnSpPr>
            <a:cxnSpLocks/>
          </p:cNvCxnSpPr>
          <p:nvPr/>
        </p:nvCxnSpPr>
        <p:spPr>
          <a:xfrm>
            <a:off x="357665" y="1609585"/>
            <a:ext cx="46634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31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7" grpId="0"/>
      <p:bldP spid="8" grpId="0"/>
      <p:bldP spid="21" grpId="0"/>
      <p:bldP spid="2" grpId="0"/>
      <p:bldP spid="19" grpId="0"/>
      <p:bldP spid="24" grpId="0"/>
      <p:bldP spid="22" grpId="0"/>
      <p:bldP spid="11" grpId="0"/>
      <p:bldP spid="23" grpId="0"/>
      <p:bldP spid="25" grpId="0"/>
      <p:bldP spid="13" grpId="0"/>
      <p:bldP spid="10" grpId="0"/>
      <p:bldP spid="14" grpId="0"/>
      <p:bldP spid="20" grpId="0"/>
      <p:bldP spid="27" grpId="0"/>
      <p:bldP spid="28" grpId="0"/>
      <p:bldP spid="36" grpId="0"/>
      <p:bldP spid="17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BD1E73-969E-704C-94B6-D084D8448B27}"/>
                  </a:ext>
                </a:extLst>
              </p:cNvPr>
              <p:cNvSpPr txBox="1"/>
              <p:nvPr/>
            </p:nvSpPr>
            <p:spPr>
              <a:xfrm>
                <a:off x="329781" y="603054"/>
                <a:ext cx="11138562" cy="1040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BD1E73-969E-704C-94B6-D084D8448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1" y="603054"/>
                <a:ext cx="11138562" cy="1040606"/>
              </a:xfrm>
              <a:prstGeom prst="rect">
                <a:avLst/>
              </a:prstGeom>
              <a:blipFill>
                <a:blip r:embed="rId2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D20AEEC-AF7B-394B-B5C4-D7DE268D2F57}"/>
                  </a:ext>
                </a:extLst>
              </p:cNvPr>
              <p:cNvSpPr txBox="1"/>
              <p:nvPr/>
            </p:nvSpPr>
            <p:spPr>
              <a:xfrm>
                <a:off x="329781" y="603054"/>
                <a:ext cx="11138562" cy="1040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D20AEEC-AF7B-394B-B5C4-D7DE268D2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1" y="603054"/>
                <a:ext cx="11138562" cy="1040606"/>
              </a:xfrm>
              <a:prstGeom prst="rect">
                <a:avLst/>
              </a:prstGeom>
              <a:blipFill>
                <a:blip r:embed="rId3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237321-9919-4045-A5B7-3C0D04A13754}"/>
                  </a:ext>
                </a:extLst>
              </p:cNvPr>
              <p:cNvSpPr txBox="1"/>
              <p:nvPr/>
            </p:nvSpPr>
            <p:spPr>
              <a:xfrm>
                <a:off x="329781" y="603054"/>
                <a:ext cx="11138562" cy="1040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B237321-9919-4045-A5B7-3C0D04A13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1" y="603054"/>
                <a:ext cx="11138562" cy="1040606"/>
              </a:xfrm>
              <a:prstGeom prst="rect">
                <a:avLst/>
              </a:prstGeom>
              <a:blipFill>
                <a:blip r:embed="rId4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F715B80-FAD6-B64C-AF4C-841231CD1BF2}"/>
              </a:ext>
            </a:extLst>
          </p:cNvPr>
          <p:cNvSpPr txBox="1"/>
          <p:nvPr/>
        </p:nvSpPr>
        <p:spPr>
          <a:xfrm>
            <a:off x="2968212" y="3987913"/>
            <a:ext cx="2954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These are equal!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E39363-A0CB-9848-B624-E0E776C9F57C}"/>
                  </a:ext>
                </a:extLst>
              </p:cNvPr>
              <p:cNvSpPr txBox="1"/>
              <p:nvPr/>
            </p:nvSpPr>
            <p:spPr>
              <a:xfrm>
                <a:off x="188708" y="4638685"/>
                <a:ext cx="1117132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Differentiation in the </a:t>
                </a:r>
                <a:r>
                  <a:rPr lang="en-US" sz="3200" i="1" dirty="0"/>
                  <a:t>time domain</a:t>
                </a:r>
                <a:r>
                  <a:rPr lang="en-US" sz="3200" dirty="0"/>
                  <a:t> (all real values) is same as </a:t>
                </a:r>
                <a:br>
                  <a:rPr lang="en-US" sz="3200" dirty="0"/>
                </a:br>
                <a:r>
                  <a:rPr lang="en-US" sz="3200" dirty="0"/>
                  <a:t>multiplication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3200" dirty="0"/>
                  <a:t> in the </a:t>
                </a:r>
                <a:r>
                  <a:rPr lang="en-US" sz="3200" i="1" dirty="0"/>
                  <a:t>frequency domain</a:t>
                </a:r>
                <a:r>
                  <a:rPr lang="en-US" sz="3200" dirty="0"/>
                  <a:t> (complex values)!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E39363-A0CB-9848-B624-E0E776C9F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4638685"/>
                <a:ext cx="11171328" cy="1077218"/>
              </a:xfrm>
              <a:prstGeom prst="rect">
                <a:avLst/>
              </a:prstGeom>
              <a:blipFill>
                <a:blip r:embed="rId5"/>
                <a:stretch>
                  <a:fillRect l="-1418" t="-734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AE4B6F6-A062-8E47-9CBC-670A44F432C1}"/>
              </a:ext>
            </a:extLst>
          </p:cNvPr>
          <p:cNvSpPr txBox="1"/>
          <p:nvPr/>
        </p:nvSpPr>
        <p:spPr>
          <a:xfrm>
            <a:off x="4069827" y="581441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878D1B-4020-0145-B404-275339E3DCCC}"/>
                  </a:ext>
                </a:extLst>
              </p:cNvPr>
              <p:cNvSpPr txBox="1"/>
              <p:nvPr/>
            </p:nvSpPr>
            <p:spPr>
              <a:xfrm>
                <a:off x="188708" y="1760674"/>
                <a:ext cx="39505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878D1B-4020-0145-B404-275339E3D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1760674"/>
                <a:ext cx="395056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FD6B6D-24AB-6345-B9E9-4D45561769F3}"/>
                  </a:ext>
                </a:extLst>
              </p:cNvPr>
              <p:cNvSpPr txBox="1"/>
              <p:nvPr/>
            </p:nvSpPr>
            <p:spPr>
              <a:xfrm>
                <a:off x="4298087" y="1758674"/>
                <a:ext cx="75150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FD6B6D-24AB-6345-B9E9-4D4556176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087" y="1758674"/>
                <a:ext cx="751507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9CA938-1B61-A441-A595-F9A7FC3FD004}"/>
              </a:ext>
            </a:extLst>
          </p:cNvPr>
          <p:cNvCxnSpPr>
            <a:cxnSpLocks/>
          </p:cNvCxnSpPr>
          <p:nvPr/>
        </p:nvCxnSpPr>
        <p:spPr>
          <a:xfrm>
            <a:off x="4257539" y="1485070"/>
            <a:ext cx="0" cy="249257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7370284-F6AA-184F-9A2C-BE3256A666D4}"/>
                  </a:ext>
                </a:extLst>
              </p:cNvPr>
              <p:cNvSpPr txBox="1"/>
              <p:nvPr/>
            </p:nvSpPr>
            <p:spPr>
              <a:xfrm>
                <a:off x="4298087" y="2537137"/>
                <a:ext cx="78814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7370284-F6AA-184F-9A2C-BE3256A66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087" y="2537137"/>
                <a:ext cx="788145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19F174-D4C5-FD4E-A0F6-93531FF73F05}"/>
                  </a:ext>
                </a:extLst>
              </p:cNvPr>
              <p:cNvSpPr txBox="1"/>
              <p:nvPr/>
            </p:nvSpPr>
            <p:spPr>
              <a:xfrm>
                <a:off x="4328567" y="3315601"/>
                <a:ext cx="39505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19F174-D4C5-FD4E-A0F6-93531FF73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567" y="3315601"/>
                <a:ext cx="395056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E8C241C8-930F-124C-A54B-6823AB5A40F9}"/>
              </a:ext>
            </a:extLst>
          </p:cNvPr>
          <p:cNvSpPr/>
          <p:nvPr/>
        </p:nvSpPr>
        <p:spPr>
          <a:xfrm>
            <a:off x="4375802" y="3303999"/>
            <a:ext cx="3809486" cy="61791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205E1C-1931-F141-B16C-5622068BA9BB}"/>
              </a:ext>
            </a:extLst>
          </p:cNvPr>
          <p:cNvSpPr/>
          <p:nvPr/>
        </p:nvSpPr>
        <p:spPr>
          <a:xfrm>
            <a:off x="260341" y="1766200"/>
            <a:ext cx="3809486" cy="61791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15532E4-6198-7545-AE3C-5D3EB2582C69}"/>
              </a:ext>
            </a:extLst>
          </p:cNvPr>
          <p:cNvCxnSpPr>
            <a:cxnSpLocks/>
          </p:cNvCxnSpPr>
          <p:nvPr/>
        </p:nvCxnSpPr>
        <p:spPr>
          <a:xfrm>
            <a:off x="4808296" y="6237893"/>
            <a:ext cx="1198606" cy="0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939D854-14AB-D44E-8D79-B5705D6412C4}"/>
                  </a:ext>
                </a:extLst>
              </p:cNvPr>
              <p:cNvSpPr txBox="1"/>
              <p:nvPr/>
            </p:nvSpPr>
            <p:spPr>
              <a:xfrm>
                <a:off x="6096000" y="5922764"/>
                <a:ext cx="7323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939D854-14AB-D44E-8D79-B5705D641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22764"/>
                <a:ext cx="73231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DA2DDAF-2357-FA4D-9C22-30B873B8B950}"/>
                  </a:ext>
                </a:extLst>
              </p:cNvPr>
              <p:cNvSpPr txBox="1"/>
              <p:nvPr/>
            </p:nvSpPr>
            <p:spPr>
              <a:xfrm>
                <a:off x="4032406" y="5662817"/>
                <a:ext cx="686791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DA2DDAF-2357-FA4D-9C22-30B873B8B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406" y="5662817"/>
                <a:ext cx="686791" cy="10273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B1178C-DEB9-434E-AC4D-FBCF3D08C281}"/>
              </a:ext>
            </a:extLst>
          </p:cNvPr>
          <p:cNvCxnSpPr>
            <a:cxnSpLocks/>
          </p:cNvCxnSpPr>
          <p:nvPr/>
        </p:nvCxnSpPr>
        <p:spPr>
          <a:xfrm flipH="1">
            <a:off x="5434047" y="417668"/>
            <a:ext cx="457200" cy="354795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216B1C-9BF4-8B42-8C8A-6CEA4C4813E9}"/>
              </a:ext>
            </a:extLst>
          </p:cNvPr>
          <p:cNvCxnSpPr>
            <a:cxnSpLocks/>
          </p:cNvCxnSpPr>
          <p:nvPr/>
        </p:nvCxnSpPr>
        <p:spPr>
          <a:xfrm flipH="1">
            <a:off x="9179966" y="511448"/>
            <a:ext cx="457200" cy="354795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ECC149-1D8D-CD4B-A564-4E62B174C109}"/>
                  </a:ext>
                </a:extLst>
              </p:cNvPr>
              <p:cNvSpPr txBox="1"/>
              <p:nvPr/>
            </p:nvSpPr>
            <p:spPr>
              <a:xfrm>
                <a:off x="329781" y="603054"/>
                <a:ext cx="11138562" cy="1040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DECC149-1D8D-CD4B-A564-4E62B174C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1" y="603054"/>
                <a:ext cx="11138562" cy="1040606"/>
              </a:xfrm>
              <a:prstGeom prst="rect">
                <a:avLst/>
              </a:prstGeom>
              <a:blipFill>
                <a:blip r:embed="rId12"/>
                <a:stretch>
                  <a:fillRect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ED2CF94-F79E-6591-C396-82422940A5D2}"/>
              </a:ext>
            </a:extLst>
          </p:cNvPr>
          <p:cNvSpPr txBox="1"/>
          <p:nvPr/>
        </p:nvSpPr>
        <p:spPr>
          <a:xfrm>
            <a:off x="7997585" y="1429751"/>
            <a:ext cx="410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solidFill>
                  <a:schemeClr val="accent1"/>
                </a:solidFill>
              </a:rPr>
              <a:t>Combine exponents.  </a:t>
            </a:r>
            <a:r>
              <a:rPr lang="en-US">
                <a:solidFill>
                  <a:schemeClr val="bg1"/>
                </a:solidFill>
              </a:rPr>
              <a:t>Use Euler’s formula.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9FCD917-A2A1-BABF-FAC8-0B3AD85B40AC}"/>
              </a:ext>
            </a:extLst>
          </p:cNvPr>
          <p:cNvSpPr/>
          <p:nvPr/>
        </p:nvSpPr>
        <p:spPr>
          <a:xfrm>
            <a:off x="2429701" y="410591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4DD54F-3B2C-1146-8097-A951899840F3}"/>
                  </a:ext>
                </a:extLst>
              </p:cNvPr>
              <p:cNvSpPr txBox="1"/>
              <p:nvPr/>
            </p:nvSpPr>
            <p:spPr>
              <a:xfrm>
                <a:off x="9922855" y="486040"/>
                <a:ext cx="1359924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4DD54F-3B2C-1146-8097-A95189984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855" y="486040"/>
                <a:ext cx="1359924" cy="4769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2B71E84-4062-CA3D-1495-87720E40A528}"/>
              </a:ext>
            </a:extLst>
          </p:cNvPr>
          <p:cNvSpPr txBox="1"/>
          <p:nvPr/>
        </p:nvSpPr>
        <p:spPr>
          <a:xfrm>
            <a:off x="7997585" y="1429751"/>
            <a:ext cx="410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solidFill>
                  <a:schemeClr val="accent1"/>
                </a:solidFill>
              </a:rPr>
              <a:t>Combine exponents.  Use Euler’s formula.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E79836-6494-D341-E94C-EDDA07A1B7FF}"/>
              </a:ext>
            </a:extLst>
          </p:cNvPr>
          <p:cNvCxnSpPr>
            <a:cxnSpLocks/>
          </p:cNvCxnSpPr>
          <p:nvPr/>
        </p:nvCxnSpPr>
        <p:spPr>
          <a:xfrm>
            <a:off x="8617295" y="3139496"/>
            <a:ext cx="1305560" cy="0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81E254D-B19F-3A26-0580-6D1017EF85CF}"/>
              </a:ext>
            </a:extLst>
          </p:cNvPr>
          <p:cNvSpPr txBox="1"/>
          <p:nvPr/>
        </p:nvSpPr>
        <p:spPr>
          <a:xfrm>
            <a:off x="9922855" y="2930649"/>
            <a:ext cx="582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real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9B73D3-D0BC-6B34-72D8-8F9510945596}"/>
              </a:ext>
            </a:extLst>
          </p:cNvPr>
          <p:cNvCxnSpPr>
            <a:cxnSpLocks/>
          </p:cNvCxnSpPr>
          <p:nvPr/>
        </p:nvCxnSpPr>
        <p:spPr>
          <a:xfrm>
            <a:off x="10477651" y="3139496"/>
            <a:ext cx="1305560" cy="0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B64849-12FA-6ED2-246B-04FA5C77A883}"/>
              </a:ext>
            </a:extLst>
          </p:cNvPr>
          <p:cNvCxnSpPr>
            <a:cxnSpLocks/>
          </p:cNvCxnSpPr>
          <p:nvPr/>
        </p:nvCxnSpPr>
        <p:spPr>
          <a:xfrm>
            <a:off x="5269510" y="3142789"/>
            <a:ext cx="964236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6326C76-5D6C-DDF6-5EA3-F337A09598EC}"/>
              </a:ext>
            </a:extLst>
          </p:cNvPr>
          <p:cNvSpPr txBox="1"/>
          <p:nvPr/>
        </p:nvSpPr>
        <p:spPr>
          <a:xfrm>
            <a:off x="6219976" y="2933942"/>
            <a:ext cx="121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rgbClr val="FF0000"/>
                </a:solidFill>
              </a:rPr>
              <a:t>imaginary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63255-F2B6-BDE2-6785-BBAF7F11EA8D}"/>
              </a:ext>
            </a:extLst>
          </p:cNvPr>
          <p:cNvCxnSpPr>
            <a:cxnSpLocks/>
          </p:cNvCxnSpPr>
          <p:nvPr/>
        </p:nvCxnSpPr>
        <p:spPr>
          <a:xfrm>
            <a:off x="7394331" y="3142789"/>
            <a:ext cx="104628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513639C-FB03-EBA2-B772-7B28226C5AD2}"/>
              </a:ext>
            </a:extLst>
          </p:cNvPr>
          <p:cNvSpPr/>
          <p:nvPr/>
        </p:nvSpPr>
        <p:spPr>
          <a:xfrm>
            <a:off x="4032406" y="5676136"/>
            <a:ext cx="2728879" cy="106389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22BAF-8A3F-7B9B-5335-9A0C8C6007AB}"/>
              </a:ext>
            </a:extLst>
          </p:cNvPr>
          <p:cNvSpPr txBox="1"/>
          <p:nvPr/>
        </p:nvSpPr>
        <p:spPr>
          <a:xfrm>
            <a:off x="1727793" y="5910639"/>
            <a:ext cx="2295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time domain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AA996E-90FE-056B-7A98-E7E6BF05C368}"/>
              </a:ext>
            </a:extLst>
          </p:cNvPr>
          <p:cNvSpPr txBox="1"/>
          <p:nvPr/>
        </p:nvSpPr>
        <p:spPr>
          <a:xfrm>
            <a:off x="6849273" y="5915862"/>
            <a:ext cx="3190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frequency domain</a:t>
            </a:r>
            <a:endParaRPr lang="en-US" sz="32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96CE2A-B6ED-1803-6B0C-1DF5E60D8B93}"/>
              </a:ext>
            </a:extLst>
          </p:cNvPr>
          <p:cNvCxnSpPr>
            <a:cxnSpLocks/>
          </p:cNvCxnSpPr>
          <p:nvPr/>
        </p:nvCxnSpPr>
        <p:spPr>
          <a:xfrm flipH="1">
            <a:off x="909221" y="441586"/>
            <a:ext cx="457200" cy="354795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19A9ED7-C09A-3E44-82E1-F462218C0F73}"/>
              </a:ext>
            </a:extLst>
          </p:cNvPr>
          <p:cNvSpPr txBox="1"/>
          <p:nvPr/>
        </p:nvSpPr>
        <p:spPr>
          <a:xfrm>
            <a:off x="112426" y="39728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Consider:</a:t>
            </a:r>
          </a:p>
        </p:txBody>
      </p:sp>
    </p:spTree>
    <p:extLst>
      <p:ext uri="{BB962C8B-B14F-4D97-AF65-F5344CB8AC3E}">
        <p14:creationId xmlns:p14="http://schemas.microsoft.com/office/powerpoint/2010/main" val="39251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7" grpId="0"/>
      <p:bldP spid="3" grpId="0"/>
      <p:bldP spid="11" grpId="0"/>
      <p:bldP spid="13" grpId="0"/>
      <p:bldP spid="15" grpId="0"/>
      <p:bldP spid="31" grpId="0"/>
      <p:bldP spid="32" grpId="0"/>
      <p:bldP spid="33" grpId="0" animBg="1"/>
      <p:bldP spid="34" grpId="0" animBg="1"/>
      <p:bldP spid="36" grpId="0"/>
      <p:bldP spid="37" grpId="0"/>
      <p:bldP spid="41" grpId="0"/>
      <p:bldP spid="2" grpId="0"/>
      <p:bldP spid="4" grpId="0" animBg="1"/>
      <p:bldP spid="6" grpId="0"/>
      <p:bldP spid="7" grpId="0"/>
      <p:bldP spid="10" grpId="0"/>
      <p:bldP spid="16" grpId="0"/>
      <p:bldP spid="18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079A4B-98B2-C44A-BC10-C9DA526380EA}"/>
              </a:ext>
            </a:extLst>
          </p:cNvPr>
          <p:cNvSpPr txBox="1"/>
          <p:nvPr/>
        </p:nvSpPr>
        <p:spPr>
          <a:xfrm>
            <a:off x="188708" y="94593"/>
            <a:ext cx="4245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Phasors  </a:t>
            </a:r>
            <a:r>
              <a:rPr lang="en-US" sz="2400"/>
              <a:t>(from previous slide)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8D8171-04F3-504B-A80E-7080BE586362}"/>
                  </a:ext>
                </a:extLst>
              </p:cNvPr>
              <p:cNvSpPr txBox="1"/>
              <p:nvPr/>
            </p:nvSpPr>
            <p:spPr>
              <a:xfrm>
                <a:off x="188708" y="3014932"/>
                <a:ext cx="56694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Inverse phasor transform: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[ ]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8D8171-04F3-504B-A80E-7080BE586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3014932"/>
                <a:ext cx="5669437" cy="584775"/>
              </a:xfrm>
              <a:prstGeom prst="rect">
                <a:avLst/>
              </a:prstGeom>
              <a:blipFill>
                <a:blip r:embed="rId2"/>
                <a:stretch>
                  <a:fillRect l="-279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0D40A48-45F1-3A44-A312-EF8B32EE5DC5}"/>
                  </a:ext>
                </a:extLst>
              </p:cNvPr>
              <p:cNvSpPr txBox="1"/>
              <p:nvPr/>
            </p:nvSpPr>
            <p:spPr>
              <a:xfrm>
                <a:off x="8693631" y="3612273"/>
                <a:ext cx="3086229" cy="968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/>
                  <a:t>Multiply phasor by</a:t>
                </a:r>
                <a:br>
                  <a:rPr lang="en-US" sz="280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/>
                  <a:t>. Take real part.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0D40A48-45F1-3A44-A312-EF8B32EE5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631" y="3612273"/>
                <a:ext cx="3086229" cy="968022"/>
              </a:xfrm>
              <a:prstGeom prst="rect">
                <a:avLst/>
              </a:prstGeom>
              <a:blipFill>
                <a:blip r:embed="rId3"/>
                <a:stretch>
                  <a:fillRect l="-791" t="-6329" r="-3557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5A47948-00FF-274F-8C2D-F9477CF47006}"/>
                  </a:ext>
                </a:extLst>
              </p:cNvPr>
              <p:cNvSpPr txBox="1"/>
              <p:nvPr/>
            </p:nvSpPr>
            <p:spPr>
              <a:xfrm>
                <a:off x="1115329" y="4963472"/>
                <a:ext cx="95516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[ ] </m:t>
                    </m:r>
                  </m:oMath>
                </a14:m>
                <a:r>
                  <a:rPr lang="en-US" sz="3200"/>
                  <a:t>transform from </a:t>
                </a:r>
                <a:r>
                  <a:rPr lang="en-US" sz="3200" i="1">
                    <a:solidFill>
                      <a:schemeClr val="accent1"/>
                    </a:solidFill>
                  </a:rPr>
                  <a:t>time domain</a:t>
                </a:r>
                <a:r>
                  <a:rPr lang="en-US" sz="3200"/>
                  <a:t> to </a:t>
                </a:r>
                <a:r>
                  <a:rPr lang="en-US" sz="3200" i="1">
                    <a:solidFill>
                      <a:schemeClr val="accent6"/>
                    </a:solidFill>
                  </a:rPr>
                  <a:t>frequency domain</a:t>
                </a:r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5A47948-00FF-274F-8C2D-F9477CF47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329" y="4963472"/>
                <a:ext cx="9551654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692199C-4204-D94F-AE0B-0BA9275DBBF3}"/>
                  </a:ext>
                </a:extLst>
              </p:cNvPr>
              <p:cNvSpPr txBox="1"/>
              <p:nvPr/>
            </p:nvSpPr>
            <p:spPr>
              <a:xfrm>
                <a:off x="707140" y="5730447"/>
                <a:ext cx="99899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[ ] </m:t>
                    </m:r>
                  </m:oMath>
                </a14:m>
                <a:r>
                  <a:rPr lang="en-US" sz="3200"/>
                  <a:t>transform from </a:t>
                </a:r>
                <a:r>
                  <a:rPr lang="en-US" sz="3200" i="1">
                    <a:solidFill>
                      <a:schemeClr val="accent6"/>
                    </a:solidFill>
                  </a:rPr>
                  <a:t>frequency domain</a:t>
                </a:r>
                <a:r>
                  <a:rPr lang="en-US" sz="3200"/>
                  <a:t> to </a:t>
                </a:r>
                <a:r>
                  <a:rPr lang="en-US" sz="3200" i="1">
                    <a:solidFill>
                      <a:schemeClr val="accent1"/>
                    </a:solidFill>
                  </a:rPr>
                  <a:t>time domain</a:t>
                </a:r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692199C-4204-D94F-AE0B-0BA9275DB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40" y="5730447"/>
                <a:ext cx="9989914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BFA2CE3-2D9A-A542-AA4D-62AFCA8D5322}"/>
              </a:ext>
            </a:extLst>
          </p:cNvPr>
          <p:cNvCxnSpPr>
            <a:cxnSpLocks/>
          </p:cNvCxnSpPr>
          <p:nvPr/>
        </p:nvCxnSpPr>
        <p:spPr>
          <a:xfrm>
            <a:off x="401782" y="4788283"/>
            <a:ext cx="11384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B16159-50A7-714C-9935-AF682EFCCBFF}"/>
                  </a:ext>
                </a:extLst>
              </p:cNvPr>
              <p:cNvSpPr txBox="1"/>
              <p:nvPr/>
            </p:nvSpPr>
            <p:spPr>
              <a:xfrm>
                <a:off x="53268" y="702108"/>
                <a:ext cx="9750105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ℜ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B16159-50A7-714C-9935-AF682EFCC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8" y="702108"/>
                <a:ext cx="9750105" cy="8257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CD32B5-E40D-4622-1156-C8D9F62EDC44}"/>
                  </a:ext>
                </a:extLst>
              </p:cNvPr>
              <p:cNvSpPr txBox="1"/>
              <p:nvPr/>
            </p:nvSpPr>
            <p:spPr>
              <a:xfrm>
                <a:off x="124292" y="1585543"/>
                <a:ext cx="11873250" cy="1040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ℜ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CD32B5-E40D-4622-1156-C8D9F62ED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2" y="1585543"/>
                <a:ext cx="11873250" cy="1040606"/>
              </a:xfrm>
              <a:prstGeom prst="rect">
                <a:avLst/>
              </a:prstGeom>
              <a:blipFill>
                <a:blip r:embed="rId7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7BA449-1322-6B8D-DBA7-6FA42AE028DF}"/>
                  </a:ext>
                </a:extLst>
              </p:cNvPr>
              <p:cNvSpPr txBox="1"/>
              <p:nvPr/>
            </p:nvSpPr>
            <p:spPr>
              <a:xfrm>
                <a:off x="124292" y="1585543"/>
                <a:ext cx="11873250" cy="1040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ℜ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C7BA449-1322-6B8D-DBA7-6FA42AE02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2" y="1585543"/>
                <a:ext cx="11873250" cy="1040606"/>
              </a:xfrm>
              <a:prstGeom prst="rect">
                <a:avLst/>
              </a:prstGeom>
              <a:blipFill>
                <a:blip r:embed="rId8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85E83C-EF86-C64E-398A-E40B07816FF3}"/>
                  </a:ext>
                </a:extLst>
              </p:cNvPr>
              <p:cNvSpPr txBox="1"/>
              <p:nvPr/>
            </p:nvSpPr>
            <p:spPr>
              <a:xfrm>
                <a:off x="124292" y="1585543"/>
                <a:ext cx="11873250" cy="1040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ℜ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85E83C-EF86-C64E-398A-E40B07816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2" y="1585543"/>
                <a:ext cx="11873250" cy="1040606"/>
              </a:xfrm>
              <a:prstGeom prst="rect">
                <a:avLst/>
              </a:prstGeom>
              <a:blipFill>
                <a:blip r:embed="rId9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607FD3-6022-04C8-A0F9-633BE6E8F743}"/>
                  </a:ext>
                </a:extLst>
              </p:cNvPr>
              <p:cNvSpPr txBox="1"/>
              <p:nvPr/>
            </p:nvSpPr>
            <p:spPr>
              <a:xfrm>
                <a:off x="124292" y="1585543"/>
                <a:ext cx="11873250" cy="1040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ℜ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𝜔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607FD3-6022-04C8-A0F9-633BE6E8F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2" y="1585543"/>
                <a:ext cx="11873250" cy="1040606"/>
              </a:xfrm>
              <a:prstGeom prst="rect">
                <a:avLst/>
              </a:prstGeom>
              <a:blipFill>
                <a:blip r:embed="rId10"/>
                <a:stretch>
                  <a:fillRect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433F03-2EB2-4BBC-7B63-4E6EAABDB9C1}"/>
                  </a:ext>
                </a:extLst>
              </p:cNvPr>
              <p:cNvSpPr txBox="1"/>
              <p:nvPr/>
            </p:nvSpPr>
            <p:spPr>
              <a:xfrm>
                <a:off x="188708" y="3888144"/>
                <a:ext cx="8511817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1433F03-2EB2-4BBC-7B63-4E6EAABDB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3888144"/>
                <a:ext cx="8511817" cy="6481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373FBEE-4BC3-B843-57E6-B90B2C1A0398}"/>
                  </a:ext>
                </a:extLst>
              </p:cNvPr>
              <p:cNvSpPr txBox="1"/>
              <p:nvPr/>
            </p:nvSpPr>
            <p:spPr>
              <a:xfrm>
                <a:off x="188708" y="3888144"/>
                <a:ext cx="8511817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373FBEE-4BC3-B843-57E6-B90B2C1A0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3888144"/>
                <a:ext cx="8511817" cy="6481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2B54ED-ED7F-C232-B1EB-2D268517B797}"/>
                  </a:ext>
                </a:extLst>
              </p:cNvPr>
              <p:cNvSpPr txBox="1"/>
              <p:nvPr/>
            </p:nvSpPr>
            <p:spPr>
              <a:xfrm>
                <a:off x="188708" y="3888144"/>
                <a:ext cx="8511817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2B54ED-ED7F-C232-B1EB-2D268517B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3888144"/>
                <a:ext cx="8511817" cy="6481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FF705-6E42-BDE1-DDEB-DAAB006A6CBF}"/>
              </a:ext>
            </a:extLst>
          </p:cNvPr>
          <p:cNvCxnSpPr>
            <a:cxnSpLocks/>
          </p:cNvCxnSpPr>
          <p:nvPr/>
        </p:nvCxnSpPr>
        <p:spPr>
          <a:xfrm>
            <a:off x="401782" y="2865014"/>
            <a:ext cx="11384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394DBE-A8D6-0ED5-FEA8-CECDCAA22766}"/>
                  </a:ext>
                </a:extLst>
              </p:cNvPr>
              <p:cNvSpPr txBox="1"/>
              <p:nvPr/>
            </p:nvSpPr>
            <p:spPr>
              <a:xfrm>
                <a:off x="53268" y="702108"/>
                <a:ext cx="9750105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ℜ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D394DBE-A8D6-0ED5-FEA8-CECDCAA22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8" y="702108"/>
                <a:ext cx="9750105" cy="8257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6352F3-B290-20C8-99DA-1626C99503F9}"/>
                  </a:ext>
                </a:extLst>
              </p:cNvPr>
              <p:cNvSpPr txBox="1"/>
              <p:nvPr/>
            </p:nvSpPr>
            <p:spPr>
              <a:xfrm>
                <a:off x="53268" y="702108"/>
                <a:ext cx="9750105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ℜ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6352F3-B290-20C8-99DA-1626C9950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8" y="702108"/>
                <a:ext cx="9750105" cy="82573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CCCDB-04FF-66FD-4A14-388616DB1148}"/>
                  </a:ext>
                </a:extLst>
              </p:cNvPr>
              <p:cNvSpPr txBox="1"/>
              <p:nvPr/>
            </p:nvSpPr>
            <p:spPr>
              <a:xfrm>
                <a:off x="53268" y="702108"/>
                <a:ext cx="9750105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ℜ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BCCCDB-04FF-66FD-4A14-388616DB1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8" y="702108"/>
                <a:ext cx="9750105" cy="82573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E89CC6E3-1F9E-71D8-CE80-0D2ACAFC45A5}"/>
              </a:ext>
            </a:extLst>
          </p:cNvPr>
          <p:cNvSpPr/>
          <p:nvPr/>
        </p:nvSpPr>
        <p:spPr>
          <a:xfrm>
            <a:off x="5858145" y="315116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0413C-7FEC-4DA2-94B2-8408F91922CA}"/>
              </a:ext>
            </a:extLst>
          </p:cNvPr>
          <p:cNvSpPr txBox="1"/>
          <p:nvPr/>
        </p:nvSpPr>
        <p:spPr>
          <a:xfrm>
            <a:off x="6374164" y="3014932"/>
            <a:ext cx="5576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Reconstruct time-domain signal.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4D757B-0759-5E64-9DDA-01F39DCB0659}"/>
              </a:ext>
            </a:extLst>
          </p:cNvPr>
          <p:cNvSpPr/>
          <p:nvPr/>
        </p:nvSpPr>
        <p:spPr>
          <a:xfrm>
            <a:off x="8693631" y="3636538"/>
            <a:ext cx="3086229" cy="94375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2" grpId="0"/>
      <p:bldP spid="33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" grpId="0"/>
      <p:bldP spid="3" grpId="0"/>
      <p:bldP spid="5" grpId="0"/>
      <p:bldP spid="6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CBD57E-C4A9-D64C-83E1-552D2D5AA17C}"/>
                  </a:ext>
                </a:extLst>
              </p:cNvPr>
              <p:cNvSpPr txBox="1"/>
              <p:nvPr/>
            </p:nvSpPr>
            <p:spPr>
              <a:xfrm>
                <a:off x="188708" y="94593"/>
                <a:ext cx="73492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/>
                  <a:t>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/>
                  <a:t> Relationships in </a:t>
                </a:r>
                <a:r>
                  <a:rPr lang="en-US" sz="3200" i="1"/>
                  <a:t>Sinusoidal Steady State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CBD57E-C4A9-D64C-83E1-552D2D5A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94593"/>
                <a:ext cx="7349256" cy="584775"/>
              </a:xfrm>
              <a:prstGeom prst="rect">
                <a:avLst/>
              </a:prstGeom>
              <a:blipFill>
                <a:blip r:embed="rId2"/>
                <a:stretch>
                  <a:fillRect l="-249" t="-12632" r="-91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38C159-CA13-F039-039E-D54E1E1CE52A}"/>
                  </a:ext>
                </a:extLst>
              </p:cNvPr>
              <p:cNvSpPr txBox="1"/>
              <p:nvPr/>
            </p:nvSpPr>
            <p:spPr>
              <a:xfrm>
                <a:off x="745723" y="1948957"/>
                <a:ext cx="25608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𝑅𝑖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38C159-CA13-F039-039E-D54E1E1CE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23" y="1948957"/>
                <a:ext cx="256082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60C8BB-4459-3C3B-7AF0-176CC18A9933}"/>
                  </a:ext>
                </a:extLst>
              </p:cNvPr>
              <p:cNvSpPr txBox="1"/>
              <p:nvPr/>
            </p:nvSpPr>
            <p:spPr>
              <a:xfrm>
                <a:off x="3817748" y="1656740"/>
                <a:ext cx="2900025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60C8BB-4459-3C3B-7AF0-176CC18A9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748" y="1656740"/>
                <a:ext cx="2900025" cy="1048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2DE409-E8C7-6EF3-DD61-75BDB4752690}"/>
                  </a:ext>
                </a:extLst>
              </p:cNvPr>
              <p:cNvSpPr txBox="1"/>
              <p:nvPr/>
            </p:nvSpPr>
            <p:spPr>
              <a:xfrm>
                <a:off x="7228968" y="1656740"/>
                <a:ext cx="2936894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2DE409-E8C7-6EF3-DD61-75BDB4752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968" y="1656740"/>
                <a:ext cx="2936894" cy="1048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166726-8745-C3CD-A402-93EA950E6ED4}"/>
                  </a:ext>
                </a:extLst>
              </p:cNvPr>
              <p:cNvSpPr txBox="1"/>
              <p:nvPr/>
            </p:nvSpPr>
            <p:spPr>
              <a:xfrm>
                <a:off x="188708" y="636667"/>
                <a:ext cx="11279819" cy="1093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Claim that 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/>
                  <a:t> varying harmonically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/>
                  <a:t> dependence), for a</a:t>
                </a:r>
                <a:br>
                  <a:rPr lang="en-US" sz="3200"/>
                </a:br>
                <a:r>
                  <a:rPr lang="en-US" sz="3200"/>
                  <a:t>resistor, inductor, or capacitor, they are related by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166726-8745-C3CD-A402-93EA950E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636667"/>
                <a:ext cx="11279819" cy="1093248"/>
              </a:xfrm>
              <a:prstGeom prst="rect">
                <a:avLst/>
              </a:prstGeom>
              <a:blipFill>
                <a:blip r:embed="rId6"/>
                <a:stretch>
                  <a:fillRect l="-1405" t="-5000" r="-378" b="-1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D2438F-52F8-9870-4C39-A0DBE8E6131C}"/>
                  </a:ext>
                </a:extLst>
              </p:cNvPr>
              <p:cNvSpPr txBox="1"/>
              <p:nvPr/>
            </p:nvSpPr>
            <p:spPr>
              <a:xfrm>
                <a:off x="10279868" y="1172833"/>
                <a:ext cx="1355692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D2438F-52F8-9870-4C39-A0DBE8E61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868" y="1172833"/>
                <a:ext cx="1355692" cy="7935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69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6A784-045B-280F-C9D9-0D5FB0E55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E2D89F-ADCD-3033-E146-F7CF49EDE55A}"/>
                  </a:ext>
                </a:extLst>
              </p:cNvPr>
              <p:cNvSpPr txBox="1"/>
              <p:nvPr/>
            </p:nvSpPr>
            <p:spPr>
              <a:xfrm>
                <a:off x="745723" y="1948957"/>
                <a:ext cx="25608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𝑅𝑖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E2D89F-ADCD-3033-E146-F7CF49EDE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23" y="1948957"/>
                <a:ext cx="256082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5D5661-E03B-A02E-1D11-EF78164AC858}"/>
                  </a:ext>
                </a:extLst>
              </p:cNvPr>
              <p:cNvSpPr txBox="1"/>
              <p:nvPr/>
            </p:nvSpPr>
            <p:spPr>
              <a:xfrm>
                <a:off x="188708" y="94593"/>
                <a:ext cx="73492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/>
                  <a:t>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/>
                  <a:t> Relationships in </a:t>
                </a:r>
                <a:r>
                  <a:rPr lang="en-US" sz="3200" i="1"/>
                  <a:t>Sinusoidal Steady State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5D5661-E03B-A02E-1D11-EF78164AC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94593"/>
                <a:ext cx="7349256" cy="584775"/>
              </a:xfrm>
              <a:prstGeom prst="rect">
                <a:avLst/>
              </a:prstGeom>
              <a:blipFill>
                <a:blip r:embed="rId3"/>
                <a:stretch>
                  <a:fillRect l="-249" t="-12632" r="-91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ED98BB2-4909-67E5-11C0-C9475AF08357}"/>
              </a:ext>
            </a:extLst>
          </p:cNvPr>
          <p:cNvSpPr txBox="1"/>
          <p:nvPr/>
        </p:nvSpPr>
        <p:spPr>
          <a:xfrm>
            <a:off x="188708" y="2697955"/>
            <a:ext cx="10091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/>
              <a:t>However, we don’t actually want to do things quite like this.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AE298-0ADD-EE1E-4DD0-F1877F95E30F}"/>
              </a:ext>
            </a:extLst>
          </p:cNvPr>
          <p:cNvSpPr txBox="1"/>
          <p:nvPr/>
        </p:nvSpPr>
        <p:spPr>
          <a:xfrm>
            <a:off x="188708" y="3299067"/>
            <a:ext cx="106371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Want to maintain a clean separation between </a:t>
            </a:r>
            <a:r>
              <a:rPr lang="en-US" sz="3200" i="1"/>
              <a:t>time domai</a:t>
            </a:r>
            <a:r>
              <a:rPr lang="en-US" sz="3200"/>
              <a:t>n and</a:t>
            </a:r>
            <a:br>
              <a:rPr lang="en-US" sz="3200"/>
            </a:br>
            <a:r>
              <a:rPr lang="en-US" sz="3200" i="1"/>
              <a:t>frequency domain</a:t>
            </a:r>
            <a:r>
              <a:rPr lang="en-US" sz="320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D40A0F-D63E-516D-7EDF-D9A538DBE0BB}"/>
                  </a:ext>
                </a:extLst>
              </p:cNvPr>
              <p:cNvSpPr txBox="1"/>
              <p:nvPr/>
            </p:nvSpPr>
            <p:spPr>
              <a:xfrm>
                <a:off x="188708" y="4392622"/>
                <a:ext cx="995618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We are either in the time domain (and have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/>
                  <a:t>’s and purely</a:t>
                </a:r>
                <a:br>
                  <a:rPr lang="en-US" sz="3200"/>
                </a:br>
                <a:r>
                  <a:rPr lang="en-US" sz="3200"/>
                  <a:t>real numbers and trig functions), or…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D40A0F-D63E-516D-7EDF-D9A538DBE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4392622"/>
                <a:ext cx="9956187" cy="1077218"/>
              </a:xfrm>
              <a:prstGeom prst="rect">
                <a:avLst/>
              </a:prstGeom>
              <a:blipFill>
                <a:blip r:embed="rId4"/>
                <a:stretch>
                  <a:fillRect l="-1592" t="-681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143843-2954-4624-4F56-EAC06356ADC1}"/>
                  </a:ext>
                </a:extLst>
              </p:cNvPr>
              <p:cNvSpPr txBox="1"/>
              <p:nvPr/>
            </p:nvSpPr>
            <p:spPr>
              <a:xfrm>
                <a:off x="188708" y="5486177"/>
                <a:ext cx="946175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we are in the frequency domain (and there are complex</a:t>
                </a:r>
                <a:br>
                  <a:rPr lang="en-US" sz="3200"/>
                </a:br>
                <a:r>
                  <a:rPr lang="en-US" sz="3200"/>
                  <a:t>numbers and no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/>
                  <a:t>’s).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143843-2954-4624-4F56-EAC06356A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486177"/>
                <a:ext cx="9461757" cy="1077218"/>
              </a:xfrm>
              <a:prstGeom prst="rect">
                <a:avLst/>
              </a:prstGeom>
              <a:blipFill>
                <a:blip r:embed="rId5"/>
                <a:stretch>
                  <a:fillRect l="-1675" t="-7345" r="-644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10B5B08-842F-3EEF-A0B5-B9BB38C9FC22}"/>
              </a:ext>
            </a:extLst>
          </p:cNvPr>
          <p:cNvSpPr txBox="1"/>
          <p:nvPr/>
        </p:nvSpPr>
        <p:spPr>
          <a:xfrm>
            <a:off x="3706755" y="5978620"/>
            <a:ext cx="2093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latin typeface="Symbol" pitchFamily="2" charset="2"/>
              </a:rPr>
              <a:t>®  </a:t>
            </a:r>
            <a:r>
              <a:rPr lang="en-US" sz="3200"/>
              <a:t>Phasors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5F386A-29F1-438D-CC16-AD76EB05971D}"/>
              </a:ext>
            </a:extLst>
          </p:cNvPr>
          <p:cNvSpPr txBox="1"/>
          <p:nvPr/>
        </p:nvSpPr>
        <p:spPr>
          <a:xfrm>
            <a:off x="3706755" y="5978620"/>
            <a:ext cx="5000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latin typeface="Symbol" pitchFamily="2" charset="2"/>
              </a:rPr>
              <a:t>®  </a:t>
            </a:r>
            <a:r>
              <a:rPr lang="en-US" sz="3200"/>
              <a:t>Phasors and </a:t>
            </a:r>
            <a:r>
              <a:rPr lang="en-US" sz="3200" i="1"/>
              <a:t>impedances</a:t>
            </a:r>
            <a:r>
              <a:rPr lang="en-US" sz="320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106C9C-8865-B87D-3752-06B9E55882FC}"/>
                  </a:ext>
                </a:extLst>
              </p:cNvPr>
              <p:cNvSpPr txBox="1"/>
              <p:nvPr/>
            </p:nvSpPr>
            <p:spPr>
              <a:xfrm>
                <a:off x="3814011" y="1948957"/>
                <a:ext cx="29631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𝐿𝑖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106C9C-8865-B87D-3752-06B9E558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011" y="1948957"/>
                <a:ext cx="296318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36644B-631C-FA55-51D4-8102765E3A3C}"/>
                  </a:ext>
                </a:extLst>
              </p:cNvPr>
              <p:cNvSpPr txBox="1"/>
              <p:nvPr/>
            </p:nvSpPr>
            <p:spPr>
              <a:xfrm>
                <a:off x="7228968" y="1948957"/>
                <a:ext cx="29904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36644B-631C-FA55-51D4-8102765E3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968" y="1948957"/>
                <a:ext cx="299043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61E480-5936-FCE8-2A9F-393FCCE05A2D}"/>
                  </a:ext>
                </a:extLst>
              </p:cNvPr>
              <p:cNvSpPr txBox="1"/>
              <p:nvPr/>
            </p:nvSpPr>
            <p:spPr>
              <a:xfrm>
                <a:off x="188708" y="636667"/>
                <a:ext cx="11279819" cy="1093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Claim that 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/>
                  <a:t> varying harmonically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/>
                  <a:t> dependence), for a</a:t>
                </a:r>
                <a:br>
                  <a:rPr lang="en-US" sz="3200"/>
                </a:br>
                <a:r>
                  <a:rPr lang="en-US" sz="3200"/>
                  <a:t>resistor, inductor, or capacitor, they are related by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61E480-5936-FCE8-2A9F-393FCCE05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636667"/>
                <a:ext cx="11279819" cy="1093248"/>
              </a:xfrm>
              <a:prstGeom prst="rect">
                <a:avLst/>
              </a:prstGeom>
              <a:blipFill>
                <a:blip r:embed="rId8"/>
                <a:stretch>
                  <a:fillRect l="-1405" t="-5000" r="-378" b="-1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BDBC6D0-EE23-A303-8AAC-CD7F386ABBFE}"/>
              </a:ext>
            </a:extLst>
          </p:cNvPr>
          <p:cNvSpPr txBox="1"/>
          <p:nvPr/>
        </p:nvSpPr>
        <p:spPr>
          <a:xfrm>
            <a:off x="6370716" y="6457890"/>
            <a:ext cx="5682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chemeClr val="accent1"/>
                </a:solidFill>
              </a:rPr>
              <a:t>(analogous to resistance, i.e., “voltage over current”)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580015-1160-09BC-B7F7-316A4EF7B9B6}"/>
              </a:ext>
            </a:extLst>
          </p:cNvPr>
          <p:cNvSpPr txBox="1"/>
          <p:nvPr/>
        </p:nvSpPr>
        <p:spPr>
          <a:xfrm>
            <a:off x="3222497" y="6457890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>
                <a:solidFill>
                  <a:schemeClr val="accent1"/>
                </a:solidFill>
              </a:rPr>
              <a:t>(magnitude and phase)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629027-20F2-6CA3-AECC-CBD9B05D6204}"/>
                  </a:ext>
                </a:extLst>
              </p:cNvPr>
              <p:cNvSpPr txBox="1"/>
              <p:nvPr/>
            </p:nvSpPr>
            <p:spPr>
              <a:xfrm>
                <a:off x="10460543" y="1067938"/>
                <a:ext cx="1355692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629027-20F2-6CA3-AECC-CBD9B05D6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543" y="1067938"/>
                <a:ext cx="1355692" cy="7935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3C5693A-DDA8-1B50-C232-57A5C7681B32}"/>
              </a:ext>
            </a:extLst>
          </p:cNvPr>
          <p:cNvSpPr txBox="1"/>
          <p:nvPr/>
        </p:nvSpPr>
        <p:spPr>
          <a:xfrm>
            <a:off x="10279868" y="1877826"/>
            <a:ext cx="1642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</a:rPr>
              <a:t>No more</a:t>
            </a: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chemeClr val="accent1"/>
                </a:solidFill>
              </a:rPr>
              <a:t>derivatives!</a:t>
            </a:r>
          </a:p>
        </p:txBody>
      </p:sp>
    </p:spTree>
    <p:extLst>
      <p:ext uri="{BB962C8B-B14F-4D97-AF65-F5344CB8AC3E}">
        <p14:creationId xmlns:p14="http://schemas.microsoft.com/office/powerpoint/2010/main" val="277083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0" grpId="0"/>
      <p:bldP spid="9" grpId="0"/>
      <p:bldP spid="7" grpId="0"/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4BBDB1-6259-E34A-A4CD-72194BF10B8A}"/>
                  </a:ext>
                </a:extLst>
              </p:cNvPr>
              <p:cNvSpPr txBox="1"/>
              <p:nvPr/>
            </p:nvSpPr>
            <p:spPr>
              <a:xfrm>
                <a:off x="6939211" y="1948917"/>
                <a:ext cx="15111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4BBDB1-6259-E34A-A4CD-72194BF10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211" y="1948917"/>
                <a:ext cx="151111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F24B0A-8236-7B46-B272-FC518EBE2BE0}"/>
                  </a:ext>
                </a:extLst>
              </p:cNvPr>
              <p:cNvSpPr txBox="1"/>
              <p:nvPr/>
            </p:nvSpPr>
            <p:spPr>
              <a:xfrm>
                <a:off x="2180389" y="949084"/>
                <a:ext cx="24758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F24B0A-8236-7B46-B272-FC518EBE2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389" y="949084"/>
                <a:ext cx="247587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CBD57E-C4A9-D64C-83E1-552D2D5AA17C}"/>
                  </a:ext>
                </a:extLst>
              </p:cNvPr>
              <p:cNvSpPr txBox="1"/>
              <p:nvPr/>
            </p:nvSpPr>
            <p:spPr>
              <a:xfrm>
                <a:off x="188708" y="94593"/>
                <a:ext cx="88819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/>
                  <a:t>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/>
                  <a:t> Relationships in Sinusoidal Steady State: Resistor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CBD57E-C4A9-D64C-83E1-552D2D5A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94593"/>
                <a:ext cx="8881919" cy="584775"/>
              </a:xfrm>
              <a:prstGeom prst="rect">
                <a:avLst/>
              </a:prstGeom>
              <a:blipFill>
                <a:blip r:embed="rId4"/>
                <a:stretch>
                  <a:fillRect l="-206" t="-12632" r="-618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5142D84-E918-A249-9052-D6A179F11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08" y="866321"/>
            <a:ext cx="1720309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F6E70E-4849-824C-9080-E6F20D78C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8603" y="866321"/>
            <a:ext cx="1906292" cy="2743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306AF3D-CB1D-0748-A04F-4E93B2DD2D10}"/>
              </a:ext>
            </a:extLst>
          </p:cNvPr>
          <p:cNvSpPr/>
          <p:nvPr/>
        </p:nvSpPr>
        <p:spPr>
          <a:xfrm>
            <a:off x="6861337" y="2926081"/>
            <a:ext cx="1488643" cy="115510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427D4D-593E-2A42-B362-DD938F150372}"/>
                  </a:ext>
                </a:extLst>
              </p:cNvPr>
              <p:cNvSpPr txBox="1"/>
              <p:nvPr/>
            </p:nvSpPr>
            <p:spPr>
              <a:xfrm>
                <a:off x="5858275" y="949084"/>
                <a:ext cx="36729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𝑅𝑖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427D4D-593E-2A42-B362-DD938F150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275" y="949084"/>
                <a:ext cx="367299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307E5E-A0A0-4B4E-99DF-8C398CDB9EA6}"/>
                  </a:ext>
                </a:extLst>
              </p:cNvPr>
              <p:cNvSpPr txBox="1"/>
              <p:nvPr/>
            </p:nvSpPr>
            <p:spPr>
              <a:xfrm>
                <a:off x="6939211" y="2987803"/>
                <a:ext cx="1354665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307E5E-A0A0-4B4E-99DF-8C398CDB9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211" y="2987803"/>
                <a:ext cx="1354665" cy="10111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A0884BD-8614-8071-D83D-17FC2A83F355}"/>
              </a:ext>
            </a:extLst>
          </p:cNvPr>
          <p:cNvSpPr txBox="1"/>
          <p:nvPr/>
        </p:nvSpPr>
        <p:spPr>
          <a:xfrm>
            <a:off x="2286187" y="1637157"/>
            <a:ext cx="4729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Take phasor transform of both sides.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C31DD-47A1-EF4A-8F54-ACF8D595232E}"/>
              </a:ext>
            </a:extLst>
          </p:cNvPr>
          <p:cNvSpPr txBox="1"/>
          <p:nvPr/>
        </p:nvSpPr>
        <p:spPr>
          <a:xfrm>
            <a:off x="118534" y="3796474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Time domain.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757020-56AF-8603-9D03-C80BE17417EB}"/>
              </a:ext>
            </a:extLst>
          </p:cNvPr>
          <p:cNvSpPr txBox="1"/>
          <p:nvPr/>
        </p:nvSpPr>
        <p:spPr>
          <a:xfrm>
            <a:off x="8798699" y="3796474"/>
            <a:ext cx="3393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Frequency domain.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5DD65-AC8D-C58F-B477-AA22F03C17F9}"/>
              </a:ext>
            </a:extLst>
          </p:cNvPr>
          <p:cNvSpPr txBox="1"/>
          <p:nvPr/>
        </p:nvSpPr>
        <p:spPr>
          <a:xfrm>
            <a:off x="6052511" y="4309757"/>
            <a:ext cx="33291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Ohm’s law in the</a:t>
            </a:r>
            <a:br>
              <a:rPr lang="en-US" sz="3200"/>
            </a:br>
            <a:r>
              <a:rPr lang="en-US" sz="3200"/>
              <a:t>frequency domain.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BC6D0EC-618F-B349-1FDD-64463C17EB34}"/>
              </a:ext>
            </a:extLst>
          </p:cNvPr>
          <p:cNvSpPr/>
          <p:nvPr/>
        </p:nvSpPr>
        <p:spPr>
          <a:xfrm>
            <a:off x="5184745" y="104792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8D0A01-4368-0CA8-E07D-2DB793AFFAED}"/>
                  </a:ext>
                </a:extLst>
              </p:cNvPr>
              <p:cNvSpPr txBox="1"/>
              <p:nvPr/>
            </p:nvSpPr>
            <p:spPr>
              <a:xfrm>
                <a:off x="188708" y="5406904"/>
                <a:ext cx="97772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The angle (i.e., the “phase”) of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sz="3200"/>
                  <a:t> must be the same.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8D0A01-4368-0CA8-E07D-2DB793AFF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406904"/>
                <a:ext cx="9777228" cy="584775"/>
              </a:xfrm>
              <a:prstGeom prst="rect">
                <a:avLst/>
              </a:prstGeom>
              <a:blipFill>
                <a:blip r:embed="rId9"/>
                <a:stretch>
                  <a:fillRect l="-1621" t="-12500" r="-561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FD6FC3-E500-366D-60A4-9DEB9BEA7808}"/>
                  </a:ext>
                </a:extLst>
              </p:cNvPr>
              <p:cNvSpPr txBox="1"/>
              <p:nvPr/>
            </p:nvSpPr>
            <p:spPr>
              <a:xfrm>
                <a:off x="188708" y="6011608"/>
                <a:ext cx="113870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Resistance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/>
                  <a:t> is real and scales magnitude but doesn’t change angle.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FD6FC3-E500-366D-60A4-9DEB9BEA7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6011608"/>
                <a:ext cx="11387092" cy="584775"/>
              </a:xfrm>
              <a:prstGeom prst="rect">
                <a:avLst/>
              </a:prstGeom>
              <a:blipFill>
                <a:blip r:embed="rId10"/>
                <a:stretch>
                  <a:fillRect l="-1392" t="-12500" r="-117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60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/>
      <p:bldP spid="6" grpId="0"/>
      <p:bldP spid="7" grpId="0"/>
      <p:bldP spid="13" grpId="0"/>
      <p:bldP spid="9" grpId="0"/>
      <p:bldP spid="10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13F876-1BF7-454E-ABC2-C3FE7B0A5FE4}"/>
                  </a:ext>
                </a:extLst>
              </p:cNvPr>
              <p:cNvSpPr txBox="1"/>
              <p:nvPr/>
            </p:nvSpPr>
            <p:spPr>
              <a:xfrm>
                <a:off x="2181462" y="657983"/>
                <a:ext cx="2746649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13F876-1BF7-454E-ABC2-C3FE7B0A5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462" y="657983"/>
                <a:ext cx="2746649" cy="1048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4C7B48D-5CAB-8E4A-A7D7-5CC36D536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05" y="866321"/>
            <a:ext cx="1720312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CBD57E-C4A9-D64C-83E1-552D2D5AA17C}"/>
                  </a:ext>
                </a:extLst>
              </p:cNvPr>
              <p:cNvSpPr txBox="1"/>
              <p:nvPr/>
            </p:nvSpPr>
            <p:spPr>
              <a:xfrm>
                <a:off x="188708" y="94593"/>
                <a:ext cx="89787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/>
                  <a:t>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/>
                  <a:t> Relationships in Sinusoidal Steady State: Inductor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CBD57E-C4A9-D64C-83E1-552D2D5A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94593"/>
                <a:ext cx="8978740" cy="584775"/>
              </a:xfrm>
              <a:prstGeom prst="rect">
                <a:avLst/>
              </a:prstGeom>
              <a:blipFill>
                <a:blip r:embed="rId4"/>
                <a:stretch>
                  <a:fillRect l="-204" t="-12632" r="-611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C83FBF8-708B-7B40-A5AE-8E6530C83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056" y="866321"/>
            <a:ext cx="1939159" cy="2743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669906F-1354-9B4D-8159-775E13B66006}"/>
              </a:ext>
            </a:extLst>
          </p:cNvPr>
          <p:cNvSpPr/>
          <p:nvPr/>
        </p:nvSpPr>
        <p:spPr>
          <a:xfrm>
            <a:off x="6794821" y="2932739"/>
            <a:ext cx="1844562" cy="11900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E5D9A-51DA-EB43-8883-4B624A07E8C0}"/>
              </a:ext>
            </a:extLst>
          </p:cNvPr>
          <p:cNvSpPr txBox="1"/>
          <p:nvPr/>
        </p:nvSpPr>
        <p:spPr>
          <a:xfrm>
            <a:off x="3309257" y="334191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D4922A-7913-2B46-B9A4-4307714017AA}"/>
                  </a:ext>
                </a:extLst>
              </p:cNvPr>
              <p:cNvSpPr txBox="1"/>
              <p:nvPr/>
            </p:nvSpPr>
            <p:spPr>
              <a:xfrm>
                <a:off x="5785377" y="641583"/>
                <a:ext cx="4039760" cy="1188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𝑑𝑖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D4922A-7913-2B46-B9A4-430771401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377" y="641583"/>
                <a:ext cx="4039760" cy="1188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1C73C0B-ABFC-BE4B-816E-4904343801C1}"/>
                  </a:ext>
                </a:extLst>
              </p:cNvPr>
              <p:cNvSpPr txBox="1"/>
              <p:nvPr/>
            </p:nvSpPr>
            <p:spPr>
              <a:xfrm>
                <a:off x="6859934" y="1989554"/>
                <a:ext cx="18906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1C73C0B-ABFC-BE4B-816E-490434380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934" y="1989554"/>
                <a:ext cx="189064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F9211E-856C-5B4B-BAEA-E8B48E7ED288}"/>
                  </a:ext>
                </a:extLst>
              </p:cNvPr>
              <p:cNvSpPr txBox="1"/>
              <p:nvPr/>
            </p:nvSpPr>
            <p:spPr>
              <a:xfrm>
                <a:off x="6867644" y="3011942"/>
                <a:ext cx="1749966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F9211E-856C-5B4B-BAEA-E8B48E7ED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644" y="3011942"/>
                <a:ext cx="1749966" cy="10111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5AB696C-C9AE-61DF-F848-D477855EB5E1}"/>
              </a:ext>
            </a:extLst>
          </p:cNvPr>
          <p:cNvSpPr txBox="1"/>
          <p:nvPr/>
        </p:nvSpPr>
        <p:spPr>
          <a:xfrm>
            <a:off x="2286187" y="1636880"/>
            <a:ext cx="4729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Take phasor transform of both sides.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E988C1-7688-B3AB-9685-A54886C1FFCA}"/>
              </a:ext>
            </a:extLst>
          </p:cNvPr>
          <p:cNvSpPr txBox="1"/>
          <p:nvPr/>
        </p:nvSpPr>
        <p:spPr>
          <a:xfrm>
            <a:off x="118534" y="3796474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Time domain.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2EDDA1-0FCC-A0CC-5E75-03980F410B5D}"/>
              </a:ext>
            </a:extLst>
          </p:cNvPr>
          <p:cNvSpPr txBox="1"/>
          <p:nvPr/>
        </p:nvSpPr>
        <p:spPr>
          <a:xfrm>
            <a:off x="8798699" y="3796474"/>
            <a:ext cx="3393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Frequency domain.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1FB0E-2AD1-C9C5-2A35-94AB8456397C}"/>
              </a:ext>
            </a:extLst>
          </p:cNvPr>
          <p:cNvSpPr txBox="1"/>
          <p:nvPr/>
        </p:nvSpPr>
        <p:spPr>
          <a:xfrm>
            <a:off x="6052511" y="4309757"/>
            <a:ext cx="33291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Ohm’s law in the</a:t>
            </a:r>
            <a:br>
              <a:rPr lang="en-US" sz="3200"/>
            </a:br>
            <a:r>
              <a:rPr lang="en-US" sz="3200"/>
              <a:t>frequency domain.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2FE8FD0-27EF-078A-2E19-AF835FBB5E62}"/>
              </a:ext>
            </a:extLst>
          </p:cNvPr>
          <p:cNvSpPr/>
          <p:nvPr/>
        </p:nvSpPr>
        <p:spPr>
          <a:xfrm>
            <a:off x="5179535" y="1050753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27CE38-EF03-EDE1-F11E-520BEFF2CBC4}"/>
                  </a:ext>
                </a:extLst>
              </p:cNvPr>
              <p:cNvSpPr txBox="1"/>
              <p:nvPr/>
            </p:nvSpPr>
            <p:spPr>
              <a:xfrm>
                <a:off x="118534" y="5450704"/>
                <a:ext cx="943380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Current and voltage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/>
                  <a:t> out of phase (recall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f>
                          <m:fPr>
                            <m:type m:val="li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/>
                  <a:t>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27CE38-EF03-EDE1-F11E-520BEFF2C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34" y="5450704"/>
                <a:ext cx="9433801" cy="615553"/>
              </a:xfrm>
              <a:prstGeom prst="rect">
                <a:avLst/>
              </a:prstGeom>
              <a:blipFill>
                <a:blip r:embed="rId9"/>
                <a:stretch>
                  <a:fillRect l="-1615" t="-6931" r="-646" b="-32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26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12" grpId="0"/>
      <p:bldP spid="17" grpId="0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5EA685-2EB6-D642-80CB-C806B13DC920}"/>
                  </a:ext>
                </a:extLst>
              </p:cNvPr>
              <p:cNvSpPr txBox="1"/>
              <p:nvPr/>
            </p:nvSpPr>
            <p:spPr>
              <a:xfrm>
                <a:off x="6139538" y="3429000"/>
                <a:ext cx="3522118" cy="11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5EA685-2EB6-D642-80CB-C806B13DC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538" y="3429000"/>
                <a:ext cx="3522118" cy="11462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412513-DBDB-7344-8AC0-E14980211D17}"/>
                  </a:ext>
                </a:extLst>
              </p:cNvPr>
              <p:cNvSpPr txBox="1"/>
              <p:nvPr/>
            </p:nvSpPr>
            <p:spPr>
              <a:xfrm>
                <a:off x="2269336" y="658684"/>
                <a:ext cx="2783518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412513-DBDB-7344-8AC0-E14980211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336" y="658684"/>
                <a:ext cx="2783518" cy="10480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8153B35-A914-CC4A-9CDC-B21D88492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5" y="866321"/>
            <a:ext cx="1720312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CBD57E-C4A9-D64C-83E1-552D2D5AA17C}"/>
                  </a:ext>
                </a:extLst>
              </p:cNvPr>
              <p:cNvSpPr txBox="1"/>
              <p:nvPr/>
            </p:nvSpPr>
            <p:spPr>
              <a:xfrm>
                <a:off x="188708" y="94593"/>
                <a:ext cx="91502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/>
                  <a:t>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/>
                  <a:t> Relationships in Sinusoidal Steady State: Capacitor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CBD57E-C4A9-D64C-83E1-552D2D5AA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94593"/>
                <a:ext cx="9150262" cy="584775"/>
              </a:xfrm>
              <a:prstGeom prst="rect">
                <a:avLst/>
              </a:prstGeom>
              <a:blipFill>
                <a:blip r:embed="rId5"/>
                <a:stretch>
                  <a:fillRect l="-200" t="-12632" r="-600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72AC83E-E37F-5647-89C2-76E409125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779" y="866321"/>
            <a:ext cx="1939159" cy="27432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8066C77-5D26-9F43-B2E8-CB7BDCDF5B71}"/>
              </a:ext>
            </a:extLst>
          </p:cNvPr>
          <p:cNvSpPr/>
          <p:nvPr/>
        </p:nvSpPr>
        <p:spPr>
          <a:xfrm>
            <a:off x="6139538" y="3381935"/>
            <a:ext cx="3522118" cy="119006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00CE14-D559-0841-BC11-B1CCE6413FC1}"/>
                  </a:ext>
                </a:extLst>
              </p:cNvPr>
              <p:cNvSpPr txBox="1"/>
              <p:nvPr/>
            </p:nvSpPr>
            <p:spPr>
              <a:xfrm>
                <a:off x="5799523" y="643570"/>
                <a:ext cx="4076629" cy="1188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00CE14-D559-0841-BC11-B1CCE6413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523" y="643570"/>
                <a:ext cx="4076629" cy="11882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2C0D2D-850E-EF4A-91AD-70858B4E4914}"/>
                  </a:ext>
                </a:extLst>
              </p:cNvPr>
              <p:cNvSpPr txBox="1"/>
              <p:nvPr/>
            </p:nvSpPr>
            <p:spPr>
              <a:xfrm>
                <a:off x="6907968" y="2207270"/>
                <a:ext cx="1916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𝐕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2C0D2D-850E-EF4A-91AD-70858B4E4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968" y="2207270"/>
                <a:ext cx="191629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3DBC43C-12D0-F648-B48D-34C34B389F9B}"/>
                  </a:ext>
                </a:extLst>
              </p:cNvPr>
              <p:cNvSpPr txBox="1"/>
              <p:nvPr/>
            </p:nvSpPr>
            <p:spPr>
              <a:xfrm>
                <a:off x="6139538" y="3429000"/>
                <a:ext cx="3522118" cy="11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3DBC43C-12D0-F648-B48D-34C34B389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538" y="3429000"/>
                <a:ext cx="3522118" cy="1146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29CF828-5006-06BB-38F0-5F59EDB7E1A9}"/>
              </a:ext>
            </a:extLst>
          </p:cNvPr>
          <p:cNvSpPr txBox="1"/>
          <p:nvPr/>
        </p:nvSpPr>
        <p:spPr>
          <a:xfrm>
            <a:off x="2286187" y="1641707"/>
            <a:ext cx="4729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Take phasor transform of both sides.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00ADD3-BE66-AD35-1B29-9DBE5305C4BD}"/>
              </a:ext>
            </a:extLst>
          </p:cNvPr>
          <p:cNvSpPr txBox="1"/>
          <p:nvPr/>
        </p:nvSpPr>
        <p:spPr>
          <a:xfrm>
            <a:off x="118534" y="3796474"/>
            <a:ext cx="2478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Time domain.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4CB420-9D4B-0769-7BB2-D6017F3DC8EE}"/>
              </a:ext>
            </a:extLst>
          </p:cNvPr>
          <p:cNvSpPr txBox="1"/>
          <p:nvPr/>
        </p:nvSpPr>
        <p:spPr>
          <a:xfrm>
            <a:off x="10096492" y="3796474"/>
            <a:ext cx="19265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Frequency</a:t>
            </a:r>
            <a:br>
              <a:rPr lang="en-US" sz="3200"/>
            </a:br>
            <a:r>
              <a:rPr lang="en-US" sz="3200"/>
              <a:t>domain.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01AAC0-27EF-28C4-E32F-75AC8D7E0FA7}"/>
                  </a:ext>
                </a:extLst>
              </p:cNvPr>
              <p:cNvSpPr txBox="1"/>
              <p:nvPr/>
            </p:nvSpPr>
            <p:spPr>
              <a:xfrm>
                <a:off x="373059" y="4769743"/>
                <a:ext cx="4448077" cy="110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01AAC0-27EF-28C4-E32F-75AC8D7E0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59" y="4769743"/>
                <a:ext cx="4448077" cy="1103828"/>
              </a:xfrm>
              <a:prstGeom prst="rect">
                <a:avLst/>
              </a:prstGeom>
              <a:blipFill>
                <a:blip r:embed="rId10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44A7A6-8569-61D0-0219-1846D8A126B2}"/>
                  </a:ext>
                </a:extLst>
              </p:cNvPr>
              <p:cNvSpPr txBox="1"/>
              <p:nvPr/>
            </p:nvSpPr>
            <p:spPr>
              <a:xfrm>
                <a:off x="373059" y="4769743"/>
                <a:ext cx="4448077" cy="110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d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44A7A6-8569-61D0-0219-1846D8A12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59" y="4769743"/>
                <a:ext cx="4448077" cy="1103828"/>
              </a:xfrm>
              <a:prstGeom prst="rect">
                <a:avLst/>
              </a:prstGeom>
              <a:blipFill>
                <a:blip r:embed="rId11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2D28F7-A443-5087-4661-C77826664E27}"/>
                  </a:ext>
                </a:extLst>
              </p:cNvPr>
              <p:cNvSpPr txBox="1"/>
              <p:nvPr/>
            </p:nvSpPr>
            <p:spPr>
              <a:xfrm>
                <a:off x="373059" y="4769743"/>
                <a:ext cx="4448077" cy="110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2D28F7-A443-5087-4661-C77826664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59" y="4769743"/>
                <a:ext cx="4448077" cy="1103828"/>
              </a:xfrm>
              <a:prstGeom prst="rect">
                <a:avLst/>
              </a:prstGeom>
              <a:blipFill>
                <a:blip r:embed="rId12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9BB24F-7865-1C13-9F94-1627D07DD90A}"/>
                  </a:ext>
                </a:extLst>
              </p:cNvPr>
              <p:cNvSpPr txBox="1"/>
              <p:nvPr/>
            </p:nvSpPr>
            <p:spPr>
              <a:xfrm>
                <a:off x="373059" y="4769743"/>
                <a:ext cx="4448077" cy="1103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9BB24F-7865-1C13-9F94-1627D07DD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59" y="4769743"/>
                <a:ext cx="4448077" cy="1103828"/>
              </a:xfrm>
              <a:prstGeom prst="rect">
                <a:avLst/>
              </a:prstGeom>
              <a:blipFill>
                <a:blip r:embed="rId13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578B934-BE17-383D-628A-0D91C27D6F1D}"/>
              </a:ext>
            </a:extLst>
          </p:cNvPr>
          <p:cNvSpPr txBox="1"/>
          <p:nvPr/>
        </p:nvSpPr>
        <p:spPr>
          <a:xfrm>
            <a:off x="6236006" y="4677684"/>
            <a:ext cx="33291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Ohm’s law in the</a:t>
            </a:r>
            <a:br>
              <a:rPr lang="en-US" sz="3200"/>
            </a:br>
            <a:r>
              <a:rPr lang="en-US" sz="3200"/>
              <a:t>frequency domain.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C734753-E0DF-9ADF-533C-CA437949E21A}"/>
              </a:ext>
            </a:extLst>
          </p:cNvPr>
          <p:cNvSpPr/>
          <p:nvPr/>
        </p:nvSpPr>
        <p:spPr>
          <a:xfrm>
            <a:off x="5205914" y="106330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8B69C1-9637-F9D6-7520-950CD5A31AD6}"/>
                  </a:ext>
                </a:extLst>
              </p:cNvPr>
              <p:cNvSpPr txBox="1"/>
              <p:nvPr/>
            </p:nvSpPr>
            <p:spPr>
              <a:xfrm>
                <a:off x="188705" y="6072263"/>
                <a:ext cx="9961510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Current and voltage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/>
                  <a:t> out of phase (recall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f>
                          <m:fPr>
                            <m:type m:val="li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/>
                  <a:t>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8B69C1-9637-F9D6-7520-950CD5A31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5" y="6072263"/>
                <a:ext cx="9961510" cy="615553"/>
              </a:xfrm>
              <a:prstGeom prst="rect">
                <a:avLst/>
              </a:prstGeom>
              <a:blipFill>
                <a:blip r:embed="rId14"/>
                <a:stretch>
                  <a:fillRect l="-1591" t="-6931" r="-551" b="-32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5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15" grpId="0"/>
      <p:bldP spid="2" grpId="0"/>
      <p:bldP spid="12" grpId="0"/>
      <p:bldP spid="19" grpId="0"/>
      <p:bldP spid="7" grpId="0"/>
      <p:bldP spid="20" grpId="0"/>
      <p:bldP spid="21" grpId="0"/>
      <p:bldP spid="23" grpId="0"/>
      <p:bldP spid="5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2238</Words>
  <Application>Microsoft Macintosh PowerPoint</Application>
  <PresentationFormat>Widescreen</PresentationFormat>
  <Paragraphs>260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1</cp:revision>
  <cp:lastPrinted>2022-04-20T21:36:14Z</cp:lastPrinted>
  <dcterms:created xsi:type="dcterms:W3CDTF">2020-01-15T03:07:09Z</dcterms:created>
  <dcterms:modified xsi:type="dcterms:W3CDTF">2025-04-14T23:02:10Z</dcterms:modified>
</cp:coreProperties>
</file>