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892" r:id="rId3"/>
    <p:sldId id="890" r:id="rId4"/>
    <p:sldId id="889" r:id="rId5"/>
    <p:sldId id="795" r:id="rId6"/>
    <p:sldId id="798" r:id="rId7"/>
    <p:sldId id="797" r:id="rId8"/>
    <p:sldId id="801" r:id="rId9"/>
    <p:sldId id="799" r:id="rId10"/>
    <p:sldId id="800" r:id="rId11"/>
    <p:sldId id="752" r:id="rId12"/>
    <p:sldId id="796" r:id="rId13"/>
    <p:sldId id="753" r:id="rId14"/>
    <p:sldId id="8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/>
    <p:restoredTop sz="94771"/>
  </p:normalViewPr>
  <p:slideViewPr>
    <p:cSldViewPr snapToGrid="0" snapToObjects="1">
      <p:cViewPr varScale="1">
        <p:scale>
          <a:sx n="166" d="100"/>
          <a:sy n="166" d="100"/>
        </p:scale>
        <p:origin x="2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4D3CEB2E-AE2F-A342-BCDB-475B4E915471}"/>
    <pc:docChg chg="undo custSel addSld delSld modSld">
      <pc:chgData name="Schneider, John Brand" userId="0a27f970-e9e3-4a42-989b-114aef573237" providerId="ADAL" clId="{4D3CEB2E-AE2F-A342-BCDB-475B4E915471}" dt="2024-11-20T21:16:34.682" v="581" actId="2696"/>
      <pc:docMkLst>
        <pc:docMk/>
      </pc:docMkLst>
      <pc:sldChg chg="modSp modAnim">
        <pc:chgData name="Schneider, John Brand" userId="0a27f970-e9e3-4a42-989b-114aef573237" providerId="ADAL" clId="{4D3CEB2E-AE2F-A342-BCDB-475B4E915471}" dt="2024-11-20T00:11:33.137" v="158" actId="20577"/>
        <pc:sldMkLst>
          <pc:docMk/>
          <pc:sldMk cId="1602654446" sldId="256"/>
        </pc:sldMkLst>
      </pc:sldChg>
      <pc:sldChg chg="modSp del">
        <pc:chgData name="Schneider, John Brand" userId="0a27f970-e9e3-4a42-989b-114aef573237" providerId="ADAL" clId="{4D3CEB2E-AE2F-A342-BCDB-475B4E915471}" dt="2024-11-20T21:16:34.347" v="580" actId="2696"/>
        <pc:sldMkLst>
          <pc:docMk/>
          <pc:sldMk cId="143363303" sldId="781"/>
        </pc:sldMkLst>
      </pc:sldChg>
      <pc:sldChg chg="add">
        <pc:chgData name="Schneider, John Brand" userId="0a27f970-e9e3-4a42-989b-114aef573237" providerId="ADAL" clId="{4D3CEB2E-AE2F-A342-BCDB-475B4E915471}" dt="2024-11-20T00:12:38.753" v="159"/>
        <pc:sldMkLst>
          <pc:docMk/>
          <pc:sldMk cId="271316669" sldId="795"/>
        </pc:sldMkLst>
      </pc:sldChg>
      <pc:sldChg chg="addSp modSp mod modAnim">
        <pc:chgData name="Schneider, John Brand" userId="0a27f970-e9e3-4a42-989b-114aef573237" providerId="ADAL" clId="{4D3CEB2E-AE2F-A342-BCDB-475B4E915471}" dt="2024-11-20T18:41:22.597" v="579"/>
        <pc:sldMkLst>
          <pc:docMk/>
          <pc:sldMk cId="1586949650" sldId="796"/>
        </pc:sldMkLst>
      </pc:sldChg>
      <pc:sldChg chg="addSp delSp modSp mod modAnim">
        <pc:chgData name="Schneider, John Brand" userId="0a27f970-e9e3-4a42-989b-114aef573237" providerId="ADAL" clId="{4D3CEB2E-AE2F-A342-BCDB-475B4E915471}" dt="2024-11-20T00:24:39.852" v="358"/>
        <pc:sldMkLst>
          <pc:docMk/>
          <pc:sldMk cId="109865636" sldId="797"/>
        </pc:sldMkLst>
      </pc:sldChg>
      <pc:sldChg chg="addSp modSp mod modAnim">
        <pc:chgData name="Schneider, John Brand" userId="0a27f970-e9e3-4a42-989b-114aef573237" providerId="ADAL" clId="{4D3CEB2E-AE2F-A342-BCDB-475B4E915471}" dt="2024-11-20T00:31:09.968" v="398"/>
        <pc:sldMkLst>
          <pc:docMk/>
          <pc:sldMk cId="2652504135" sldId="799"/>
        </pc:sldMkLst>
      </pc:sldChg>
      <pc:sldChg chg="addSp modSp del mod modTransition modAnim">
        <pc:chgData name="Schneider, John Brand" userId="0a27f970-e9e3-4a42-989b-114aef573237" providerId="ADAL" clId="{4D3CEB2E-AE2F-A342-BCDB-475B4E915471}" dt="2024-11-20T21:16:34.682" v="581" actId="2696"/>
        <pc:sldMkLst>
          <pc:docMk/>
          <pc:sldMk cId="3575863708" sldId="888"/>
        </pc:sldMkLst>
      </pc:sldChg>
      <pc:sldChg chg="addSp modSp add mod modAnim">
        <pc:chgData name="Schneider, John Brand" userId="0a27f970-e9e3-4a42-989b-114aef573237" providerId="ADAL" clId="{4D3CEB2E-AE2F-A342-BCDB-475B4E915471}" dt="2024-11-20T18:31:01.463" v="533" actId="207"/>
        <pc:sldMkLst>
          <pc:docMk/>
          <pc:sldMk cId="426125177" sldId="889"/>
        </pc:sldMkLst>
      </pc:sldChg>
    </pc:docChg>
  </pc:docChgLst>
  <pc:docChgLst>
    <pc:chgData name="Schneider, John Brand" userId="0a27f970-e9e3-4a42-989b-114aef573237" providerId="ADAL" clId="{2A0087B8-332B-AF4C-BAF8-8A426F92D21B}"/>
    <pc:docChg chg="custSel addSld modSld">
      <pc:chgData name="Schneider, John Brand" userId="0a27f970-e9e3-4a42-989b-114aef573237" providerId="ADAL" clId="{2A0087B8-332B-AF4C-BAF8-8A426F92D21B}" dt="2022-11-30T20:00:59.575" v="22" actId="20577"/>
      <pc:docMkLst>
        <pc:docMk/>
      </pc:docMkLst>
      <pc:sldChg chg="modSp mod">
        <pc:chgData name="Schneider, John Brand" userId="0a27f970-e9e3-4a42-989b-114aef573237" providerId="ADAL" clId="{2A0087B8-332B-AF4C-BAF8-8A426F92D21B}" dt="2022-11-30T19:17:58.774" v="15" actId="1037"/>
        <pc:sldMkLst>
          <pc:docMk/>
          <pc:sldMk cId="3116600574" sldId="801"/>
        </pc:sldMkLst>
      </pc:sldChg>
      <pc:sldChg chg="addSp delSp modSp new mod">
        <pc:chgData name="Schneider, John Brand" userId="0a27f970-e9e3-4a42-989b-114aef573237" providerId="ADAL" clId="{2A0087B8-332B-AF4C-BAF8-8A426F92D21B}" dt="2022-11-30T20:00:59.575" v="22" actId="20577"/>
        <pc:sldMkLst>
          <pc:docMk/>
          <pc:sldMk cId="479752165" sldId="802"/>
        </pc:sldMkLst>
      </pc:sldChg>
    </pc:docChg>
  </pc:docChgLst>
  <pc:docChgLst>
    <pc:chgData name="Schneider, John Brand" userId="0a27f970-e9e3-4a42-989b-114aef573237" providerId="ADAL" clId="{8D66FC19-3534-9E45-B2D1-5D0CB072710B}"/>
    <pc:docChg chg="addSld delSld modSld">
      <pc:chgData name="Schneider, John Brand" userId="0a27f970-e9e3-4a42-989b-114aef573237" providerId="ADAL" clId="{8D66FC19-3534-9E45-B2D1-5D0CB072710B}" dt="2024-04-26T06:08:01.729" v="133" actId="20577"/>
      <pc:docMkLst>
        <pc:docMk/>
      </pc:docMkLst>
      <pc:sldChg chg="modSp modAnim">
        <pc:chgData name="Schneider, John Brand" userId="0a27f970-e9e3-4a42-989b-114aef573237" providerId="ADAL" clId="{8D66FC19-3534-9E45-B2D1-5D0CB072710B}" dt="2024-04-26T06:08:01.729" v="133" actId="20577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8D66FC19-3534-9E45-B2D1-5D0CB072710B}" dt="2024-04-17T19:39:03.041" v="130"/>
        <pc:sldMkLst>
          <pc:docMk/>
          <pc:sldMk cId="143363303" sldId="781"/>
        </pc:sldMkLst>
      </pc:sldChg>
      <pc:sldChg chg="modSp">
        <pc:chgData name="Schneider, John Brand" userId="0a27f970-e9e3-4a42-989b-114aef573237" providerId="ADAL" clId="{8D66FC19-3534-9E45-B2D1-5D0CB072710B}" dt="2024-04-17T19:25:52.308" v="129" actId="113"/>
        <pc:sldMkLst>
          <pc:docMk/>
          <pc:sldMk cId="1586949650" sldId="796"/>
        </pc:sldMkLst>
      </pc:sldChg>
      <pc:sldChg chg="modSp mod">
        <pc:chgData name="Schneider, John Brand" userId="0a27f970-e9e3-4a42-989b-114aef573237" providerId="ADAL" clId="{8D66FC19-3534-9E45-B2D1-5D0CB072710B}" dt="2024-04-17T04:30:58.235" v="35" actId="20577"/>
        <pc:sldMkLst>
          <pc:docMk/>
          <pc:sldMk cId="3116600574" sldId="801"/>
        </pc:sldMkLst>
      </pc:sldChg>
      <pc:sldChg chg="del">
        <pc:chgData name="Schneider, John Brand" userId="0a27f970-e9e3-4a42-989b-114aef573237" providerId="ADAL" clId="{8D66FC19-3534-9E45-B2D1-5D0CB072710B}" dt="2024-04-14T03:36:44.522" v="1" actId="2696"/>
        <pc:sldMkLst>
          <pc:docMk/>
          <pc:sldMk cId="2157023110" sldId="803"/>
        </pc:sldMkLst>
      </pc:sldChg>
      <pc:sldChg chg="add">
        <pc:chgData name="Schneider, John Brand" userId="0a27f970-e9e3-4a42-989b-114aef573237" providerId="ADAL" clId="{8D66FC19-3534-9E45-B2D1-5D0CB072710B}" dt="2024-04-17T19:39:57.220" v="131"/>
        <pc:sldMkLst>
          <pc:docMk/>
          <pc:sldMk cId="3575863708" sldId="888"/>
        </pc:sldMkLst>
      </pc:sldChg>
    </pc:docChg>
  </pc:docChgLst>
  <pc:docChgLst>
    <pc:chgData name="Schneider, John Brand" userId="0a27f970-e9e3-4a42-989b-114aef573237" providerId="ADAL" clId="{DDEB17FE-B210-9144-A2ED-3B6135DB177D}"/>
    <pc:docChg chg="delSld modSld">
      <pc:chgData name="Schneider, John Brand" userId="0a27f970-e9e3-4a42-989b-114aef573237" providerId="ADAL" clId="{DDEB17FE-B210-9144-A2ED-3B6135DB177D}" dt="2023-11-28T07:56:56.029" v="56" actId="20577"/>
      <pc:docMkLst>
        <pc:docMk/>
      </pc:docMkLst>
      <pc:sldChg chg="modSp">
        <pc:chgData name="Schneider, John Brand" userId="0a27f970-e9e3-4a42-989b-114aef573237" providerId="ADAL" clId="{DDEB17FE-B210-9144-A2ED-3B6135DB177D}" dt="2023-11-24T20:03:14.421" v="39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DDEB17FE-B210-9144-A2ED-3B6135DB177D}" dt="2023-11-28T07:55:41.635" v="41" actId="2696"/>
        <pc:sldMkLst>
          <pc:docMk/>
          <pc:sldMk cId="464743532" sldId="793"/>
        </pc:sldMkLst>
      </pc:sldChg>
      <pc:sldChg chg="del">
        <pc:chgData name="Schneider, John Brand" userId="0a27f970-e9e3-4a42-989b-114aef573237" providerId="ADAL" clId="{DDEB17FE-B210-9144-A2ED-3B6135DB177D}" dt="2023-11-28T07:55:33.037" v="40" actId="2696"/>
        <pc:sldMkLst>
          <pc:docMk/>
          <pc:sldMk cId="271316669" sldId="795"/>
        </pc:sldMkLst>
      </pc:sldChg>
      <pc:sldChg chg="modSp mod">
        <pc:chgData name="Schneider, John Brand" userId="0a27f970-e9e3-4a42-989b-114aef573237" providerId="ADAL" clId="{DDEB17FE-B210-9144-A2ED-3B6135DB177D}" dt="2023-11-28T07:56:00.592" v="54" actId="20577"/>
        <pc:sldMkLst>
          <pc:docMk/>
          <pc:sldMk cId="57604138" sldId="798"/>
        </pc:sldMkLst>
      </pc:sldChg>
      <pc:sldChg chg="modSp mod">
        <pc:chgData name="Schneider, John Brand" userId="0a27f970-e9e3-4a42-989b-114aef573237" providerId="ADAL" clId="{DDEB17FE-B210-9144-A2ED-3B6135DB177D}" dt="2023-11-28T07:56:56.029" v="56" actId="20577"/>
        <pc:sldMkLst>
          <pc:docMk/>
          <pc:sldMk cId="3116600574" sldId="801"/>
        </pc:sldMkLst>
      </pc:sldChg>
    </pc:docChg>
  </pc:docChgLst>
  <pc:docChgLst>
    <pc:chgData name="Schneider, John Brand" userId="0a27f970-e9e3-4a42-989b-114aef573237" providerId="ADAL" clId="{7344833F-7397-6749-B369-2BEBC12C7558}"/>
    <pc:docChg chg="undo custSel addSld delSld modSld">
      <pc:chgData name="Schneider, John Brand" userId="0a27f970-e9e3-4a42-989b-114aef573237" providerId="ADAL" clId="{7344833F-7397-6749-B369-2BEBC12C7558}" dt="2025-04-16T21:41:10.768" v="884" actId="478"/>
      <pc:docMkLst>
        <pc:docMk/>
      </pc:docMkLst>
      <pc:sldChg chg="addSp modSp mod modTransition modAnim">
        <pc:chgData name="Schneider, John Brand" userId="0a27f970-e9e3-4a42-989b-114aef573237" providerId="ADAL" clId="{7344833F-7397-6749-B369-2BEBC12C7558}" dt="2025-04-16T19:34:18.123" v="880"/>
        <pc:sldMkLst>
          <pc:docMk/>
          <pc:sldMk cId="1602654446" sldId="256"/>
        </pc:sldMkLst>
        <pc:spChg chg="add mod">
          <ac:chgData name="Schneider, John Brand" userId="0a27f970-e9e3-4a42-989b-114aef573237" providerId="ADAL" clId="{7344833F-7397-6749-B369-2BEBC12C7558}" dt="2025-04-13T00:43:33.341" v="27" actId="1037"/>
          <ac:spMkLst>
            <pc:docMk/>
            <pc:sldMk cId="1602654446" sldId="256"/>
            <ac:spMk id="2" creationId="{44E6913E-4DA2-3FFB-C97E-894D0613F919}"/>
          </ac:spMkLst>
        </pc:spChg>
        <pc:spChg chg="mod">
          <ac:chgData name="Schneider, John Brand" userId="0a27f970-e9e3-4a42-989b-114aef573237" providerId="ADAL" clId="{7344833F-7397-6749-B369-2BEBC12C7558}" dt="2025-04-16T19:19:42.345" v="648" actId="113"/>
          <ac:spMkLst>
            <pc:docMk/>
            <pc:sldMk cId="1602654446" sldId="256"/>
            <ac:spMk id="3" creationId="{310D3412-2EEE-E545-97DC-3C721E1C8E7B}"/>
          </ac:spMkLst>
        </pc:spChg>
        <pc:spChg chg="mod">
          <ac:chgData name="Schneider, John Brand" userId="0a27f970-e9e3-4a42-989b-114aef573237" providerId="ADAL" clId="{7344833F-7397-6749-B369-2BEBC12C7558}" dt="2025-04-13T00:43:21.123" v="10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3871501940" sldId="752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1631217093" sldId="753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271316669" sldId="795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1586949650" sldId="796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109865636" sldId="797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57604138" sldId="798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2652504135" sldId="799"/>
        </pc:sldMkLst>
      </pc:sldChg>
      <pc:sldChg chg="modTransition">
        <pc:chgData name="Schneider, John Brand" userId="0a27f970-e9e3-4a42-989b-114aef573237" providerId="ADAL" clId="{7344833F-7397-6749-B369-2BEBC12C7558}" dt="2025-04-16T19:34:18.123" v="880"/>
        <pc:sldMkLst>
          <pc:docMk/>
          <pc:sldMk cId="3224382312" sldId="800"/>
        </pc:sldMkLst>
      </pc:sldChg>
      <pc:sldChg chg="addSp modSp mod modTransition modAnim">
        <pc:chgData name="Schneider, John Brand" userId="0a27f970-e9e3-4a42-989b-114aef573237" providerId="ADAL" clId="{7344833F-7397-6749-B369-2BEBC12C7558}" dt="2025-04-16T19:34:18.123" v="880"/>
        <pc:sldMkLst>
          <pc:docMk/>
          <pc:sldMk cId="3116600574" sldId="801"/>
        </pc:sldMkLst>
        <pc:spChg chg="mod">
          <ac:chgData name="Schneider, John Brand" userId="0a27f970-e9e3-4a42-989b-114aef573237" providerId="ADAL" clId="{7344833F-7397-6749-B369-2BEBC12C7558}" dt="2025-04-16T03:24:05.601" v="634" actId="20577"/>
          <ac:spMkLst>
            <pc:docMk/>
            <pc:sldMk cId="3116600574" sldId="801"/>
            <ac:spMk id="5" creationId="{C4D97ACC-4D0C-46CC-5BDA-A1E3107B31A3}"/>
          </ac:spMkLst>
        </pc:spChg>
        <pc:spChg chg="add mod">
          <ac:chgData name="Schneider, John Brand" userId="0a27f970-e9e3-4a42-989b-114aef573237" providerId="ADAL" clId="{7344833F-7397-6749-B369-2BEBC12C7558}" dt="2025-04-16T03:23:33.834" v="631" actId="1076"/>
          <ac:spMkLst>
            <pc:docMk/>
            <pc:sldMk cId="3116600574" sldId="801"/>
            <ac:spMk id="17" creationId="{A3BFE687-2183-F5E5-2F8A-98454FD626BF}"/>
          </ac:spMkLst>
        </pc:spChg>
      </pc:sldChg>
      <pc:sldChg chg="delSp mod modTransition delAnim">
        <pc:chgData name="Schneider, John Brand" userId="0a27f970-e9e3-4a42-989b-114aef573237" providerId="ADAL" clId="{7344833F-7397-6749-B369-2BEBC12C7558}" dt="2025-04-16T21:41:10.768" v="884" actId="478"/>
        <pc:sldMkLst>
          <pc:docMk/>
          <pc:sldMk cId="1827954640" sldId="804"/>
        </pc:sldMkLst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9" creationId="{03DF96D0-B3CA-E442-C871-5F3EFE82093F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14" creationId="{F6D320A8-82D2-73D6-CF34-330BC0B2552F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16" creationId="{F81E3305-92A6-99AF-1B3F-E22FE1F00363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17" creationId="{01D97B95-2122-BC1E-27F1-22419BB2D52B}"/>
          </ac:spMkLst>
        </pc:spChg>
        <pc:spChg chg="del">
          <ac:chgData name="Schneider, John Brand" userId="0a27f970-e9e3-4a42-989b-114aef573237" providerId="ADAL" clId="{7344833F-7397-6749-B369-2BEBC12C7558}" dt="2025-04-16T21:41:10.768" v="884" actId="478"/>
          <ac:spMkLst>
            <pc:docMk/>
            <pc:sldMk cId="1827954640" sldId="804"/>
            <ac:spMk id="18" creationId="{1061840C-6516-9C3E-E4AF-0D022FE6F1B3}"/>
          </ac:spMkLst>
        </pc:spChg>
        <pc:spChg chg="del">
          <ac:chgData name="Schneider, John Brand" userId="0a27f970-e9e3-4a42-989b-114aef573237" providerId="ADAL" clId="{7344833F-7397-6749-B369-2BEBC12C7558}" dt="2025-04-16T21:41:09.126" v="883" actId="478"/>
          <ac:spMkLst>
            <pc:docMk/>
            <pc:sldMk cId="1827954640" sldId="804"/>
            <ac:spMk id="19" creationId="{DE42F077-2BB8-AE53-4D83-2D6DD36660D9}"/>
          </ac:spMkLst>
        </pc:spChg>
        <pc:spChg chg="del">
          <ac:chgData name="Schneider, John Brand" userId="0a27f970-e9e3-4a42-989b-114aef573237" providerId="ADAL" clId="{7344833F-7397-6749-B369-2BEBC12C7558}" dt="2025-04-16T21:41:07.279" v="882" actId="478"/>
          <ac:spMkLst>
            <pc:docMk/>
            <pc:sldMk cId="1827954640" sldId="804"/>
            <ac:spMk id="21" creationId="{617AF0AE-5A9D-8895-51F5-3F8A35DB5EF8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27" creationId="{5605EB9A-D18B-E440-A2AE-D0D7EAEDAD01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28" creationId="{5DDB3EB2-D07E-9B49-97D1-B8614EEA39AA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33" creationId="{6818ACEF-10E5-D24E-BC16-6B1344863097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34" creationId="{0E993368-8778-8C44-99A6-600EC4467BAD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35" creationId="{36BC3775-067C-BA4F-B40A-4939F59604C4}"/>
          </ac:spMkLst>
        </pc:spChg>
        <pc:spChg chg="del">
          <ac:chgData name="Schneider, John Brand" userId="0a27f970-e9e3-4a42-989b-114aef573237" providerId="ADAL" clId="{7344833F-7397-6749-B369-2BEBC12C7558}" dt="2025-04-16T21:41:02.461" v="881" actId="478"/>
          <ac:spMkLst>
            <pc:docMk/>
            <pc:sldMk cId="1827954640" sldId="804"/>
            <ac:spMk id="36" creationId="{8AA46450-8020-1844-BF53-13885D028B2D}"/>
          </ac:spMkLst>
        </pc:spChg>
      </pc:sldChg>
      <pc:sldChg chg="modSp mod modTransition modAnim">
        <pc:chgData name="Schneider, John Brand" userId="0a27f970-e9e3-4a42-989b-114aef573237" providerId="ADAL" clId="{7344833F-7397-6749-B369-2BEBC12C7558}" dt="2025-04-16T19:34:18.123" v="880"/>
        <pc:sldMkLst>
          <pc:docMk/>
          <pc:sldMk cId="426125177" sldId="889"/>
        </pc:sldMkLst>
        <pc:spChg chg="mod">
          <ac:chgData name="Schneider, John Brand" userId="0a27f970-e9e3-4a42-989b-114aef573237" providerId="ADAL" clId="{7344833F-7397-6749-B369-2BEBC12C7558}" dt="2025-04-16T03:14:22.625" v="542" actId="20577"/>
          <ac:spMkLst>
            <pc:docMk/>
            <pc:sldMk cId="426125177" sldId="889"/>
            <ac:spMk id="10" creationId="{AB4D039F-D3BD-324B-B5E1-E9CD745DF00C}"/>
          </ac:spMkLst>
        </pc:spChg>
        <pc:spChg chg="mod">
          <ac:chgData name="Schneider, John Brand" userId="0a27f970-e9e3-4a42-989b-114aef573237" providerId="ADAL" clId="{7344833F-7397-6749-B369-2BEBC12C7558}" dt="2025-04-16T03:07:40.657" v="101" actId="692"/>
          <ac:spMkLst>
            <pc:docMk/>
            <pc:sldMk cId="426125177" sldId="889"/>
            <ac:spMk id="19" creationId="{7B343AA2-DD63-584D-A155-28119FAB8904}"/>
          </ac:spMkLst>
        </pc:spChg>
        <pc:spChg chg="mod">
          <ac:chgData name="Schneider, John Brand" userId="0a27f970-e9e3-4a42-989b-114aef573237" providerId="ADAL" clId="{7344833F-7397-6749-B369-2BEBC12C7558}" dt="2025-04-16T03:16:43.829" v="581" actId="692"/>
          <ac:spMkLst>
            <pc:docMk/>
            <pc:sldMk cId="426125177" sldId="889"/>
            <ac:spMk id="20" creationId="{174C9911-0D57-6F46-BEB3-90C82AF6214F}"/>
          </ac:spMkLst>
        </pc:spChg>
        <pc:spChg chg="mod">
          <ac:chgData name="Schneider, John Brand" userId="0a27f970-e9e3-4a42-989b-114aef573237" providerId="ADAL" clId="{7344833F-7397-6749-B369-2BEBC12C7558}" dt="2025-04-16T03:19:09.729" v="586" actId="1076"/>
          <ac:spMkLst>
            <pc:docMk/>
            <pc:sldMk cId="426125177" sldId="889"/>
            <ac:spMk id="35" creationId="{B8D55BF8-3150-9DF8-68BD-A90B201D92E9}"/>
          </ac:spMkLst>
        </pc:spChg>
        <pc:spChg chg="mod">
          <ac:chgData name="Schneider, John Brand" userId="0a27f970-e9e3-4a42-989b-114aef573237" providerId="ADAL" clId="{7344833F-7397-6749-B369-2BEBC12C7558}" dt="2025-04-16T03:19:46.903" v="590" actId="552"/>
          <ac:spMkLst>
            <pc:docMk/>
            <pc:sldMk cId="426125177" sldId="889"/>
            <ac:spMk id="39" creationId="{B353D1C4-7375-B445-20DF-336D0745BDBF}"/>
          </ac:spMkLst>
        </pc:spChg>
        <pc:spChg chg="mod">
          <ac:chgData name="Schneider, John Brand" userId="0a27f970-e9e3-4a42-989b-114aef573237" providerId="ADAL" clId="{7344833F-7397-6749-B369-2BEBC12C7558}" dt="2025-04-16T03:19:46.903" v="590" actId="552"/>
          <ac:spMkLst>
            <pc:docMk/>
            <pc:sldMk cId="426125177" sldId="889"/>
            <ac:spMk id="40" creationId="{5B2BF466-AB6D-510E-9A62-10E19289D216}"/>
          </ac:spMkLst>
        </pc:spChg>
      </pc:sldChg>
      <pc:sldChg chg="addSp delSp modSp new mod modTransition modAnim">
        <pc:chgData name="Schneider, John Brand" userId="0a27f970-e9e3-4a42-989b-114aef573237" providerId="ADAL" clId="{7344833F-7397-6749-B369-2BEBC12C7558}" dt="2025-04-16T19:34:18.123" v="880"/>
        <pc:sldMkLst>
          <pc:docMk/>
          <pc:sldMk cId="215163042" sldId="890"/>
        </pc:sldMkLst>
        <pc:spChg chg="del">
          <ac:chgData name="Schneider, John Brand" userId="0a27f970-e9e3-4a42-989b-114aef573237" providerId="ADAL" clId="{7344833F-7397-6749-B369-2BEBC12C7558}" dt="2025-04-16T03:07:56.652" v="103" actId="478"/>
          <ac:spMkLst>
            <pc:docMk/>
            <pc:sldMk cId="215163042" sldId="890"/>
            <ac:spMk id="2" creationId="{8A34B18C-A232-AD70-746F-156AC0650E88}"/>
          </ac:spMkLst>
        </pc:spChg>
        <pc:spChg chg="del">
          <ac:chgData name="Schneider, John Brand" userId="0a27f970-e9e3-4a42-989b-114aef573237" providerId="ADAL" clId="{7344833F-7397-6749-B369-2BEBC12C7558}" dt="2025-04-16T03:07:56.652" v="103" actId="478"/>
          <ac:spMkLst>
            <pc:docMk/>
            <pc:sldMk cId="215163042" sldId="890"/>
            <ac:spMk id="3" creationId="{3DA1C1C8-AE2B-A5F6-937B-E8EF84D5028C}"/>
          </ac:spMkLst>
        </pc:spChg>
        <pc:spChg chg="add mod">
          <ac:chgData name="Schneider, John Brand" userId="0a27f970-e9e3-4a42-989b-114aef573237" providerId="ADAL" clId="{7344833F-7397-6749-B369-2BEBC12C7558}" dt="2025-04-16T03:08:16.357" v="112" actId="1076"/>
          <ac:spMkLst>
            <pc:docMk/>
            <pc:sldMk cId="215163042" sldId="890"/>
            <ac:spMk id="4" creationId="{AE08E969-3A2A-B30B-3D2A-4DB150294E42}"/>
          </ac:spMkLst>
        </pc:spChg>
        <pc:spChg chg="add mod">
          <ac:chgData name="Schneider, John Brand" userId="0a27f970-e9e3-4a42-989b-114aef573237" providerId="ADAL" clId="{7344833F-7397-6749-B369-2BEBC12C7558}" dt="2025-04-16T19:25:56.118" v="751" actId="552"/>
          <ac:spMkLst>
            <pc:docMk/>
            <pc:sldMk cId="215163042" sldId="890"/>
            <ac:spMk id="5" creationId="{F3D2B13A-9628-BD19-7DEC-8196CDF4D9D5}"/>
          </ac:spMkLst>
        </pc:spChg>
        <pc:spChg chg="add mod">
          <ac:chgData name="Schneider, John Brand" userId="0a27f970-e9e3-4a42-989b-114aef573237" providerId="ADAL" clId="{7344833F-7397-6749-B369-2BEBC12C7558}" dt="2025-04-16T03:09:18.170" v="238" actId="1076"/>
          <ac:spMkLst>
            <pc:docMk/>
            <pc:sldMk cId="215163042" sldId="890"/>
            <ac:spMk id="6" creationId="{70579D9F-E302-1805-DF06-777ED819770B}"/>
          </ac:spMkLst>
        </pc:spChg>
        <pc:spChg chg="add mod">
          <ac:chgData name="Schneider, John Brand" userId="0a27f970-e9e3-4a42-989b-114aef573237" providerId="ADAL" clId="{7344833F-7397-6749-B369-2BEBC12C7558}" dt="2025-04-16T19:26:58.737" v="763" actId="20577"/>
          <ac:spMkLst>
            <pc:docMk/>
            <pc:sldMk cId="215163042" sldId="890"/>
            <ac:spMk id="7" creationId="{30397298-732F-1D2C-C636-F8A1E4B574B3}"/>
          </ac:spMkLst>
        </pc:spChg>
        <pc:spChg chg="add mod">
          <ac:chgData name="Schneider, John Brand" userId="0a27f970-e9e3-4a42-989b-114aef573237" providerId="ADAL" clId="{7344833F-7397-6749-B369-2BEBC12C7558}" dt="2025-04-16T03:13:46.243" v="540" actId="20577"/>
          <ac:spMkLst>
            <pc:docMk/>
            <pc:sldMk cId="215163042" sldId="890"/>
            <ac:spMk id="8" creationId="{85A5417A-C601-0B90-A290-312D9A10BCAA}"/>
          </ac:spMkLst>
        </pc:spChg>
        <pc:spChg chg="add mod">
          <ac:chgData name="Schneider, John Brand" userId="0a27f970-e9e3-4a42-989b-114aef573237" providerId="ADAL" clId="{7344833F-7397-6749-B369-2BEBC12C7558}" dt="2025-04-16T19:29:46.271" v="879" actId="552"/>
          <ac:spMkLst>
            <pc:docMk/>
            <pc:sldMk cId="215163042" sldId="890"/>
            <ac:spMk id="9" creationId="{E6E95742-F61E-CB87-35B9-B59B0CDFEA80}"/>
          </ac:spMkLst>
        </pc:spChg>
        <pc:spChg chg="add mod">
          <ac:chgData name="Schneider, John Brand" userId="0a27f970-e9e3-4a42-989b-114aef573237" providerId="ADAL" clId="{7344833F-7397-6749-B369-2BEBC12C7558}" dt="2025-04-16T19:25:22.779" v="745" actId="1038"/>
          <ac:spMkLst>
            <pc:docMk/>
            <pc:sldMk cId="215163042" sldId="890"/>
            <ac:spMk id="10" creationId="{2E5BB090-86C7-2F48-15DF-40DB3BEA7346}"/>
          </ac:spMkLst>
        </pc:spChg>
        <pc:spChg chg="add mod">
          <ac:chgData name="Schneider, John Brand" userId="0a27f970-e9e3-4a42-989b-114aef573237" providerId="ADAL" clId="{7344833F-7397-6749-B369-2BEBC12C7558}" dt="2025-04-16T19:25:56.118" v="751" actId="552"/>
          <ac:spMkLst>
            <pc:docMk/>
            <pc:sldMk cId="215163042" sldId="890"/>
            <ac:spMk id="11" creationId="{CD216FD5-5BC5-80D8-9239-39300303B815}"/>
          </ac:spMkLst>
        </pc:spChg>
        <pc:spChg chg="add mod">
          <ac:chgData name="Schneider, John Brand" userId="0a27f970-e9e3-4a42-989b-114aef573237" providerId="ADAL" clId="{7344833F-7397-6749-B369-2BEBC12C7558}" dt="2025-04-16T19:29:46.271" v="879" actId="552"/>
          <ac:spMkLst>
            <pc:docMk/>
            <pc:sldMk cId="215163042" sldId="890"/>
            <ac:spMk id="12" creationId="{EB79ABE1-BBBF-F2B3-82E9-FC4BEAB0183B}"/>
          </ac:spMkLst>
        </pc:spChg>
      </pc:sldChg>
      <pc:sldChg chg="delSp new del mod">
        <pc:chgData name="Schneider, John Brand" userId="0a27f970-e9e3-4a42-989b-114aef573237" providerId="ADAL" clId="{7344833F-7397-6749-B369-2BEBC12C7558}" dt="2025-04-16T19:21:48.402" v="654" actId="2696"/>
        <pc:sldMkLst>
          <pc:docMk/>
          <pc:sldMk cId="1832565475" sldId="891"/>
        </pc:sldMkLst>
        <pc:spChg chg="del">
          <ac:chgData name="Schneider, John Brand" userId="0a27f970-e9e3-4a42-989b-114aef573237" providerId="ADAL" clId="{7344833F-7397-6749-B369-2BEBC12C7558}" dt="2025-04-16T19:19:53.856" v="650" actId="478"/>
          <ac:spMkLst>
            <pc:docMk/>
            <pc:sldMk cId="1832565475" sldId="891"/>
            <ac:spMk id="2" creationId="{085C7FE9-5943-3024-F0F0-F7AE38D00AD8}"/>
          </ac:spMkLst>
        </pc:spChg>
        <pc:spChg chg="del">
          <ac:chgData name="Schneider, John Brand" userId="0a27f970-e9e3-4a42-989b-114aef573237" providerId="ADAL" clId="{7344833F-7397-6749-B369-2BEBC12C7558}" dt="2025-04-16T19:19:53.856" v="650" actId="478"/>
          <ac:spMkLst>
            <pc:docMk/>
            <pc:sldMk cId="1832565475" sldId="891"/>
            <ac:spMk id="3" creationId="{AE3593D7-CDA5-D56A-42F4-3A207423E0A2}"/>
          </ac:spMkLst>
        </pc:spChg>
      </pc:sldChg>
      <pc:sldChg chg="modSp add mod modTransition setBg modAnim">
        <pc:chgData name="Schneider, John Brand" userId="0a27f970-e9e3-4a42-989b-114aef573237" providerId="ADAL" clId="{7344833F-7397-6749-B369-2BEBC12C7558}" dt="2025-04-16T19:34:18.123" v="880"/>
        <pc:sldMkLst>
          <pc:docMk/>
          <pc:sldMk cId="2327851950" sldId="892"/>
        </pc:sldMkLst>
        <pc:picChg chg="mod">
          <ac:chgData name="Schneider, John Brand" userId="0a27f970-e9e3-4a42-989b-114aef573237" providerId="ADAL" clId="{7344833F-7397-6749-B369-2BEBC12C7558}" dt="2025-04-16T19:21:05.246" v="652" actId="1076"/>
          <ac:picMkLst>
            <pc:docMk/>
            <pc:sldMk cId="2327851950" sldId="892"/>
            <ac:picMk id="8" creationId="{17EA08BC-A894-FA79-4F24-AD11512EECB0}"/>
          </ac:picMkLst>
        </pc:picChg>
        <pc:picChg chg="mod">
          <ac:chgData name="Schneider, John Brand" userId="0a27f970-e9e3-4a42-989b-114aef573237" providerId="ADAL" clId="{7344833F-7397-6749-B369-2BEBC12C7558}" dt="2025-04-16T19:21:05.246" v="652" actId="1076"/>
          <ac:picMkLst>
            <pc:docMk/>
            <pc:sldMk cId="2327851950" sldId="892"/>
            <ac:picMk id="10" creationId="{F0560B49-D6E1-C7FE-062B-92289A9D48EF}"/>
          </ac:picMkLst>
        </pc:picChg>
      </pc:sldChg>
    </pc:docChg>
  </pc:docChgLst>
  <pc:docChgLst>
    <pc:chgData name="Schneider, John Brand" userId="0a27f970-e9e3-4a42-989b-114aef573237" providerId="ADAL" clId="{9A269DBC-42D3-A34C-8DB0-53C9F1EE9257}"/>
    <pc:docChg chg="undo custSel addSld delSld modSld">
      <pc:chgData name="Schneider, John Brand" userId="0a27f970-e9e3-4a42-989b-114aef573237" providerId="ADAL" clId="{9A269DBC-42D3-A34C-8DB0-53C9F1EE9257}" dt="2023-12-01T00:57:16.749" v="426" actId="2696"/>
      <pc:docMkLst>
        <pc:docMk/>
      </pc:docMkLst>
      <pc:sldChg chg="modSp mod modAnim">
        <pc:chgData name="Schneider, John Brand" userId="0a27f970-e9e3-4a42-989b-114aef573237" providerId="ADAL" clId="{9A269DBC-42D3-A34C-8DB0-53C9F1EE9257}" dt="2023-11-29T17:46:47.328" v="116" actId="5793"/>
        <pc:sldMkLst>
          <pc:docMk/>
          <pc:sldMk cId="1602654446" sldId="256"/>
        </pc:sldMkLst>
      </pc:sldChg>
      <pc:sldChg chg="addSp delSp modSp modAnim">
        <pc:chgData name="Schneider, John Brand" userId="0a27f970-e9e3-4a42-989b-114aef573237" providerId="ADAL" clId="{9A269DBC-42D3-A34C-8DB0-53C9F1EE9257}" dt="2023-12-01T00:56:51.804" v="424"/>
        <pc:sldMkLst>
          <pc:docMk/>
          <pc:sldMk cId="1631217093" sldId="753"/>
        </pc:sldMkLst>
      </pc:sldChg>
      <pc:sldChg chg="del">
        <pc:chgData name="Schneider, John Brand" userId="0a27f970-e9e3-4a42-989b-114aef573237" providerId="ADAL" clId="{9A269DBC-42D3-A34C-8DB0-53C9F1EE9257}" dt="2023-12-01T00:57:16.749" v="426" actId="2696"/>
        <pc:sldMkLst>
          <pc:docMk/>
          <pc:sldMk cId="2441412713" sldId="757"/>
        </pc:sldMkLst>
      </pc:sldChg>
      <pc:sldChg chg="addSp modSp mod modAnim">
        <pc:chgData name="Schneider, John Brand" userId="0a27f970-e9e3-4a42-989b-114aef573237" providerId="ADAL" clId="{9A269DBC-42D3-A34C-8DB0-53C9F1EE9257}" dt="2023-11-29T18:34:15.619" v="418"/>
        <pc:sldMkLst>
          <pc:docMk/>
          <pc:sldMk cId="2652504135" sldId="799"/>
        </pc:sldMkLst>
      </pc:sldChg>
      <pc:sldChg chg="addSp modSp mod modAnim">
        <pc:chgData name="Schneider, John Brand" userId="0a27f970-e9e3-4a42-989b-114aef573237" providerId="ADAL" clId="{9A269DBC-42D3-A34C-8DB0-53C9F1EE9257}" dt="2023-11-29T01:43:51.219" v="49" actId="1038"/>
        <pc:sldMkLst>
          <pc:docMk/>
          <pc:sldMk cId="3224382312" sldId="800"/>
        </pc:sldMkLst>
      </pc:sldChg>
      <pc:sldChg chg="addSp delSp modSp mod delAnim modAnim">
        <pc:chgData name="Schneider, John Brand" userId="0a27f970-e9e3-4a42-989b-114aef573237" providerId="ADAL" clId="{9A269DBC-42D3-A34C-8DB0-53C9F1EE9257}" dt="2023-11-29T18:13:35.549" v="274"/>
        <pc:sldMkLst>
          <pc:docMk/>
          <pc:sldMk cId="3116600574" sldId="801"/>
        </pc:sldMkLst>
      </pc:sldChg>
      <pc:sldChg chg="delSp new del mod">
        <pc:chgData name="Schneider, John Brand" userId="0a27f970-e9e3-4a42-989b-114aef573237" providerId="ADAL" clId="{9A269DBC-42D3-A34C-8DB0-53C9F1EE9257}" dt="2023-11-29T17:54:49.012" v="121" actId="2696"/>
        <pc:sldMkLst>
          <pc:docMk/>
          <pc:sldMk cId="324410427" sldId="802"/>
        </pc:sldMkLst>
      </pc:sldChg>
      <pc:sldChg chg="modSp add mod">
        <pc:chgData name="Schneider, John Brand" userId="0a27f970-e9e3-4a42-989b-114aef573237" providerId="ADAL" clId="{9A269DBC-42D3-A34C-8DB0-53C9F1EE9257}" dt="2023-11-29T17:53:52.115" v="120" actId="14100"/>
        <pc:sldMkLst>
          <pc:docMk/>
          <pc:sldMk cId="2157023110" sldId="803"/>
        </pc:sldMkLst>
      </pc:sldChg>
      <pc:sldChg chg="add">
        <pc:chgData name="Schneider, John Brand" userId="0a27f970-e9e3-4a42-989b-114aef573237" providerId="ADAL" clId="{9A269DBC-42D3-A34C-8DB0-53C9F1EE9257}" dt="2023-12-01T00:57:05.865" v="425"/>
        <pc:sldMkLst>
          <pc:docMk/>
          <pc:sldMk cId="1827954640" sldId="804"/>
        </pc:sldMkLst>
      </pc:sldChg>
    </pc:docChg>
  </pc:docChgLst>
  <pc:docChgLst>
    <pc:chgData name="Schneider, John Brand" userId="0a27f970-e9e3-4a42-989b-114aef573237" providerId="ADAL" clId="{AC83EB41-A7C0-5046-ADD7-A7B1B471EBAA}"/>
    <pc:docChg chg="undo custSel modSld">
      <pc:chgData name="Schneider, John Brand" userId="0a27f970-e9e3-4a42-989b-114aef573237" providerId="ADAL" clId="{AC83EB41-A7C0-5046-ADD7-A7B1B471EBAA}" dt="2021-12-01T17:49:50.355" v="826" actId="1037"/>
      <pc:docMkLst>
        <pc:docMk/>
      </pc:docMkLst>
      <pc:sldChg chg="addSp modSp mod modAnim">
        <pc:chgData name="Schneider, John Brand" userId="0a27f970-e9e3-4a42-989b-114aef573237" providerId="ADAL" clId="{AC83EB41-A7C0-5046-ADD7-A7B1B471EBAA}" dt="2021-12-01T17:29:29.094" v="721"/>
        <pc:sldMkLst>
          <pc:docMk/>
          <pc:sldMk cId="1631217093" sldId="753"/>
        </pc:sldMkLst>
      </pc:sldChg>
      <pc:sldChg chg="addSp modSp mod modAnim">
        <pc:chgData name="Schneider, John Brand" userId="0a27f970-e9e3-4a42-989b-114aef573237" providerId="ADAL" clId="{AC83EB41-A7C0-5046-ADD7-A7B1B471EBAA}" dt="2021-12-01T17:44:57.362" v="770" actId="1076"/>
        <pc:sldMkLst>
          <pc:docMk/>
          <pc:sldMk cId="2441412713" sldId="757"/>
        </pc:sldMkLst>
      </pc:sldChg>
      <pc:sldChg chg="modSp mod">
        <pc:chgData name="Schneider, John Brand" userId="0a27f970-e9e3-4a42-989b-114aef573237" providerId="ADAL" clId="{AC83EB41-A7C0-5046-ADD7-A7B1B471EBAA}" dt="2021-12-01T17:48:15.302" v="806" actId="1038"/>
        <pc:sldMkLst>
          <pc:docMk/>
          <pc:sldMk cId="143363303" sldId="781"/>
        </pc:sldMkLst>
      </pc:sldChg>
      <pc:sldChg chg="addSp delSp modSp mod delAnim modAnim">
        <pc:chgData name="Schneider, John Brand" userId="0a27f970-e9e3-4a42-989b-114aef573237" providerId="ADAL" clId="{AC83EB41-A7C0-5046-ADD7-A7B1B471EBAA}" dt="2021-12-01T17:49:50.355" v="826" actId="1037"/>
        <pc:sldMkLst>
          <pc:docMk/>
          <pc:sldMk cId="2532473792" sldId="782"/>
        </pc:sldMkLst>
      </pc:sldChg>
      <pc:sldChg chg="addSp delSp modSp mod delAnim modAnim">
        <pc:chgData name="Schneider, John Brand" userId="0a27f970-e9e3-4a42-989b-114aef573237" providerId="ADAL" clId="{AC83EB41-A7C0-5046-ADD7-A7B1B471EBAA}" dt="2021-11-30T07:02:43.845" v="674" actId="552"/>
        <pc:sldMkLst>
          <pc:docMk/>
          <pc:sldMk cId="464743532" sldId="793"/>
        </pc:sldMkLst>
      </pc:sldChg>
      <pc:sldChg chg="addSp modSp mod modAnim">
        <pc:chgData name="Schneider, John Brand" userId="0a27f970-e9e3-4a42-989b-114aef573237" providerId="ADAL" clId="{AC83EB41-A7C0-5046-ADD7-A7B1B471EBAA}" dt="2021-12-01T17:26:35.920" v="719" actId="20577"/>
        <pc:sldMkLst>
          <pc:docMk/>
          <pc:sldMk cId="1586949650" sldId="796"/>
        </pc:sldMkLst>
      </pc:sldChg>
    </pc:docChg>
  </pc:docChgLst>
  <pc:docChgLst>
    <pc:chgData name="Schneider, John Brand" userId="0a27f970-e9e3-4a42-989b-114aef573237" providerId="ADAL" clId="{A119A407-886B-E345-8384-AF2CD7B65DE3}"/>
    <pc:docChg chg="undo custSel addSld delSld modSld sldOrd">
      <pc:chgData name="Schneider, John Brand" userId="0a27f970-e9e3-4a42-989b-114aef573237" providerId="ADAL" clId="{A119A407-886B-E345-8384-AF2CD7B65DE3}" dt="2022-11-30T21:21:33.211" v="1868" actId="20577"/>
      <pc:docMkLst>
        <pc:docMk/>
      </pc:docMkLst>
      <pc:sldChg chg="modSp">
        <pc:chgData name="Schneider, John Brand" userId="0a27f970-e9e3-4a42-989b-114aef573237" providerId="ADAL" clId="{A119A407-886B-E345-8384-AF2CD7B65DE3}" dt="2022-11-30T05:34:52.137" v="366" actId="20577"/>
        <pc:sldMkLst>
          <pc:docMk/>
          <pc:sldMk cId="1602654446" sldId="256"/>
        </pc:sldMkLst>
      </pc:sldChg>
      <pc:sldChg chg="addSp delSp modSp mod">
        <pc:chgData name="Schneider, John Brand" userId="0a27f970-e9e3-4a42-989b-114aef573237" providerId="ADAL" clId="{A119A407-886B-E345-8384-AF2CD7B65DE3}" dt="2022-11-30T06:22:06.164" v="1109" actId="478"/>
        <pc:sldMkLst>
          <pc:docMk/>
          <pc:sldMk cId="3871501940" sldId="752"/>
        </pc:sldMkLst>
      </pc:sldChg>
      <pc:sldChg chg="modSp mod">
        <pc:chgData name="Schneider, John Brand" userId="0a27f970-e9e3-4a42-989b-114aef573237" providerId="ADAL" clId="{A119A407-886B-E345-8384-AF2CD7B65DE3}" dt="2022-11-30T06:37:50.176" v="1202" actId="166"/>
        <pc:sldMkLst>
          <pc:docMk/>
          <pc:sldMk cId="1631217093" sldId="753"/>
        </pc:sldMkLst>
      </pc:sldChg>
      <pc:sldChg chg="addSp delSp modSp mod delAnim modAnim">
        <pc:chgData name="Schneider, John Brand" userId="0a27f970-e9e3-4a42-989b-114aef573237" providerId="ADAL" clId="{A119A407-886B-E345-8384-AF2CD7B65DE3}" dt="2022-11-30T06:46:34.127" v="1255" actId="478"/>
        <pc:sldMkLst>
          <pc:docMk/>
          <pc:sldMk cId="2441412713" sldId="757"/>
        </pc:sldMkLst>
      </pc:sldChg>
      <pc:sldChg chg="addSp delSp modSp mod delAnim modAnim">
        <pc:chgData name="Schneider, John Brand" userId="0a27f970-e9e3-4a42-989b-114aef573237" providerId="ADAL" clId="{A119A407-886B-E345-8384-AF2CD7B65DE3}" dt="2022-11-30T06:52:22.209" v="1330" actId="1038"/>
        <pc:sldMkLst>
          <pc:docMk/>
          <pc:sldMk cId="143363303" sldId="781"/>
        </pc:sldMkLst>
      </pc:sldChg>
      <pc:sldChg chg="addSp delSp modSp mod delAnim modAnim">
        <pc:chgData name="Schneider, John Brand" userId="0a27f970-e9e3-4a42-989b-114aef573237" providerId="ADAL" clId="{A119A407-886B-E345-8384-AF2CD7B65DE3}" dt="2022-11-30T06:55:27.476" v="1349" actId="478"/>
        <pc:sldMkLst>
          <pc:docMk/>
          <pc:sldMk cId="2532473792" sldId="782"/>
        </pc:sldMkLst>
      </pc:sldChg>
      <pc:sldChg chg="del">
        <pc:chgData name="Schneider, John Brand" userId="0a27f970-e9e3-4a42-989b-114aef573237" providerId="ADAL" clId="{A119A407-886B-E345-8384-AF2CD7B65DE3}" dt="2022-11-30T01:26:37.420" v="1" actId="2696"/>
        <pc:sldMkLst>
          <pc:docMk/>
          <pc:sldMk cId="4095290563" sldId="794"/>
        </pc:sldMkLst>
      </pc:sldChg>
      <pc:sldChg chg="addSp delSp modSp mod delAnim modAnim">
        <pc:chgData name="Schneider, John Brand" userId="0a27f970-e9e3-4a42-989b-114aef573237" providerId="ADAL" clId="{A119A407-886B-E345-8384-AF2CD7B65DE3}" dt="2022-11-30T18:27:38.850" v="1569"/>
        <pc:sldMkLst>
          <pc:docMk/>
          <pc:sldMk cId="1586949650" sldId="796"/>
        </pc:sldMkLst>
      </pc:sldChg>
      <pc:sldChg chg="del">
        <pc:chgData name="Schneider, John Brand" userId="0a27f970-e9e3-4a42-989b-114aef573237" providerId="ADAL" clId="{A119A407-886B-E345-8384-AF2CD7B65DE3}" dt="2022-11-30T01:26:37.420" v="1" actId="2696"/>
        <pc:sldMkLst>
          <pc:docMk/>
          <pc:sldMk cId="4073245918" sldId="797"/>
        </pc:sldMkLst>
      </pc:sldChg>
      <pc:sldChg chg="addSp modSp add mod modAnim">
        <pc:chgData name="Schneider, John Brand" userId="0a27f970-e9e3-4a42-989b-114aef573237" providerId="ADAL" clId="{A119A407-886B-E345-8384-AF2CD7B65DE3}" dt="2022-11-30T18:09:09.029" v="1428"/>
        <pc:sldMkLst>
          <pc:docMk/>
          <pc:sldMk cId="57604138" sldId="798"/>
        </pc:sldMkLst>
      </pc:sldChg>
      <pc:sldChg chg="addSp modSp add mod modAnim">
        <pc:chgData name="Schneider, John Brand" userId="0a27f970-e9e3-4a42-989b-114aef573237" providerId="ADAL" clId="{A119A407-886B-E345-8384-AF2CD7B65DE3}" dt="2022-11-30T18:18:04.522" v="1528" actId="552"/>
        <pc:sldMkLst>
          <pc:docMk/>
          <pc:sldMk cId="2652504135" sldId="799"/>
        </pc:sldMkLst>
      </pc:sldChg>
      <pc:sldChg chg="addSp delSp modSp add mod ord delAnim modAnim">
        <pc:chgData name="Schneider, John Brand" userId="0a27f970-e9e3-4a42-989b-114aef573237" providerId="ADAL" clId="{A119A407-886B-E345-8384-AF2CD7B65DE3}" dt="2022-11-30T06:21:44.149" v="1108" actId="14100"/>
        <pc:sldMkLst>
          <pc:docMk/>
          <pc:sldMk cId="3224382312" sldId="800"/>
        </pc:sldMkLst>
      </pc:sldChg>
      <pc:sldChg chg="addSp delSp modSp new mod modAnim">
        <pc:chgData name="Schneider, John Brand" userId="0a27f970-e9e3-4a42-989b-114aef573237" providerId="ADAL" clId="{A119A407-886B-E345-8384-AF2CD7B65DE3}" dt="2022-11-30T18:11:28.726" v="1432" actId="313"/>
        <pc:sldMkLst>
          <pc:docMk/>
          <pc:sldMk cId="3116600574" sldId="801"/>
        </pc:sldMkLst>
      </pc:sldChg>
      <pc:sldChg chg="modSp mod">
        <pc:chgData name="Schneider, John Brand" userId="0a27f970-e9e3-4a42-989b-114aef573237" providerId="ADAL" clId="{A119A407-886B-E345-8384-AF2CD7B65DE3}" dt="2022-11-30T21:21:33.211" v="1868" actId="20577"/>
        <pc:sldMkLst>
          <pc:docMk/>
          <pc:sldMk cId="479752165" sldId="802"/>
        </pc:sldMkLst>
      </pc:sldChg>
    </pc:docChg>
  </pc:docChgLst>
  <pc:docChgLst>
    <pc:chgData name="Schneider, John Brand" userId="0a27f970-e9e3-4a42-989b-114aef573237" providerId="ADAL" clId="{B05B1438-502B-7743-861D-F3B5FD5678CA}"/>
    <pc:docChg chg="undo custSel addSld delSld modSld sldOrd">
      <pc:chgData name="Schneider, John Brand" userId="0a27f970-e9e3-4a42-989b-114aef573237" providerId="ADAL" clId="{B05B1438-502B-7743-861D-F3B5FD5678CA}" dt="2023-04-19T19:36:56.653" v="612" actId="2696"/>
      <pc:docMkLst>
        <pc:docMk/>
      </pc:docMkLst>
      <pc:sldChg chg="modSp">
        <pc:chgData name="Schneider, John Brand" userId="0a27f970-e9e3-4a42-989b-114aef573237" providerId="ADAL" clId="{B05B1438-502B-7743-861D-F3B5FD5678CA}" dt="2023-04-19T18:45:07.865" v="233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B05B1438-502B-7743-861D-F3B5FD5678CA}" dt="2023-04-19T19:19:52.412" v="513"/>
        <pc:sldMkLst>
          <pc:docMk/>
          <pc:sldMk cId="1631217093" sldId="753"/>
        </pc:sldMkLst>
      </pc:sldChg>
      <pc:sldChg chg="addSp modSp mod modAnim">
        <pc:chgData name="Schneider, John Brand" userId="0a27f970-e9e3-4a42-989b-114aef573237" providerId="ADAL" clId="{B05B1438-502B-7743-861D-F3B5FD5678CA}" dt="2023-04-19T19:34:24.532" v="609" actId="692"/>
        <pc:sldMkLst>
          <pc:docMk/>
          <pc:sldMk cId="2441412713" sldId="757"/>
        </pc:sldMkLst>
      </pc:sldChg>
      <pc:sldChg chg="del">
        <pc:chgData name="Schneider, John Brand" userId="0a27f970-e9e3-4a42-989b-114aef573237" providerId="ADAL" clId="{B05B1438-502B-7743-861D-F3B5FD5678CA}" dt="2023-04-19T19:36:45.318" v="611" actId="2696"/>
        <pc:sldMkLst>
          <pc:docMk/>
          <pc:sldMk cId="143363303" sldId="781"/>
        </pc:sldMkLst>
      </pc:sldChg>
      <pc:sldChg chg="del">
        <pc:chgData name="Schneider, John Brand" userId="0a27f970-e9e3-4a42-989b-114aef573237" providerId="ADAL" clId="{B05B1438-502B-7743-861D-F3B5FD5678CA}" dt="2023-04-19T19:36:56.653" v="612" actId="2696"/>
        <pc:sldMkLst>
          <pc:docMk/>
          <pc:sldMk cId="2532473792" sldId="782"/>
        </pc:sldMkLst>
      </pc:sldChg>
      <pc:sldChg chg="addSp delSp modSp add mod modAnim">
        <pc:chgData name="Schneider, John Brand" userId="0a27f970-e9e3-4a42-989b-114aef573237" providerId="ADAL" clId="{B05B1438-502B-7743-861D-F3B5FD5678CA}" dt="2023-04-19T18:55:44.645" v="328" actId="14100"/>
        <pc:sldMkLst>
          <pc:docMk/>
          <pc:sldMk cId="464743532" sldId="793"/>
        </pc:sldMkLst>
      </pc:sldChg>
      <pc:sldChg chg="add ord">
        <pc:chgData name="Schneider, John Brand" userId="0a27f970-e9e3-4a42-989b-114aef573237" providerId="ADAL" clId="{B05B1438-502B-7743-861D-F3B5FD5678CA}" dt="2023-04-19T00:48:24.219" v="34" actId="20578"/>
        <pc:sldMkLst>
          <pc:docMk/>
          <pc:sldMk cId="271316669" sldId="795"/>
        </pc:sldMkLst>
      </pc:sldChg>
      <pc:sldChg chg="addSp modSp add mod modAnim">
        <pc:chgData name="Schneider, John Brand" userId="0a27f970-e9e3-4a42-989b-114aef573237" providerId="ADAL" clId="{B05B1438-502B-7743-861D-F3B5FD5678CA}" dt="2023-04-19T00:51:28.460" v="50"/>
        <pc:sldMkLst>
          <pc:docMk/>
          <pc:sldMk cId="109865636" sldId="797"/>
        </pc:sldMkLst>
      </pc:sldChg>
      <pc:sldChg chg="modSp mod ord">
        <pc:chgData name="Schneider, John Brand" userId="0a27f970-e9e3-4a42-989b-114aef573237" providerId="ADAL" clId="{B05B1438-502B-7743-861D-F3B5FD5678CA}" dt="2023-04-19T00:49:13.336" v="36" actId="207"/>
        <pc:sldMkLst>
          <pc:docMk/>
          <pc:sldMk cId="57604138" sldId="798"/>
        </pc:sldMkLst>
      </pc:sldChg>
      <pc:sldChg chg="addSp delSp modSp mod modAnim">
        <pc:chgData name="Schneider, John Brand" userId="0a27f970-e9e3-4a42-989b-114aef573237" providerId="ADAL" clId="{B05B1438-502B-7743-861D-F3B5FD5678CA}" dt="2023-04-19T19:07:15.487" v="455" actId="20577"/>
        <pc:sldMkLst>
          <pc:docMk/>
          <pc:sldMk cId="3116600574" sldId="801"/>
        </pc:sldMkLst>
      </pc:sldChg>
      <pc:sldChg chg="add">
        <pc:chgData name="Schneider, John Brand" userId="0a27f970-e9e3-4a42-989b-114aef573237" providerId="ADAL" clId="{B05B1438-502B-7743-861D-F3B5FD5678CA}" dt="2023-04-19T19:36:39.540" v="610"/>
        <pc:sldMkLst>
          <pc:docMk/>
          <pc:sldMk cId="989975609" sldId="802"/>
        </pc:sldMkLst>
      </pc:sldChg>
      <pc:sldChg chg="add">
        <pc:chgData name="Schneider, John Brand" userId="0a27f970-e9e3-4a42-989b-114aef573237" providerId="ADAL" clId="{B05B1438-502B-7743-861D-F3B5FD5678CA}" dt="2023-04-19T19:36:39.540" v="610"/>
        <pc:sldMkLst>
          <pc:docMk/>
          <pc:sldMk cId="1290911244" sldId="803"/>
        </pc:sldMkLst>
      </pc:sldChg>
    </pc:docChg>
  </pc:docChgLst>
  <pc:docChgLst>
    <pc:chgData name="Schneider, John Brand" userId="0a27f970-e9e3-4a42-989b-114aef573237" providerId="ADAL" clId="{E521CC3C-385E-5042-9A62-C024EA5FEF2B}"/>
    <pc:docChg chg="undo custSel addSld delSld modSld">
      <pc:chgData name="Schneider, John Brand" userId="0a27f970-e9e3-4a42-989b-114aef573237" providerId="ADAL" clId="{E521CC3C-385E-5042-9A62-C024EA5FEF2B}" dt="2022-04-22T19:35:59.306" v="361" actId="1076"/>
      <pc:docMkLst>
        <pc:docMk/>
      </pc:docMkLst>
      <pc:sldChg chg="modSp modAnim">
        <pc:chgData name="Schneider, John Brand" userId="0a27f970-e9e3-4a42-989b-114aef573237" providerId="ADAL" clId="{E521CC3C-385E-5042-9A62-C024EA5FEF2B}" dt="2022-04-22T19:13:15.175" v="276" actId="13926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E521CC3C-385E-5042-9A62-C024EA5FEF2B}" dt="2022-04-22T19:29:21.495" v="353" actId="20577"/>
        <pc:sldMkLst>
          <pc:docMk/>
          <pc:sldMk cId="2441412713" sldId="757"/>
        </pc:sldMkLst>
      </pc:sldChg>
      <pc:sldChg chg="addSp delSp modSp mod modAnim">
        <pc:chgData name="Schneider, John Brand" userId="0a27f970-e9e3-4a42-989b-114aef573237" providerId="ADAL" clId="{E521CC3C-385E-5042-9A62-C024EA5FEF2B}" dt="2022-04-22T19:35:59.306" v="361" actId="1076"/>
        <pc:sldMkLst>
          <pc:docMk/>
          <pc:sldMk cId="2532473792" sldId="782"/>
        </pc:sldMkLst>
      </pc:sldChg>
      <pc:sldChg chg="del">
        <pc:chgData name="Schneider, John Brand" userId="0a27f970-e9e3-4a42-989b-114aef573237" providerId="ADAL" clId="{E521CC3C-385E-5042-9A62-C024EA5FEF2B}" dt="2022-04-21T19:34:11.080" v="29" actId="2696"/>
        <pc:sldMkLst>
          <pc:docMk/>
          <pc:sldMk cId="464743532" sldId="793"/>
        </pc:sldMkLst>
      </pc:sldChg>
      <pc:sldChg chg="del">
        <pc:chgData name="Schneider, John Brand" userId="0a27f970-e9e3-4a42-989b-114aef573237" providerId="ADAL" clId="{E521CC3C-385E-5042-9A62-C024EA5FEF2B}" dt="2022-04-21T19:33:14.941" v="27" actId="2696"/>
        <pc:sldMkLst>
          <pc:docMk/>
          <pc:sldMk cId="271316669" sldId="795"/>
        </pc:sldMkLst>
      </pc:sldChg>
      <pc:sldChg chg="modSp">
        <pc:chgData name="Schneider, John Brand" userId="0a27f970-e9e3-4a42-989b-114aef573237" providerId="ADAL" clId="{E521CC3C-385E-5042-9A62-C024EA5FEF2B}" dt="2022-04-21T19:36:54.346" v="99" actId="6549"/>
        <pc:sldMkLst>
          <pc:docMk/>
          <pc:sldMk cId="1586949650" sldId="796"/>
        </pc:sldMkLst>
      </pc:sldChg>
      <pc:sldChg chg="addSp modSp add mod modAnim">
        <pc:chgData name="Schneider, John Brand" userId="0a27f970-e9e3-4a42-989b-114aef573237" providerId="ADAL" clId="{E521CC3C-385E-5042-9A62-C024EA5FEF2B}" dt="2022-04-22T19:20:55.744" v="305"/>
        <pc:sldMkLst>
          <pc:docMk/>
          <pc:sldMk cId="4073245918" sldId="797"/>
        </pc:sldMkLst>
      </pc:sldChg>
    </pc:docChg>
  </pc:docChgLst>
  <pc:docChgLst>
    <pc:chgData name="Schneider, John Brand" userId="0a27f970-e9e3-4a42-989b-114aef573237" providerId="ADAL" clId="{880D5E5E-4709-6448-8C8F-C468BD55D3AE}"/>
    <pc:docChg chg="custSel addSld delSld modSld">
      <pc:chgData name="Schneider, John Brand" userId="0a27f970-e9e3-4a42-989b-114aef573237" providerId="ADAL" clId="{880D5E5E-4709-6448-8C8F-C468BD55D3AE}" dt="2023-04-19T21:02:01.073" v="115" actId="20577"/>
      <pc:docMkLst>
        <pc:docMk/>
      </pc:docMkLst>
      <pc:sldChg chg="modSp">
        <pc:chgData name="Schneider, John Brand" userId="0a27f970-e9e3-4a42-989b-114aef573237" providerId="ADAL" clId="{880D5E5E-4709-6448-8C8F-C468BD55D3AE}" dt="2023-04-19T19:47:33.650" v="65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880D5E5E-4709-6448-8C8F-C468BD55D3AE}" dt="2023-04-19T05:48:59.615" v="57"/>
        <pc:sldMkLst>
          <pc:docMk/>
          <pc:sldMk cId="2652504135" sldId="799"/>
        </pc:sldMkLst>
      </pc:sldChg>
      <pc:sldChg chg="modSp">
        <pc:chgData name="Schneider, John Brand" userId="0a27f970-e9e3-4a42-989b-114aef573237" providerId="ADAL" clId="{880D5E5E-4709-6448-8C8F-C468BD55D3AE}" dt="2023-04-19T05:43:22.056" v="0" actId="20577"/>
        <pc:sldMkLst>
          <pc:docMk/>
          <pc:sldMk cId="3116600574" sldId="801"/>
        </pc:sldMkLst>
      </pc:sldChg>
      <pc:sldChg chg="del">
        <pc:chgData name="Schneider, John Brand" userId="0a27f970-e9e3-4a42-989b-114aef573237" providerId="ADAL" clId="{880D5E5E-4709-6448-8C8F-C468BD55D3AE}" dt="2023-04-19T05:55:56.484" v="58" actId="2696"/>
        <pc:sldMkLst>
          <pc:docMk/>
          <pc:sldMk cId="479752165" sldId="802"/>
        </pc:sldMkLst>
      </pc:sldChg>
      <pc:sldChg chg="addSp delSp modSp new mod">
        <pc:chgData name="Schneider, John Brand" userId="0a27f970-e9e3-4a42-989b-114aef573237" providerId="ADAL" clId="{880D5E5E-4709-6448-8C8F-C468BD55D3AE}" dt="2023-04-19T21:02:01.073" v="115" actId="20577"/>
        <pc:sldMkLst>
          <pc:docMk/>
          <pc:sldMk cId="1950921568" sldId="804"/>
        </pc:sldMkLst>
      </pc:sldChg>
    </pc:docChg>
  </pc:docChgLst>
  <pc:docChgLst>
    <pc:chgData name="Schneider, John Brand" userId="0a27f970-e9e3-4a42-989b-114aef573237" providerId="ADAL" clId="{CAD1FB47-6477-C44E-80D3-2DB65537AFA4}"/>
    <pc:docChg chg="modSld">
      <pc:chgData name="Schneider, John Brand" userId="0a27f970-e9e3-4a42-989b-114aef573237" providerId="ADAL" clId="{CAD1FB47-6477-C44E-80D3-2DB65537AFA4}" dt="2021-12-01T18:07:18.223" v="11" actId="1037"/>
      <pc:docMkLst>
        <pc:docMk/>
      </pc:docMkLst>
      <pc:sldChg chg="modSp mod">
        <pc:chgData name="Schneider, John Brand" userId="0a27f970-e9e3-4a42-989b-114aef573237" providerId="ADAL" clId="{CAD1FB47-6477-C44E-80D3-2DB65537AFA4}" dt="2021-12-01T18:07:18.223" v="11" actId="1037"/>
        <pc:sldMkLst>
          <pc:docMk/>
          <pc:sldMk cId="2441412713" sldId="7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901.png"/><Relationship Id="rId18" Type="http://schemas.openxmlformats.org/officeDocument/2006/relationships/image" Target="../media/image240.png"/><Relationship Id="rId3" Type="http://schemas.openxmlformats.org/officeDocument/2006/relationships/image" Target="../media/image141.png"/><Relationship Id="rId12" Type="http://schemas.openxmlformats.org/officeDocument/2006/relationships/image" Target="../media/image181.png"/><Relationship Id="rId17" Type="http://schemas.openxmlformats.org/officeDocument/2006/relationships/image" Target="../media/image230.png"/><Relationship Id="rId2" Type="http://schemas.openxmlformats.org/officeDocument/2006/relationships/image" Target="../media/image130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1.png"/><Relationship Id="rId15" Type="http://schemas.openxmlformats.org/officeDocument/2006/relationships/image" Target="../media/image211.png"/><Relationship Id="rId10" Type="http://schemas.openxmlformats.org/officeDocument/2006/relationships/image" Target="../media/image161.png"/><Relationship Id="rId9" Type="http://schemas.openxmlformats.org/officeDocument/2006/relationships/image" Target="../media/image151.png"/><Relationship Id="rId1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00.png"/><Relationship Id="rId7" Type="http://schemas.openxmlformats.org/officeDocument/2006/relationships/image" Target="../media/image170.png"/><Relationship Id="rId12" Type="http://schemas.openxmlformats.org/officeDocument/2006/relationships/image" Target="../media/image2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0.png"/><Relationship Id="rId5" Type="http://schemas.openxmlformats.org/officeDocument/2006/relationships/image" Target="../media/image150.png"/><Relationship Id="rId10" Type="http://schemas.openxmlformats.org/officeDocument/2006/relationships/image" Target="../media/image2000.png"/><Relationship Id="rId4" Type="http://schemas.openxmlformats.org/officeDocument/2006/relationships/image" Target="../media/image140.png"/><Relationship Id="rId9" Type="http://schemas.openxmlformats.org/officeDocument/2006/relationships/image" Target="../media/image19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4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143.png"/><Relationship Id="rId5" Type="http://schemas.openxmlformats.org/officeDocument/2006/relationships/image" Target="../media/image280.png"/><Relationship Id="rId10" Type="http://schemas.openxmlformats.org/officeDocument/2006/relationships/image" Target="../media/image331.png"/><Relationship Id="rId4" Type="http://schemas.openxmlformats.org/officeDocument/2006/relationships/image" Target="../media/image270.png"/><Relationship Id="rId9" Type="http://schemas.openxmlformats.org/officeDocument/2006/relationships/image" Target="../media/image3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18" Type="http://schemas.openxmlformats.org/officeDocument/2006/relationships/image" Target="../media/image2101.png"/><Relationship Id="rId21" Type="http://schemas.openxmlformats.org/officeDocument/2006/relationships/image" Target="../media/image55.pn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5" Type="http://schemas.openxmlformats.org/officeDocument/2006/relationships/image" Target="../media/image49.png"/><Relationship Id="rId10" Type="http://schemas.openxmlformats.org/officeDocument/2006/relationships/image" Target="../media/image21.png"/><Relationship Id="rId19" Type="http://schemas.openxmlformats.org/officeDocument/2006/relationships/image" Target="../media/image53.png"/><Relationship Id="rId9" Type="http://schemas.openxmlformats.org/officeDocument/2006/relationships/image" Target="../media/image430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01.png"/><Relationship Id="rId26" Type="http://schemas.openxmlformats.org/officeDocument/2006/relationships/image" Target="../media/image8.png"/><Relationship Id="rId3" Type="http://schemas.openxmlformats.org/officeDocument/2006/relationships/image" Target="../media/image4.png"/><Relationship Id="rId21" Type="http://schemas.openxmlformats.org/officeDocument/2006/relationships/image" Target="../media/image182.png"/><Relationship Id="rId12" Type="http://schemas.openxmlformats.org/officeDocument/2006/relationships/image" Target="../media/image66.png"/><Relationship Id="rId17" Type="http://schemas.openxmlformats.org/officeDocument/2006/relationships/image" Target="../media/image67.png"/><Relationship Id="rId25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65.png"/><Relationship Id="rId24" Type="http://schemas.openxmlformats.org/officeDocument/2006/relationships/image" Target="../media/image6.png"/><Relationship Id="rId5" Type="http://schemas.openxmlformats.org/officeDocument/2006/relationships/image" Target="../media/image231.png"/><Relationship Id="rId15" Type="http://schemas.openxmlformats.org/officeDocument/2006/relationships/image" Target="../media/image1200.png"/><Relationship Id="rId23" Type="http://schemas.openxmlformats.org/officeDocument/2006/relationships/image" Target="../media/image201.png"/><Relationship Id="rId10" Type="http://schemas.openxmlformats.org/officeDocument/2006/relationships/image" Target="../media/image291.png"/><Relationship Id="rId9" Type="http://schemas.openxmlformats.org/officeDocument/2006/relationships/image" Target="../media/image271.png"/><Relationship Id="rId14" Type="http://schemas.openxmlformats.org/officeDocument/2006/relationships/image" Target="../media/image44.pn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9.png"/><Relationship Id="rId7" Type="http://schemas.openxmlformats.org/officeDocument/2006/relationships/image" Target="../media/image7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561.png"/><Relationship Id="rId12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0.png"/><Relationship Id="rId10" Type="http://schemas.openxmlformats.org/officeDocument/2006/relationships/image" Target="../media/image690.png"/><Relationship Id="rId9" Type="http://schemas.openxmlformats.org/officeDocument/2006/relationships/image" Target="../media/image5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74.png"/><Relationship Id="rId12" Type="http://schemas.openxmlformats.org/officeDocument/2006/relationships/image" Target="../media/image31.png"/><Relationship Id="rId17" Type="http://schemas.openxmlformats.org/officeDocument/2006/relationships/image" Target="../media/image121.png"/><Relationship Id="rId2" Type="http://schemas.openxmlformats.org/officeDocument/2006/relationships/image" Target="../media/image13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4.png"/><Relationship Id="rId15" Type="http://schemas.openxmlformats.org/officeDocument/2006/relationships/image" Target="../media/image102.png"/><Relationship Id="rId4" Type="http://schemas.openxmlformats.org/officeDocument/2006/relationships/image" Target="../media/image23.png"/><Relationship Id="rId9" Type="http://schemas.openxmlformats.org/officeDocument/2006/relationships/image" Target="../media/image91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png"/><Relationship Id="rId13" Type="http://schemas.openxmlformats.org/officeDocument/2006/relationships/image" Target="../media/image16.png"/><Relationship Id="rId18" Type="http://schemas.openxmlformats.org/officeDocument/2006/relationships/image" Target="../media/image81.png"/><Relationship Id="rId3" Type="http://schemas.openxmlformats.org/officeDocument/2006/relationships/image" Target="../media/image64.png"/><Relationship Id="rId21" Type="http://schemas.openxmlformats.org/officeDocument/2006/relationships/image" Target="../media/image2010.png"/><Relationship Id="rId7" Type="http://schemas.openxmlformats.org/officeDocument/2006/relationships/image" Target="../media/image680.png"/><Relationship Id="rId12" Type="http://schemas.openxmlformats.org/officeDocument/2006/relationships/image" Target="../media/image152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2.png"/><Relationship Id="rId24" Type="http://schemas.openxmlformats.org/officeDocument/2006/relationships/image" Target="../media/image16.emf"/><Relationship Id="rId5" Type="http://schemas.openxmlformats.org/officeDocument/2006/relationships/image" Target="../media/image132.png"/><Relationship Id="rId15" Type="http://schemas.openxmlformats.org/officeDocument/2006/relationships/image" Target="../media/image76.png"/><Relationship Id="rId23" Type="http://schemas.openxmlformats.org/officeDocument/2006/relationships/image" Target="../media/image20.png"/><Relationship Id="rId10" Type="http://schemas.openxmlformats.org/officeDocument/2006/relationships/image" Target="../media/image71.png"/><Relationship Id="rId19" Type="http://schemas.openxmlformats.org/officeDocument/2006/relationships/image" Target="../media/image82.png"/><Relationship Id="rId4" Type="http://schemas.openxmlformats.org/officeDocument/2006/relationships/image" Target="../media/image650.png"/><Relationship Id="rId9" Type="http://schemas.openxmlformats.org/officeDocument/2006/relationships/image" Target="../media/image701.png"/><Relationship Id="rId14" Type="http://schemas.openxmlformats.org/officeDocument/2006/relationships/image" Target="../media/image17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830294" y="237571"/>
            <a:ext cx="1053147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36</a:t>
            </a:r>
          </a:p>
          <a:p>
            <a:endParaRPr lang="en-US" sz="1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More circuit fundamentals (sinusoidal steady-state)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More complex number fundamentals</a:t>
            </a:r>
            <a:br>
              <a:rPr lang="en-US" sz="3600" dirty="0"/>
            </a:br>
            <a:r>
              <a:rPr lang="en-US" sz="3600" dirty="0"/>
              <a:t>(MATLAB tools)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Phasor conversion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Circuit analysis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D3412-2EEE-E545-97DC-3C721E1C8E7B}"/>
              </a:ext>
            </a:extLst>
          </p:cNvPr>
          <p:cNvSpPr txBox="1"/>
          <p:nvPr/>
        </p:nvSpPr>
        <p:spPr>
          <a:xfrm>
            <a:off x="385508" y="4635138"/>
            <a:ext cx="106499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Announcements:</a:t>
            </a:r>
            <a:br>
              <a:rPr lang="en-US" sz="2800" dirty="0"/>
            </a:br>
            <a:r>
              <a:rPr lang="en-US" sz="2800" dirty="0"/>
              <a:t>    Homework 12 due Sunday, Apr. 20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</a:p>
          <a:p>
            <a:r>
              <a:rPr lang="en-US" sz="2800" dirty="0"/>
              <a:t>    Final exam Wednesday, Apr. 30, 1:30 p.m. to 3:30+ p.m. (</a:t>
            </a:r>
            <a:r>
              <a:rPr lang="en-US" sz="2800" dirty="0">
                <a:solidFill>
                  <a:srgbClr val="FF0000"/>
                </a:solidFill>
              </a:rPr>
              <a:t>Fulmer 226</a:t>
            </a:r>
            <a:r>
              <a:rPr lang="en-US" sz="2800" dirty="0"/>
              <a:t>).</a:t>
            </a:r>
          </a:p>
          <a:p>
            <a:r>
              <a:rPr lang="en-US" sz="2800" dirty="0"/>
              <a:t>    And…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6913E-4DA2-3FFB-C97E-894D0613F919}"/>
              </a:ext>
            </a:extLst>
          </p:cNvPr>
          <p:cNvSpPr txBox="1"/>
          <p:nvPr/>
        </p:nvSpPr>
        <p:spPr>
          <a:xfrm>
            <a:off x="9278729" y="56829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219339-43AE-8C3B-D42D-0D73ECF8911C}"/>
                  </a:ext>
                </a:extLst>
              </p:cNvPr>
              <p:cNvSpPr txBox="1"/>
              <p:nvPr/>
            </p:nvSpPr>
            <p:spPr>
              <a:xfrm>
                <a:off x="5799726" y="2969148"/>
                <a:ext cx="396897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219339-43AE-8C3B-D42D-0D73ECF89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726" y="2969148"/>
                <a:ext cx="3968971" cy="648191"/>
              </a:xfrm>
              <a:prstGeom prst="rect">
                <a:avLst/>
              </a:prstGeom>
              <a:blipFill>
                <a:blip r:embed="rId2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A0866E-95D5-59D1-EBA9-2F57B23ACDA5}"/>
                  </a:ext>
                </a:extLst>
              </p:cNvPr>
              <p:cNvSpPr txBox="1"/>
              <p:nvPr/>
            </p:nvSpPr>
            <p:spPr>
              <a:xfrm>
                <a:off x="188708" y="2969148"/>
                <a:ext cx="356443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A0866E-95D5-59D1-EBA9-2F57B23A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969148"/>
                <a:ext cx="3564437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60F71C-FA55-2F43-AC7A-5DD8A24A735A}"/>
              </a:ext>
            </a:extLst>
          </p:cNvPr>
          <p:cNvSpPr txBox="1"/>
          <p:nvPr/>
        </p:nvSpPr>
        <p:spPr>
          <a:xfrm>
            <a:off x="188708" y="94593"/>
            <a:ext cx="3562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Phasor Transforms: 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E4707-8D6A-E944-97E3-6162DF0FF769}"/>
                  </a:ext>
                </a:extLst>
              </p:cNvPr>
              <p:cNvSpPr txBox="1"/>
              <p:nvPr/>
            </p:nvSpPr>
            <p:spPr>
              <a:xfrm>
                <a:off x="2701762" y="700874"/>
                <a:ext cx="6691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E4707-8D6A-E944-97E3-6162DF0F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62" y="700874"/>
                <a:ext cx="6691319" cy="584775"/>
              </a:xfrm>
              <a:prstGeom prst="rect">
                <a:avLst/>
              </a:prstGeom>
              <a:blipFill>
                <a:blip r:embed="rId8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21B1FE-242A-7B4B-8274-FE8A5C7B0AC9}"/>
              </a:ext>
            </a:extLst>
          </p:cNvPr>
          <p:cNvSpPr txBox="1"/>
          <p:nvPr/>
        </p:nvSpPr>
        <p:spPr>
          <a:xfrm>
            <a:off x="8890000" y="416279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07422-2510-FE85-CBEE-2A041B0C996E}"/>
                  </a:ext>
                </a:extLst>
              </p:cNvPr>
              <p:cNvSpPr txBox="1"/>
              <p:nvPr/>
            </p:nvSpPr>
            <p:spPr>
              <a:xfrm>
                <a:off x="1415710" y="2321553"/>
                <a:ext cx="5002780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07422-2510-FE85-CBEE-2A041B0C9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10" y="2321553"/>
                <a:ext cx="5002780" cy="600805"/>
              </a:xfrm>
              <a:prstGeom prst="rect">
                <a:avLst/>
              </a:prstGeom>
              <a:blipFill>
                <a:blip r:embed="rId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CB3DC0-D833-15A5-EE0F-133FEA908436}"/>
              </a:ext>
            </a:extLst>
          </p:cNvPr>
          <p:cNvSpPr txBox="1"/>
          <p:nvPr/>
        </p:nvSpPr>
        <p:spPr>
          <a:xfrm>
            <a:off x="188708" y="1285649"/>
            <a:ext cx="11096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Want a single complex number that gives magnitude and phase of</a:t>
            </a:r>
            <a:br>
              <a:rPr lang="en-US" sz="3200" dirty="0"/>
            </a:br>
            <a:r>
              <a:rPr lang="en-US" sz="3200" dirty="0"/>
              <a:t>the sum of these two functions.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CD076-1102-A19C-5CC3-5F0CA4130002}"/>
              </a:ext>
            </a:extLst>
          </p:cNvPr>
          <p:cNvSpPr txBox="1"/>
          <p:nvPr/>
        </p:nvSpPr>
        <p:spPr>
          <a:xfrm>
            <a:off x="188708" y="2337583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DDD6B1-0D7E-848C-03E9-4A6C8FF3EC2F}"/>
                  </a:ext>
                </a:extLst>
              </p:cNvPr>
              <p:cNvSpPr txBox="1"/>
              <p:nvPr/>
            </p:nvSpPr>
            <p:spPr>
              <a:xfrm>
                <a:off x="200372" y="3773900"/>
                <a:ext cx="4160306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DDD6B1-0D7E-848C-03E9-4A6C8FF3E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2" y="3773900"/>
                <a:ext cx="4160306" cy="6481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1123EE-E80E-B546-C0CB-D196B9B15F7D}"/>
                  </a:ext>
                </a:extLst>
              </p:cNvPr>
              <p:cNvSpPr txBox="1"/>
              <p:nvPr/>
            </p:nvSpPr>
            <p:spPr>
              <a:xfrm>
                <a:off x="188708" y="4578652"/>
                <a:ext cx="5469894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1123EE-E80E-B546-C0CB-D196B9B15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578652"/>
                <a:ext cx="5469894" cy="648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F6AD78-3181-F5B2-0AA8-76A47D0C7959}"/>
                  </a:ext>
                </a:extLst>
              </p:cNvPr>
              <p:cNvSpPr txBox="1"/>
              <p:nvPr/>
            </p:nvSpPr>
            <p:spPr>
              <a:xfrm>
                <a:off x="188708" y="2969148"/>
                <a:ext cx="356443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F6AD78-3181-F5B2-0AA8-76A47D0C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969148"/>
                <a:ext cx="3564437" cy="648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D9A486-698D-4072-1D91-7F2144AC3D9B}"/>
                  </a:ext>
                </a:extLst>
              </p:cNvPr>
              <p:cNvSpPr txBox="1"/>
              <p:nvPr/>
            </p:nvSpPr>
            <p:spPr>
              <a:xfrm>
                <a:off x="188708" y="5383403"/>
                <a:ext cx="4701993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D9A486-698D-4072-1D91-7F2144AC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83403"/>
                <a:ext cx="4701993" cy="6065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C6A5C5-8F6E-ED61-EC99-55996D84BFE2}"/>
                  </a:ext>
                </a:extLst>
              </p:cNvPr>
              <p:cNvSpPr txBox="1"/>
              <p:nvPr/>
            </p:nvSpPr>
            <p:spPr>
              <a:xfrm>
                <a:off x="5811390" y="3773900"/>
                <a:ext cx="4580036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𝑗𝐵𝑒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C6A5C5-8F6E-ED61-EC99-55996D84B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90" y="3773900"/>
                <a:ext cx="4580036" cy="648191"/>
              </a:xfrm>
              <a:prstGeom prst="rect">
                <a:avLst/>
              </a:prstGeom>
              <a:blipFill>
                <a:blip r:embed="rId1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31D893-5411-7671-301B-2BA15CD5F0DF}"/>
                  </a:ext>
                </a:extLst>
              </p:cNvPr>
              <p:cNvSpPr txBox="1"/>
              <p:nvPr/>
            </p:nvSpPr>
            <p:spPr>
              <a:xfrm>
                <a:off x="5799726" y="4578652"/>
                <a:ext cx="5984843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𝑗𝐵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31D893-5411-7671-301B-2BA15CD5F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726" y="4578652"/>
                <a:ext cx="5984843" cy="648191"/>
              </a:xfrm>
              <a:prstGeom prst="rect">
                <a:avLst/>
              </a:prstGeom>
              <a:blipFill>
                <a:blip r:embed="rId1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70B566-6475-8F2B-DD62-FB59F9E6F511}"/>
                  </a:ext>
                </a:extLst>
              </p:cNvPr>
              <p:cNvSpPr txBox="1"/>
              <p:nvPr/>
            </p:nvSpPr>
            <p:spPr>
              <a:xfrm>
                <a:off x="5799726" y="2969148"/>
                <a:ext cx="396897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70B566-6475-8F2B-DD62-FB59F9E6F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726" y="2969148"/>
                <a:ext cx="3968971" cy="648191"/>
              </a:xfrm>
              <a:prstGeom prst="rect">
                <a:avLst/>
              </a:prstGeom>
              <a:blipFill>
                <a:blip r:embed="rId16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15C9A9-754C-82B8-0DFF-46A501A6795E}"/>
                  </a:ext>
                </a:extLst>
              </p:cNvPr>
              <p:cNvSpPr txBox="1"/>
              <p:nvPr/>
            </p:nvSpPr>
            <p:spPr>
              <a:xfrm>
                <a:off x="5799726" y="5383403"/>
                <a:ext cx="5216941" cy="6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𝑗𝐵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15C9A9-754C-82B8-0DFF-46A501A67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726" y="5383403"/>
                <a:ext cx="5216941" cy="603883"/>
              </a:xfrm>
              <a:prstGeom prst="rect">
                <a:avLst/>
              </a:prstGeom>
              <a:blipFill>
                <a:blip r:embed="rId17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2F2854-BC01-28EE-EB54-0FCAA827D6C4}"/>
              </a:ext>
            </a:extLst>
          </p:cNvPr>
          <p:cNvCxnSpPr>
            <a:cxnSpLocks/>
          </p:cNvCxnSpPr>
          <p:nvPr/>
        </p:nvCxnSpPr>
        <p:spPr>
          <a:xfrm>
            <a:off x="5669762" y="2932204"/>
            <a:ext cx="0" cy="370567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21D5F8-96AE-5B42-066F-6C1503CA2962}"/>
                  </a:ext>
                </a:extLst>
              </p:cNvPr>
              <p:cNvSpPr txBox="1"/>
              <p:nvPr/>
            </p:nvSpPr>
            <p:spPr>
              <a:xfrm>
                <a:off x="8957353" y="6019630"/>
                <a:ext cx="261353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21D5F8-96AE-5B42-066F-6C1503CA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53" y="6019630"/>
                <a:ext cx="2613536" cy="618246"/>
              </a:xfrm>
              <a:prstGeom prst="rect">
                <a:avLst/>
              </a:prstGeom>
              <a:blipFill>
                <a:blip r:embed="rId18"/>
                <a:stretch>
                  <a:fillRect t="-88000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D4EFC17-015B-75B1-8BB2-41E97CD44829}"/>
              </a:ext>
            </a:extLst>
          </p:cNvPr>
          <p:cNvSpPr txBox="1"/>
          <p:nvPr/>
        </p:nvSpPr>
        <p:spPr>
          <a:xfrm>
            <a:off x="6568799" y="2337583"/>
            <a:ext cx="2807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Euler’s formula.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8221F-22C2-D46E-3CD3-9EE49237330A}"/>
              </a:ext>
            </a:extLst>
          </p:cNvPr>
          <p:cNvCxnSpPr>
            <a:cxnSpLocks/>
          </p:cNvCxnSpPr>
          <p:nvPr/>
        </p:nvCxnSpPr>
        <p:spPr>
          <a:xfrm>
            <a:off x="3349131" y="5088102"/>
            <a:ext cx="633905" cy="475013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BB221D-6B7E-5165-3798-96469C38E523}"/>
              </a:ext>
            </a:extLst>
          </p:cNvPr>
          <p:cNvCxnSpPr>
            <a:cxnSpLocks/>
          </p:cNvCxnSpPr>
          <p:nvPr/>
        </p:nvCxnSpPr>
        <p:spPr>
          <a:xfrm flipH="1">
            <a:off x="4734389" y="5098236"/>
            <a:ext cx="335447" cy="34481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3" grpId="0"/>
      <p:bldP spid="5" grpId="0"/>
      <p:bldP spid="8" grpId="0"/>
      <p:bldP spid="9" grpId="0"/>
      <p:bldP spid="10" grpId="0"/>
      <p:bldP spid="11" grpId="0"/>
      <p:bldP spid="17" grpId="0"/>
      <p:bldP spid="21" grpId="0"/>
      <p:bldP spid="23" grpId="0"/>
      <p:bldP spid="25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76CAB4-E79F-D54A-8448-84D65ADA23A1}"/>
                  </a:ext>
                </a:extLst>
              </p:cNvPr>
              <p:cNvSpPr txBox="1"/>
              <p:nvPr/>
            </p:nvSpPr>
            <p:spPr>
              <a:xfrm>
                <a:off x="490368" y="3954788"/>
                <a:ext cx="764844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𝑗𝐵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76CAB4-E79F-D54A-8448-84D65ADA2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3954788"/>
                <a:ext cx="7648440" cy="618246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69593E-EB57-0240-BBC6-0A951E20159F}"/>
                  </a:ext>
                </a:extLst>
              </p:cNvPr>
              <p:cNvSpPr txBox="1"/>
              <p:nvPr/>
            </p:nvSpPr>
            <p:spPr>
              <a:xfrm>
                <a:off x="5758658" y="2316962"/>
                <a:ext cx="5763629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𝑗𝐵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69593E-EB57-0240-BBC6-0A951E20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58" y="2316962"/>
                <a:ext cx="5763629" cy="603242"/>
              </a:xfrm>
              <a:prstGeom prst="rect">
                <a:avLst/>
              </a:prstGeom>
              <a:blipFill>
                <a:blip r:embed="rId3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1E96EE-47E8-FA45-AA1A-9223BA68BF1F}"/>
                  </a:ext>
                </a:extLst>
              </p:cNvPr>
              <p:cNvSpPr txBox="1"/>
              <p:nvPr/>
            </p:nvSpPr>
            <p:spPr>
              <a:xfrm>
                <a:off x="490368" y="1508918"/>
                <a:ext cx="9189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1E96EE-47E8-FA45-AA1A-9223BA68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1508918"/>
                <a:ext cx="9189439" cy="584775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613FBA-7682-6148-9225-C90A4FB6065D}"/>
                  </a:ext>
                </a:extLst>
              </p:cNvPr>
              <p:cNvSpPr txBox="1"/>
              <p:nvPr/>
            </p:nvSpPr>
            <p:spPr>
              <a:xfrm>
                <a:off x="490368" y="1508918"/>
                <a:ext cx="9189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613FBA-7682-6148-9225-C90A4FB6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1508918"/>
                <a:ext cx="9189439" cy="584775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ABD40-1A52-E14C-A674-BC6932AAE6C7}"/>
                  </a:ext>
                </a:extLst>
              </p:cNvPr>
              <p:cNvSpPr txBox="1"/>
              <p:nvPr/>
            </p:nvSpPr>
            <p:spPr>
              <a:xfrm>
                <a:off x="490368" y="1508918"/>
                <a:ext cx="9189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ABD40-1A52-E14C-A674-BC6932AAE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1508918"/>
                <a:ext cx="9189439" cy="58477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60F71C-FA55-2F43-AC7A-5DD8A24A735A}"/>
              </a:ext>
            </a:extLst>
          </p:cNvPr>
          <p:cNvSpPr txBox="1"/>
          <p:nvPr/>
        </p:nvSpPr>
        <p:spPr>
          <a:xfrm>
            <a:off x="188708" y="94593"/>
            <a:ext cx="3562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Phasor Transforms: 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FD2CB-E0DB-014B-908A-97EC7FE7DB47}"/>
              </a:ext>
            </a:extLst>
          </p:cNvPr>
          <p:cNvSpPr txBox="1"/>
          <p:nvPr/>
        </p:nvSpPr>
        <p:spPr>
          <a:xfrm>
            <a:off x="572558" y="5637818"/>
            <a:ext cx="1094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two terms on right side and express the result in polar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DA00-5270-CA4F-8CAF-74E9BEC25B85}"/>
                  </a:ext>
                </a:extLst>
              </p:cNvPr>
              <p:cNvSpPr txBox="1"/>
              <p:nvPr/>
            </p:nvSpPr>
            <p:spPr>
              <a:xfrm>
                <a:off x="3518886" y="3146744"/>
                <a:ext cx="8424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Aside: This shows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DA00-5270-CA4F-8CAF-74E9BEC25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886" y="3146744"/>
                <a:ext cx="8424294" cy="584775"/>
              </a:xfrm>
              <a:prstGeom prst="rect">
                <a:avLst/>
              </a:prstGeom>
              <a:blipFill>
                <a:blip r:embed="rId7"/>
                <a:stretch>
                  <a:fillRect l="-1805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E4707-8D6A-E944-97E3-6162DF0FF769}"/>
                  </a:ext>
                </a:extLst>
              </p:cNvPr>
              <p:cNvSpPr txBox="1"/>
              <p:nvPr/>
            </p:nvSpPr>
            <p:spPr>
              <a:xfrm>
                <a:off x="2701762" y="700874"/>
                <a:ext cx="6691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E4707-8D6A-E944-97E3-6162DF0F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62" y="700874"/>
                <a:ext cx="6691319" cy="584775"/>
              </a:xfrm>
              <a:prstGeom prst="rect">
                <a:avLst/>
              </a:prstGeom>
              <a:blipFill>
                <a:blip r:embed="rId8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21B1FE-242A-7B4B-8274-FE8A5C7B0AC9}"/>
              </a:ext>
            </a:extLst>
          </p:cNvPr>
          <p:cNvSpPr txBox="1"/>
          <p:nvPr/>
        </p:nvSpPr>
        <p:spPr>
          <a:xfrm>
            <a:off x="8890000" y="416279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21EF97-031D-8F4C-9FDA-86127AD0E7F2}"/>
                  </a:ext>
                </a:extLst>
              </p:cNvPr>
              <p:cNvSpPr txBox="1"/>
              <p:nvPr/>
            </p:nvSpPr>
            <p:spPr>
              <a:xfrm>
                <a:off x="490368" y="3954788"/>
                <a:ext cx="764844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𝑗𝐵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21EF97-031D-8F4C-9FDA-86127AD0E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3954788"/>
                <a:ext cx="7648440" cy="618246"/>
              </a:xfrm>
              <a:prstGeom prst="rect">
                <a:avLst/>
              </a:prstGeom>
              <a:blipFill>
                <a:blip r:embed="rId9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E11F92-951C-D34F-8D20-722350328459}"/>
                  </a:ext>
                </a:extLst>
              </p:cNvPr>
              <p:cNvSpPr txBox="1"/>
              <p:nvPr/>
            </p:nvSpPr>
            <p:spPr>
              <a:xfrm>
                <a:off x="5758658" y="2316962"/>
                <a:ext cx="5763629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E11F92-951C-D34F-8D20-722350328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58" y="2316962"/>
                <a:ext cx="5763629" cy="603242"/>
              </a:xfrm>
              <a:prstGeom prst="rect">
                <a:avLst/>
              </a:prstGeom>
              <a:blipFill>
                <a:blip r:embed="rId10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781355-EC5C-6F4C-B783-7B55AF7C6955}"/>
                  </a:ext>
                </a:extLst>
              </p:cNvPr>
              <p:cNvSpPr txBox="1"/>
              <p:nvPr/>
            </p:nvSpPr>
            <p:spPr>
              <a:xfrm>
                <a:off x="490368" y="2316962"/>
                <a:ext cx="4701993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781355-EC5C-6F4C-B783-7B55AF7C6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2316962"/>
                <a:ext cx="4701993" cy="6065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3C8F46-2426-234E-AFFE-9AF5F2B56A72}"/>
                  </a:ext>
                </a:extLst>
              </p:cNvPr>
              <p:cNvSpPr txBox="1"/>
              <p:nvPr/>
            </p:nvSpPr>
            <p:spPr>
              <a:xfrm>
                <a:off x="490368" y="4796303"/>
                <a:ext cx="1003306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3C8F46-2426-234E-AFFE-9AF5F2B56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8" y="4796303"/>
                <a:ext cx="10033068" cy="618246"/>
              </a:xfrm>
              <a:prstGeom prst="rect">
                <a:avLst/>
              </a:prstGeom>
              <a:blipFill>
                <a:blip r:embed="rId12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5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27" grpId="0"/>
      <p:bldP spid="24" grpId="0"/>
      <p:bldP spid="22" grpId="0"/>
      <p:bldP spid="26" grpId="0"/>
      <p:bldP spid="29" grpId="0"/>
      <p:bldP spid="18" grpId="0"/>
      <p:bldP spid="19" grpId="0"/>
      <p:bldP spid="2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FA225F-A5E1-BEDC-4342-2B423B85F754}"/>
              </a:ext>
            </a:extLst>
          </p:cNvPr>
          <p:cNvCxnSpPr>
            <a:cxnSpLocks/>
          </p:cNvCxnSpPr>
          <p:nvPr/>
        </p:nvCxnSpPr>
        <p:spPr>
          <a:xfrm>
            <a:off x="5163090" y="751223"/>
            <a:ext cx="2949413" cy="106973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7EA5E3-C47D-D6A4-AF84-7FD29699DEE8}"/>
              </a:ext>
            </a:extLst>
          </p:cNvPr>
          <p:cNvCxnSpPr>
            <a:cxnSpLocks/>
          </p:cNvCxnSpPr>
          <p:nvPr/>
        </p:nvCxnSpPr>
        <p:spPr>
          <a:xfrm flipH="1">
            <a:off x="2371439" y="2165962"/>
            <a:ext cx="5652143" cy="93191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4D880B-5ACE-8744-A357-132EE1B14D7C}"/>
              </a:ext>
            </a:extLst>
          </p:cNvPr>
          <p:cNvSpPr txBox="1"/>
          <p:nvPr/>
        </p:nvSpPr>
        <p:spPr>
          <a:xfrm>
            <a:off x="211015" y="5063947"/>
            <a:ext cx="732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rad2deg(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angle(12.7555 – 8.6809i)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7AD465-0519-5F4F-BF39-508FF95D9F3A}"/>
                  </a:ext>
                </a:extLst>
              </p:cNvPr>
              <p:cNvSpPr txBox="1"/>
              <p:nvPr/>
            </p:nvSpPr>
            <p:spPr>
              <a:xfrm>
                <a:off x="211015" y="216182"/>
                <a:ext cx="9399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Example: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+14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+37°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7AD465-0519-5F4F-BF39-508FF95D9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216182"/>
                <a:ext cx="9399048" cy="584775"/>
              </a:xfrm>
              <a:prstGeom prst="rect">
                <a:avLst/>
              </a:prstGeom>
              <a:blipFill>
                <a:blip r:embed="rId2"/>
                <a:stretch>
                  <a:fillRect l="-161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0099C-6DD5-C74C-9B36-A6009A23083A}"/>
                  </a:ext>
                </a:extLst>
              </p:cNvPr>
              <p:cNvSpPr txBox="1"/>
              <p:nvPr/>
            </p:nvSpPr>
            <p:spPr>
              <a:xfrm>
                <a:off x="211015" y="930319"/>
                <a:ext cx="19988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0099C-6DD5-C74C-9B36-A6009A230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930319"/>
                <a:ext cx="1998881" cy="584775"/>
              </a:xfrm>
              <a:prstGeom prst="rect">
                <a:avLst/>
              </a:prstGeom>
              <a:blipFill>
                <a:blip r:embed="rId3"/>
                <a:stretch>
                  <a:fillRect l="-7547" t="-12766" r="-628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3A74F-D76D-174E-A8D7-43F6D0E6D532}"/>
                  </a:ext>
                </a:extLst>
              </p:cNvPr>
              <p:cNvSpPr txBox="1"/>
              <p:nvPr/>
            </p:nvSpPr>
            <p:spPr>
              <a:xfrm>
                <a:off x="2497441" y="930319"/>
                <a:ext cx="59921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(as a single sinusoid)?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3A74F-D76D-174E-A8D7-43F6D0E6D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41" y="930319"/>
                <a:ext cx="5992153" cy="584775"/>
              </a:xfrm>
              <a:prstGeom prst="rect">
                <a:avLst/>
              </a:prstGeom>
              <a:blipFill>
                <a:blip r:embed="rId4"/>
                <a:stretch>
                  <a:fillRect l="-2537" t="-12766" r="-148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C95E90-71A7-704E-8DF3-411FA8D2DD72}"/>
              </a:ext>
            </a:extLst>
          </p:cNvPr>
          <p:cNvSpPr txBox="1"/>
          <p:nvPr/>
        </p:nvSpPr>
        <p:spPr>
          <a:xfrm>
            <a:off x="211015" y="2392064"/>
            <a:ext cx="526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Using MATLAB to add phasors: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E713EA-0E60-4147-AA14-8CFEE8018F67}"/>
              </a:ext>
            </a:extLst>
          </p:cNvPr>
          <p:cNvSpPr txBox="1"/>
          <p:nvPr/>
        </p:nvSpPr>
        <p:spPr>
          <a:xfrm>
            <a:off x="3920564" y="5716532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2172C8-4141-F647-BB09-A98AD18203CC}"/>
                  </a:ext>
                </a:extLst>
              </p:cNvPr>
              <p:cNvSpPr txBox="1"/>
              <p:nvPr/>
            </p:nvSpPr>
            <p:spPr>
              <a:xfrm>
                <a:off x="5163090" y="5716532"/>
                <a:ext cx="5316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=15.4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−34.2°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2172C8-4141-F647-BB09-A98AD1820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090" y="5716532"/>
                <a:ext cx="531690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4BB6B0-B007-2B4D-A385-C2474CD41148}"/>
                  </a:ext>
                </a:extLst>
              </p:cNvPr>
              <p:cNvSpPr txBox="1"/>
              <p:nvPr/>
            </p:nvSpPr>
            <p:spPr>
              <a:xfrm>
                <a:off x="211015" y="1644456"/>
                <a:ext cx="1121185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Recall: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4BB6B0-B007-2B4D-A385-C2474CD4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1644456"/>
                <a:ext cx="11211852" cy="618246"/>
              </a:xfrm>
              <a:prstGeom prst="rect">
                <a:avLst/>
              </a:prstGeom>
              <a:blipFill>
                <a:blip r:embed="rId6"/>
                <a:stretch>
                  <a:fillRect l="-1357" t="-6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0FD2CA-FD57-D848-A245-D509192E53FD}"/>
                  </a:ext>
                </a:extLst>
              </p:cNvPr>
              <p:cNvSpPr txBox="1"/>
              <p:nvPr/>
            </p:nvSpPr>
            <p:spPr>
              <a:xfrm>
                <a:off x="239293" y="5716532"/>
                <a:ext cx="33463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=15.4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8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−34.2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0FD2CA-FD57-D848-A245-D509192E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3" y="5716532"/>
                <a:ext cx="3346365" cy="584775"/>
              </a:xfrm>
              <a:prstGeom prst="rect">
                <a:avLst/>
              </a:prstGeom>
              <a:blipFill>
                <a:blip r:embed="rId7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67C9F5E-3E0D-524F-9947-A5A721A84F50}"/>
              </a:ext>
            </a:extLst>
          </p:cNvPr>
          <p:cNvSpPr txBox="1"/>
          <p:nvPr/>
        </p:nvSpPr>
        <p:spPr>
          <a:xfrm>
            <a:off x="239293" y="3106201"/>
            <a:ext cx="1013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5*exp(j*pi/6) 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+ 14*exp(j*(deg2rad(37) - pi/2))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82747-8179-FD4D-9120-4245C81E7742}"/>
              </a:ext>
            </a:extLst>
          </p:cNvPr>
          <p:cNvSpPr txBox="1"/>
          <p:nvPr/>
        </p:nvSpPr>
        <p:spPr>
          <a:xfrm>
            <a:off x="6101111" y="441136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15.4292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E5FDD5-EB2B-1442-AE17-F18EAF8DF4B6}"/>
              </a:ext>
            </a:extLst>
          </p:cNvPr>
          <p:cNvSpPr txBox="1"/>
          <p:nvPr/>
        </p:nvSpPr>
        <p:spPr>
          <a:xfrm>
            <a:off x="239293" y="4411365"/>
            <a:ext cx="494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abs(12.7555 – 8.6809i)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2DF0BC-A0F3-4148-9609-CFD9034D4EEA}"/>
              </a:ext>
            </a:extLst>
          </p:cNvPr>
          <p:cNvSpPr txBox="1"/>
          <p:nvPr/>
        </p:nvSpPr>
        <p:spPr>
          <a:xfrm>
            <a:off x="1046981" y="3758783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12.7555 – 8.6809i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DC6B2D-8052-6B48-87E7-A95078041835}"/>
              </a:ext>
            </a:extLst>
          </p:cNvPr>
          <p:cNvSpPr txBox="1"/>
          <p:nvPr/>
        </p:nvSpPr>
        <p:spPr>
          <a:xfrm>
            <a:off x="211015" y="5063947"/>
            <a:ext cx="732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rad2deg(angle(12.7555 – 8.6809i))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62CF36-D950-A54F-ADB0-5DAA3C11F477}"/>
                  </a:ext>
                </a:extLst>
              </p:cNvPr>
              <p:cNvSpPr txBox="1"/>
              <p:nvPr/>
            </p:nvSpPr>
            <p:spPr>
              <a:xfrm>
                <a:off x="8510106" y="5063947"/>
                <a:ext cx="20505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-34.2377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enlo" panose="020B0609030804020204" pitchFamily="49" charset="0"/>
                      </a:rPr>
                      <m:t>°</m:t>
                    </m:r>
                  </m:oMath>
                </a14:m>
                <a:endParaRPr lang="en-US" sz="28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62CF36-D950-A54F-ADB0-5DAA3C11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106" y="5063947"/>
                <a:ext cx="2050561" cy="523220"/>
              </a:xfrm>
              <a:prstGeom prst="rect">
                <a:avLst/>
              </a:prstGeom>
              <a:blipFill>
                <a:blip r:embed="rId8"/>
                <a:stretch>
                  <a:fillRect l="-6173" t="-11628" r="-617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29C377-36E7-2F47-A0C4-AF743FB74356}"/>
                  </a:ext>
                </a:extLst>
              </p:cNvPr>
              <p:cNvSpPr txBox="1"/>
              <p:nvPr/>
            </p:nvSpPr>
            <p:spPr>
              <a:xfrm>
                <a:off x="7707183" y="4349807"/>
                <a:ext cx="12270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29C377-36E7-2F47-A0C4-AF743FB7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183" y="4349807"/>
                <a:ext cx="122700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9CB17A-A3AF-9C42-B3EF-9168ACE00018}"/>
                  </a:ext>
                </a:extLst>
              </p:cNvPr>
              <p:cNvSpPr txBox="1"/>
              <p:nvPr/>
            </p:nvSpPr>
            <p:spPr>
              <a:xfrm>
                <a:off x="10426015" y="5002392"/>
                <a:ext cx="1233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9CB17A-A3AF-9C42-B3EF-9168ACE0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015" y="5002392"/>
                <a:ext cx="12332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1678497-4560-AED2-977D-D5DC33ADBEAA}"/>
              </a:ext>
            </a:extLst>
          </p:cNvPr>
          <p:cNvSpPr/>
          <p:nvPr/>
        </p:nvSpPr>
        <p:spPr>
          <a:xfrm>
            <a:off x="7765865" y="514062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2B9892D-C38E-88FE-47A8-13DF896A61D2}"/>
              </a:ext>
            </a:extLst>
          </p:cNvPr>
          <p:cNvSpPr/>
          <p:nvPr/>
        </p:nvSpPr>
        <p:spPr>
          <a:xfrm>
            <a:off x="5339928" y="448167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41C603C-4A5B-2031-94A6-453DD121F379}"/>
              </a:ext>
            </a:extLst>
          </p:cNvPr>
          <p:cNvSpPr/>
          <p:nvPr/>
        </p:nvSpPr>
        <p:spPr>
          <a:xfrm>
            <a:off x="428749" y="382501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E73403-2A82-C885-BF8A-81509CA11A99}"/>
              </a:ext>
            </a:extLst>
          </p:cNvPr>
          <p:cNvCxnSpPr>
            <a:cxnSpLocks/>
          </p:cNvCxnSpPr>
          <p:nvPr/>
        </p:nvCxnSpPr>
        <p:spPr>
          <a:xfrm>
            <a:off x="8112503" y="751223"/>
            <a:ext cx="1684230" cy="10037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36E634-9535-768F-C8C1-D27117EEE824}"/>
              </a:ext>
            </a:extLst>
          </p:cNvPr>
          <p:cNvCxnSpPr>
            <a:cxnSpLocks/>
          </p:cNvCxnSpPr>
          <p:nvPr/>
        </p:nvCxnSpPr>
        <p:spPr>
          <a:xfrm flipH="1">
            <a:off x="7265581" y="2179494"/>
            <a:ext cx="2531152" cy="91838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6D4294C-69D4-83F0-0142-C7471B158BEC}"/>
              </a:ext>
            </a:extLst>
          </p:cNvPr>
          <p:cNvSpPr txBox="1"/>
          <p:nvPr/>
        </p:nvSpPr>
        <p:spPr>
          <a:xfrm>
            <a:off x="239293" y="3106201"/>
            <a:ext cx="1013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5*exp(j*pi/6) + 14*exp(j*(deg2rad(37) - pi/2))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55BD7B-8FC6-C7FC-1643-88DD0511A97B}"/>
                  </a:ext>
                </a:extLst>
              </p:cNvPr>
              <p:cNvSpPr txBox="1"/>
              <p:nvPr/>
            </p:nvSpPr>
            <p:spPr>
              <a:xfrm>
                <a:off x="5387983" y="3717561"/>
                <a:ext cx="57176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i="1" dirty="0"/>
                  <a:t>But</a:t>
                </a:r>
                <a:r>
                  <a:rPr lang="en-US" sz="3200" dirty="0"/>
                  <a:t>, want polar form,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55BD7B-8FC6-C7FC-1643-88DD0511A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83" y="3717561"/>
                <a:ext cx="5717655" cy="584775"/>
              </a:xfrm>
              <a:prstGeom prst="rect">
                <a:avLst/>
              </a:prstGeom>
              <a:blipFill>
                <a:blip r:embed="rId11"/>
                <a:stretch>
                  <a:fillRect l="-2661" t="-12766" r="-155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02298-B13A-EE1A-1CB1-74AB7988E802}"/>
                  </a:ext>
                </a:extLst>
              </p:cNvPr>
              <p:cNvSpPr txBox="1"/>
              <p:nvPr/>
            </p:nvSpPr>
            <p:spPr>
              <a:xfrm>
                <a:off x="5545198" y="6219385"/>
                <a:ext cx="3891899" cy="5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Aside: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15.4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02298-B13A-EE1A-1CB1-74AB7988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98" y="6219385"/>
                <a:ext cx="3891899" cy="575927"/>
              </a:xfrm>
              <a:prstGeom prst="rect">
                <a:avLst/>
              </a:prstGeom>
              <a:blipFill>
                <a:blip r:embed="rId12"/>
                <a:stretch>
                  <a:fillRect l="-3247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86C3C98-8A5D-C9C7-057C-3618543A0687}"/>
              </a:ext>
            </a:extLst>
          </p:cNvPr>
          <p:cNvSpPr txBox="1"/>
          <p:nvPr/>
        </p:nvSpPr>
        <p:spPr>
          <a:xfrm>
            <a:off x="7974632" y="5452153"/>
            <a:ext cx="400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Careful!  Mix of radians and degrees.</a:t>
            </a:r>
          </a:p>
        </p:txBody>
      </p:sp>
    </p:spTree>
    <p:extLst>
      <p:ext uri="{BB962C8B-B14F-4D97-AF65-F5344CB8AC3E}">
        <p14:creationId xmlns:p14="http://schemas.microsoft.com/office/powerpoint/2010/main" val="15869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6" grpId="0"/>
      <p:bldP spid="11" grpId="0"/>
      <p:bldP spid="27" grpId="0"/>
      <p:bldP spid="28" grpId="0"/>
      <p:bldP spid="23" grpId="0"/>
      <p:bldP spid="3" grpId="0"/>
      <p:bldP spid="14" grpId="0"/>
      <p:bldP spid="16" grpId="0"/>
      <p:bldP spid="29" grpId="0"/>
      <p:bldP spid="30" grpId="0"/>
      <p:bldP spid="32" grpId="0"/>
      <p:bldP spid="33" grpId="0"/>
      <p:bldP spid="2" grpId="0"/>
      <p:bldP spid="22" grpId="0"/>
      <p:bldP spid="7" grpId="0" animBg="1"/>
      <p:bldP spid="8" grpId="0" animBg="1"/>
      <p:bldP spid="9" grpId="0" animBg="1"/>
      <p:bldP spid="42" grpId="0"/>
      <p:bldP spid="43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3A9EFF-4F8F-2744-92CE-AD1677726382}"/>
                  </a:ext>
                </a:extLst>
              </p:cNvPr>
              <p:cNvSpPr txBox="1"/>
              <p:nvPr/>
            </p:nvSpPr>
            <p:spPr>
              <a:xfrm>
                <a:off x="4495800" y="4099919"/>
                <a:ext cx="691003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6∠202.5°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=6∠</m:t>
                    </m:r>
                  </m:oMath>
                </a14:m>
                <a:r>
                  <a:rPr lang="en-US" sz="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−157.5°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3A9EFF-4F8F-2744-92CE-AD1677726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99919"/>
                <a:ext cx="6910033" cy="615553"/>
              </a:xfrm>
              <a:prstGeom prst="rect">
                <a:avLst/>
              </a:prstGeom>
              <a:blipFill>
                <a:blip r:embed="rId2"/>
                <a:stretch>
                  <a:fillRect t="-91837" b="-1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27D6AD-3D5C-B048-981E-048B3E215C95}"/>
                  </a:ext>
                </a:extLst>
              </p:cNvPr>
              <p:cNvSpPr txBox="1"/>
              <p:nvPr/>
            </p:nvSpPr>
            <p:spPr>
              <a:xfrm>
                <a:off x="4495800" y="4099919"/>
                <a:ext cx="691003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6∠202.5°=6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=6∠</m:t>
                    </m:r>
                  </m:oMath>
                </a14:m>
                <a:r>
                  <a:rPr lang="en-US" sz="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−157.5°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27D6AD-3D5C-B048-981E-048B3E215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99919"/>
                <a:ext cx="6910033" cy="615553"/>
              </a:xfrm>
              <a:prstGeom prst="rect">
                <a:avLst/>
              </a:prstGeom>
              <a:blipFill>
                <a:blip r:embed="rId3"/>
                <a:stretch>
                  <a:fillRect t="-91837" b="-1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A4D38-F7FF-B345-846C-8555909F02E8}"/>
                  </a:ext>
                </a:extLst>
              </p:cNvPr>
              <p:cNvSpPr txBox="1"/>
              <p:nvPr/>
            </p:nvSpPr>
            <p:spPr>
              <a:xfrm>
                <a:off x="4495800" y="4099919"/>
                <a:ext cx="691003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6∠202.5°=6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=6∠</m:t>
                    </m:r>
                  </m:oMath>
                </a14:m>
                <a:r>
                  <a:rPr lang="en-US" sz="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−157.5°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A4D38-F7FF-B345-846C-8555909F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99919"/>
                <a:ext cx="6910033" cy="615553"/>
              </a:xfrm>
              <a:prstGeom prst="rect">
                <a:avLst/>
              </a:prstGeom>
              <a:blipFill>
                <a:blip r:embed="rId4"/>
                <a:stretch>
                  <a:fillRect t="-91837" b="-1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6444AB-4F43-BA4B-BD2A-C860041E827C}"/>
                  </a:ext>
                </a:extLst>
              </p:cNvPr>
              <p:cNvSpPr txBox="1"/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6444AB-4F43-BA4B-BD2A-C860041E8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blipFill>
                <a:blip r:embed="rId5"/>
                <a:stretch>
                  <a:fillRect t="-118000" b="-19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F96ADA-21F8-E645-BF3F-1A18C58DE1B5}"/>
                  </a:ext>
                </a:extLst>
              </p:cNvPr>
              <p:cNvSpPr txBox="1"/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F96ADA-21F8-E645-BF3F-1A18C58DE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blipFill>
                <a:blip r:embed="rId6"/>
                <a:stretch>
                  <a:fillRect t="-118000" b="-19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C016F5-CAAC-DC48-AA7C-6AB9F0FC282E}"/>
                  </a:ext>
                </a:extLst>
              </p:cNvPr>
              <p:cNvSpPr txBox="1"/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C016F5-CAAC-DC48-AA7C-6AB9F0FC2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blipFill>
                <a:blip r:embed="rId7"/>
                <a:stretch>
                  <a:fillRect t="-118000" b="-19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304A172-08DE-7C40-9CBF-A5096AD277CB}"/>
              </a:ext>
            </a:extLst>
          </p:cNvPr>
          <p:cNvSpPr txBox="1"/>
          <p:nvPr/>
        </p:nvSpPr>
        <p:spPr>
          <a:xfrm>
            <a:off x="188708" y="94593"/>
            <a:ext cx="3562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Phasor Transforms: 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2966F-9312-8540-868F-A6422CA1E15A}"/>
              </a:ext>
            </a:extLst>
          </p:cNvPr>
          <p:cNvSpPr txBox="1"/>
          <p:nvPr/>
        </p:nvSpPr>
        <p:spPr>
          <a:xfrm>
            <a:off x="1209472" y="2102737"/>
            <a:ext cx="8429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Cannot</a:t>
            </a:r>
            <a:r>
              <a:rPr lang="en-US" sz="3200" dirty="0"/>
              <a:t> combine phasors at different frequencies!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2189F-0899-D341-A611-6449D743036D}"/>
              </a:ext>
            </a:extLst>
          </p:cNvPr>
          <p:cNvSpPr txBox="1"/>
          <p:nvPr/>
        </p:nvSpPr>
        <p:spPr>
          <a:xfrm>
            <a:off x="1209472" y="4843352"/>
            <a:ext cx="818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Typically the “sign” is incorporated in the phase.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77AFC2-222C-4B4B-A9FE-A712976558FC}"/>
              </a:ext>
            </a:extLst>
          </p:cNvPr>
          <p:cNvCxnSpPr>
            <a:cxnSpLocks/>
          </p:cNvCxnSpPr>
          <p:nvPr/>
        </p:nvCxnSpPr>
        <p:spPr>
          <a:xfrm flipV="1">
            <a:off x="381000" y="3053747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6673B6-D74F-4E4E-88A0-CEC2ACE8DC8C}"/>
                  </a:ext>
                </a:extLst>
              </p:cNvPr>
              <p:cNvSpPr txBox="1"/>
              <p:nvPr/>
            </p:nvSpPr>
            <p:spPr>
              <a:xfrm>
                <a:off x="1811175" y="1042457"/>
                <a:ext cx="7225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6673B6-D74F-4E4E-88A0-CEC2ACE8D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75" y="1042457"/>
                <a:ext cx="7225824" cy="584775"/>
              </a:xfrm>
              <a:prstGeom prst="rect">
                <a:avLst/>
              </a:prstGeom>
              <a:blipFill>
                <a:blip r:embed="rId8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C16552-BB9D-F246-A4FD-7578D107E195}"/>
              </a:ext>
            </a:extLst>
          </p:cNvPr>
          <p:cNvSpPr txBox="1"/>
          <p:nvPr/>
        </p:nvSpPr>
        <p:spPr>
          <a:xfrm>
            <a:off x="8453120" y="78813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0E50BB-DD44-4248-B148-D6A3E7C1508A}"/>
                  </a:ext>
                </a:extLst>
              </p:cNvPr>
              <p:cNvSpPr txBox="1"/>
              <p:nvPr/>
            </p:nvSpPr>
            <p:spPr>
              <a:xfrm>
                <a:off x="3678833" y="5556007"/>
                <a:ext cx="3490507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0E50BB-DD44-4248-B148-D6A3E7C15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833" y="5556007"/>
                <a:ext cx="3490507" cy="6008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455397-42BD-6741-A55C-AA73ECD97CB7}"/>
                  </a:ext>
                </a:extLst>
              </p:cNvPr>
              <p:cNvSpPr txBox="1"/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455397-42BD-6741-A55C-AA73ECD9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6371"/>
                <a:ext cx="10601300" cy="615553"/>
              </a:xfrm>
              <a:prstGeom prst="rect">
                <a:avLst/>
              </a:prstGeom>
              <a:blipFill>
                <a:blip r:embed="rId10"/>
                <a:stretch>
                  <a:fillRect t="-118000" b="-19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B2DA0-D4A2-734F-92F8-12E7EC86FA0B}"/>
              </a:ext>
            </a:extLst>
          </p:cNvPr>
          <p:cNvCxnSpPr>
            <a:cxnSpLocks/>
          </p:cNvCxnSpPr>
          <p:nvPr/>
        </p:nvCxnSpPr>
        <p:spPr>
          <a:xfrm>
            <a:off x="3156231" y="881652"/>
            <a:ext cx="4535714" cy="9825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9C2F39-66BF-4D4F-A3F1-8EC00CAB2C0F}"/>
              </a:ext>
            </a:extLst>
          </p:cNvPr>
          <p:cNvCxnSpPr>
            <a:cxnSpLocks/>
          </p:cNvCxnSpPr>
          <p:nvPr/>
        </p:nvCxnSpPr>
        <p:spPr>
          <a:xfrm flipV="1">
            <a:off x="3156231" y="806450"/>
            <a:ext cx="4535714" cy="10577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2B52BF-F4E1-BD5A-B907-3E318512D23C}"/>
              </a:ext>
            </a:extLst>
          </p:cNvPr>
          <p:cNvCxnSpPr>
            <a:cxnSpLocks/>
          </p:cNvCxnSpPr>
          <p:nvPr/>
        </p:nvCxnSpPr>
        <p:spPr>
          <a:xfrm>
            <a:off x="9475724" y="3981924"/>
            <a:ext cx="132334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B4413B-AE85-FACE-09E4-C80D4A1CAF11}"/>
              </a:ext>
            </a:extLst>
          </p:cNvPr>
          <p:cNvCxnSpPr>
            <a:cxnSpLocks/>
          </p:cNvCxnSpPr>
          <p:nvPr/>
        </p:nvCxnSpPr>
        <p:spPr>
          <a:xfrm>
            <a:off x="5041303" y="4707564"/>
            <a:ext cx="6086945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1F8CE5-9EB1-2441-1BD1-2F31EB921474}"/>
              </a:ext>
            </a:extLst>
          </p:cNvPr>
          <p:cNvSpPr txBox="1"/>
          <p:nvPr/>
        </p:nvSpPr>
        <p:spPr>
          <a:xfrm>
            <a:off x="9779630" y="4699657"/>
            <a:ext cx="2405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All of these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are acceptable.</a:t>
            </a:r>
          </a:p>
        </p:txBody>
      </p:sp>
    </p:spTree>
    <p:extLst>
      <p:ext uri="{BB962C8B-B14F-4D97-AF65-F5344CB8AC3E}">
        <p14:creationId xmlns:p14="http://schemas.microsoft.com/office/powerpoint/2010/main" val="1631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9" grpId="0"/>
      <p:bldP spid="21" grpId="0"/>
      <p:bldP spid="19" grpId="0"/>
      <p:bldP spid="7" grpId="0"/>
      <p:bldP spid="2" grpId="0"/>
      <p:bldP spid="3" grpId="0"/>
      <p:bldP spid="26" grpId="0"/>
      <p:bldP spid="1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607975-97F8-134D-924E-5078E68A6C4C}"/>
                  </a:ext>
                </a:extLst>
              </p:cNvPr>
              <p:cNvSpPr txBox="1"/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4000×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607975-97F8-134D-924E-5078E68A6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blipFill>
                <a:blip r:embed="rId7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38CD-33B9-8243-B70C-15DF6E01F57C}"/>
                  </a:ext>
                </a:extLst>
              </p:cNvPr>
              <p:cNvSpPr txBox="1"/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4000×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38CD-33B9-8243-B70C-15DF6E01F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blipFill>
                <a:blip r:embed="rId8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167A31-D6CE-8047-A9A9-FED122B7ADC8}"/>
                  </a:ext>
                </a:extLst>
              </p:cNvPr>
              <p:cNvSpPr txBox="1"/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4000×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167A31-D6CE-8047-A9A9-FED122B7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blipFill>
                <a:blip r:embed="rId9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A352335-3DCA-C647-A710-5A705C8A96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5774" y="170485"/>
            <a:ext cx="7498510" cy="2485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9D636F-A79C-494B-9A15-9AD4EAAD031E}"/>
                  </a:ext>
                </a:extLst>
              </p:cNvPr>
              <p:cNvSpPr txBox="1"/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4000×0.0025=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9D636F-A79C-494B-9A15-9AD4EAAD0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CD9BC0-7621-BB47-873B-7AFD6422E80C}"/>
                  </a:ext>
                </a:extLst>
              </p:cNvPr>
              <p:cNvSpPr txBox="1"/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4000×0.0025=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CD9BC0-7621-BB47-873B-7AFD6422E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0A63D-BB5B-8F4C-B7A1-7EE9D3F98EB6}"/>
                  </a:ext>
                </a:extLst>
              </p:cNvPr>
              <p:cNvSpPr txBox="1"/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4000×0.0025=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0A63D-BB5B-8F4C-B7A1-7EE9D3F9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C012F5-3AFD-354C-82C4-9B448CCE620B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2DE4A-CF58-8B4B-BE3C-1B68D00E046F}"/>
                  </a:ext>
                </a:extLst>
              </p:cNvPr>
              <p:cNvSpPr txBox="1"/>
              <p:nvPr/>
            </p:nvSpPr>
            <p:spPr>
              <a:xfrm>
                <a:off x="184360" y="611888"/>
                <a:ext cx="4653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4000 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2DE4A-CF58-8B4B-BE3C-1B68D00E0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0" y="611888"/>
                <a:ext cx="4653069" cy="584775"/>
              </a:xfrm>
              <a:prstGeom prst="rect">
                <a:avLst/>
              </a:prstGeom>
              <a:blipFill>
                <a:blip r:embed="rId1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28035-A029-9E48-81FC-F997D27076D8}"/>
                  </a:ext>
                </a:extLst>
              </p:cNvPr>
              <p:cNvSpPr txBox="1"/>
              <p:nvPr/>
            </p:nvSpPr>
            <p:spPr>
              <a:xfrm>
                <a:off x="290688" y="1218784"/>
                <a:ext cx="17309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28035-A029-9E48-81FC-F997D2707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8" y="1218784"/>
                <a:ext cx="1730923" cy="584775"/>
              </a:xfrm>
              <a:prstGeom prst="rect">
                <a:avLst/>
              </a:prstGeom>
              <a:blipFill>
                <a:blip r:embed="rId15"/>
                <a:stretch>
                  <a:fillRect l="-2920" t="-14894" r="-729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001A54-E742-A640-86A6-D8FB08D23759}"/>
                  </a:ext>
                </a:extLst>
              </p:cNvPr>
              <p:cNvSpPr txBox="1"/>
              <p:nvPr/>
            </p:nvSpPr>
            <p:spPr>
              <a:xfrm>
                <a:off x="6336098" y="1289160"/>
                <a:ext cx="1116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001A54-E742-A640-86A6-D8FB08D23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98" y="1289160"/>
                <a:ext cx="1116011" cy="523220"/>
              </a:xfrm>
              <a:prstGeom prst="rect">
                <a:avLst/>
              </a:prstGeom>
              <a:blipFill>
                <a:blip r:embed="rId18"/>
                <a:stretch>
                  <a:fillRect l="-224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D41184-124D-F648-97B4-115C21AD20B6}"/>
                  </a:ext>
                </a:extLst>
              </p:cNvPr>
              <p:cNvSpPr txBox="1"/>
              <p:nvPr/>
            </p:nvSpPr>
            <p:spPr>
              <a:xfrm>
                <a:off x="10720572" y="1666958"/>
                <a:ext cx="13837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D41184-124D-F648-97B4-115C21AD2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572" y="1666958"/>
                <a:ext cx="1383712" cy="523220"/>
              </a:xfrm>
              <a:prstGeom prst="rect">
                <a:avLst/>
              </a:prstGeom>
              <a:blipFill>
                <a:blip r:embed="rId1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92E56-FD67-BB4C-9B6B-EA0902B63D4B}"/>
                  </a:ext>
                </a:extLst>
              </p:cNvPr>
              <p:cNvSpPr txBox="1"/>
              <p:nvPr/>
            </p:nvSpPr>
            <p:spPr>
              <a:xfrm>
                <a:off x="206132" y="1825680"/>
                <a:ext cx="24775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92E56-FD67-BB4C-9B6B-EA0902B6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32" y="1825680"/>
                <a:ext cx="2477538" cy="584775"/>
              </a:xfrm>
              <a:prstGeom prst="rect">
                <a:avLst/>
              </a:prstGeom>
              <a:blipFill>
                <a:blip r:embed="rId2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C1AD6-56BC-4A43-A575-376237050CDA}"/>
                  </a:ext>
                </a:extLst>
              </p:cNvPr>
              <p:cNvSpPr txBox="1"/>
              <p:nvPr/>
            </p:nvSpPr>
            <p:spPr>
              <a:xfrm>
                <a:off x="3803900" y="1666958"/>
                <a:ext cx="1356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C1AD6-56BC-4A43-A575-37623705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900" y="1666958"/>
                <a:ext cx="1356462" cy="523220"/>
              </a:xfrm>
              <a:prstGeom prst="rect">
                <a:avLst/>
              </a:prstGeom>
              <a:blipFill>
                <a:blip r:embed="rId21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D77630-9407-7EAF-F112-924F9E42A960}"/>
                  </a:ext>
                </a:extLst>
              </p:cNvPr>
              <p:cNvSpPr txBox="1"/>
              <p:nvPr/>
            </p:nvSpPr>
            <p:spPr>
              <a:xfrm>
                <a:off x="3729117" y="-40777"/>
                <a:ext cx="584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D77630-9407-7EAF-F112-924F9E42A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17" y="-40777"/>
                <a:ext cx="584840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03BBC1-9719-F279-A97D-C7D5623A0796}"/>
              </a:ext>
            </a:extLst>
          </p:cNvPr>
          <p:cNvSpPr txBox="1"/>
          <p:nvPr/>
        </p:nvSpPr>
        <p:spPr>
          <a:xfrm>
            <a:off x="1974201" y="1340205"/>
            <a:ext cx="260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Use frequency domain!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263940-EB2B-88D7-0B25-14BC271EE87D}"/>
              </a:ext>
            </a:extLst>
          </p:cNvPr>
          <p:cNvCxnSpPr>
            <a:cxnSpLocks/>
          </p:cNvCxnSpPr>
          <p:nvPr/>
        </p:nvCxnSpPr>
        <p:spPr>
          <a:xfrm flipH="1">
            <a:off x="3422587" y="386980"/>
            <a:ext cx="424394" cy="31403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/>
      <p:bldP spid="22" grpId="0"/>
      <p:bldP spid="20" grpId="0"/>
      <p:bldP spid="12" grpId="0"/>
      <p:bldP spid="11" grpId="0"/>
      <p:bldP spid="2" grpId="0"/>
      <p:bldP spid="26" grpId="0"/>
      <p:bldP spid="3" grpId="0"/>
      <p:bldP spid="7" grpId="0"/>
      <p:bldP spid="1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A08BC-A894-FA79-4F24-AD11512E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8" y="0"/>
            <a:ext cx="529780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560B49-D6E1-C7FE-062B-92289A9D4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61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08E969-3A2A-B30B-3D2A-4DB150294E42}"/>
              </a:ext>
            </a:extLst>
          </p:cNvPr>
          <p:cNvSpPr txBox="1"/>
          <p:nvPr/>
        </p:nvSpPr>
        <p:spPr>
          <a:xfrm>
            <a:off x="234175" y="156117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2B13A-9628-BD19-7DEC-8196CDF4D9D5}"/>
              </a:ext>
            </a:extLst>
          </p:cNvPr>
          <p:cNvSpPr txBox="1"/>
          <p:nvPr/>
        </p:nvSpPr>
        <p:spPr>
          <a:xfrm>
            <a:off x="505495" y="740892"/>
            <a:ext cx="10711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Impedances are just like resistances</a:t>
            </a:r>
            <a:r>
              <a:rPr lang="en-US" sz="3200" dirty="0">
                <a:solidFill>
                  <a:schemeClr val="bg1"/>
                </a:solidFill>
              </a:rPr>
              <a:t>: ratio of voltage to current.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79D9F-E302-1805-DF06-777ED819770B}"/>
              </a:ext>
            </a:extLst>
          </p:cNvPr>
          <p:cNvSpPr txBox="1"/>
          <p:nvPr/>
        </p:nvSpPr>
        <p:spPr>
          <a:xfrm>
            <a:off x="504731" y="1416204"/>
            <a:ext cx="4108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Series impedances add.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97298-732F-1D2C-C636-F8A1E4B574B3}"/>
              </a:ext>
            </a:extLst>
          </p:cNvPr>
          <p:cNvSpPr txBox="1"/>
          <p:nvPr/>
        </p:nvSpPr>
        <p:spPr>
          <a:xfrm>
            <a:off x="504731" y="2091516"/>
            <a:ext cx="1063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Equivalent of parallel impedances is inverse of sum of inverses.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5417A-C601-0B90-A290-312D9A10BCAA}"/>
              </a:ext>
            </a:extLst>
          </p:cNvPr>
          <p:cNvSpPr txBox="1"/>
          <p:nvPr/>
        </p:nvSpPr>
        <p:spPr>
          <a:xfrm>
            <a:off x="504731" y="2766828"/>
            <a:ext cx="9880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(Product over sum works for </a:t>
            </a:r>
            <a:r>
              <a:rPr lang="en-US" sz="3200" i="1" dirty="0"/>
              <a:t>two</a:t>
            </a:r>
            <a:r>
              <a:rPr lang="en-US" sz="3200" dirty="0"/>
              <a:t>—and only two— parallel</a:t>
            </a:r>
            <a:br>
              <a:rPr lang="en-US" sz="3200" dirty="0"/>
            </a:br>
            <a:r>
              <a:rPr lang="en-US" sz="3200" dirty="0"/>
              <a:t>impedances.)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95742-F61E-CB87-35B9-B59B0CDFEA80}"/>
              </a:ext>
            </a:extLst>
          </p:cNvPr>
          <p:cNvSpPr txBox="1"/>
          <p:nvPr/>
        </p:nvSpPr>
        <p:spPr>
          <a:xfrm>
            <a:off x="504731" y="3940159"/>
            <a:ext cx="11138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Keep in mind impedances can have positive or negative imaginary</a:t>
            </a:r>
            <a:br>
              <a:rPr lang="en-US" sz="3200" dirty="0"/>
            </a:br>
            <a:r>
              <a:rPr lang="en-US" sz="3200" dirty="0"/>
              <a:t>parts </a:t>
            </a:r>
            <a:r>
              <a:rPr lang="en-US" sz="3200" dirty="0">
                <a:solidFill>
                  <a:schemeClr val="bg1"/>
                </a:solidFill>
              </a:rPr>
              <a:t>(and imaginary parts associated with energy storage, not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energy consumption).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BB090-86C7-2F48-15DF-40DB3BEA7346}"/>
              </a:ext>
            </a:extLst>
          </p:cNvPr>
          <p:cNvSpPr txBox="1"/>
          <p:nvPr/>
        </p:nvSpPr>
        <p:spPr>
          <a:xfrm>
            <a:off x="8295589" y="413946"/>
            <a:ext cx="220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(in phasor form)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16FD5-5BC5-80D8-9239-39300303B815}"/>
              </a:ext>
            </a:extLst>
          </p:cNvPr>
          <p:cNvSpPr txBox="1"/>
          <p:nvPr/>
        </p:nvSpPr>
        <p:spPr>
          <a:xfrm>
            <a:off x="505495" y="740892"/>
            <a:ext cx="10711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Impedances are just like resistances: ratio of voltage to current.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9ABE1-BBBF-F2B3-82E9-FC4BEAB0183B}"/>
              </a:ext>
            </a:extLst>
          </p:cNvPr>
          <p:cNvSpPr txBox="1"/>
          <p:nvPr/>
        </p:nvSpPr>
        <p:spPr>
          <a:xfrm>
            <a:off x="504731" y="3940159"/>
            <a:ext cx="11138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Keep in mind impedances can have positive or negative imaginary</a:t>
            </a:r>
            <a:br>
              <a:rPr lang="en-US" sz="3200" dirty="0"/>
            </a:br>
            <a:r>
              <a:rPr lang="en-US" sz="3200" dirty="0"/>
              <a:t>parts (and imaginary parts associated with energy storage, not</a:t>
            </a:r>
            <a:br>
              <a:rPr lang="en-US" sz="3200" dirty="0"/>
            </a:br>
            <a:r>
              <a:rPr lang="en-US" sz="3200" dirty="0"/>
              <a:t>energy consumption).</a:t>
            </a:r>
          </a:p>
        </p:txBody>
      </p:sp>
    </p:spTree>
    <p:extLst>
      <p:ext uri="{BB962C8B-B14F-4D97-AF65-F5344CB8AC3E}">
        <p14:creationId xmlns:p14="http://schemas.microsoft.com/office/powerpoint/2010/main" val="215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DDCD30-6A18-DB42-84FE-5185FCBF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23" y="732741"/>
            <a:ext cx="1211239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5916D-974F-9744-8076-71CA1A21A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89" y="1025838"/>
            <a:ext cx="2796833" cy="2951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D039F-D3BD-324B-B5E1-E9CD745DF00C}"/>
              </a:ext>
            </a:extLst>
          </p:cNvPr>
          <p:cNvSpPr txBox="1"/>
          <p:nvPr/>
        </p:nvSpPr>
        <p:spPr>
          <a:xfrm>
            <a:off x="67456" y="104931"/>
            <a:ext cx="8276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equivalent impedance for the following?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201CA5-28D1-9C41-A521-89038F44AB4F}"/>
                  </a:ext>
                </a:extLst>
              </p:cNvPr>
              <p:cNvSpPr txBox="1"/>
              <p:nvPr/>
            </p:nvSpPr>
            <p:spPr>
              <a:xfrm>
                <a:off x="1056551" y="4215982"/>
                <a:ext cx="129702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201CA5-28D1-9C41-A521-89038F44A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51" y="4215982"/>
                <a:ext cx="1297022" cy="622735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3AD0B3-0FEF-0D4F-8031-98CB3F57B28D}"/>
                  </a:ext>
                </a:extLst>
              </p:cNvPr>
              <p:cNvSpPr txBox="1"/>
              <p:nvPr/>
            </p:nvSpPr>
            <p:spPr>
              <a:xfrm>
                <a:off x="6511146" y="4215982"/>
                <a:ext cx="129702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3AD0B3-0FEF-0D4F-8031-98CB3F57B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46" y="4215982"/>
                <a:ext cx="1297022" cy="622735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42BD5-DF01-E146-A5DC-BF134CF2963F}"/>
                  </a:ext>
                </a:extLst>
              </p:cNvPr>
              <p:cNvSpPr txBox="1"/>
              <p:nvPr/>
            </p:nvSpPr>
            <p:spPr>
              <a:xfrm>
                <a:off x="676279" y="4946533"/>
                <a:ext cx="10839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D)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E) None of these.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42BD5-DF01-E146-A5DC-BF134CF29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9" y="4946533"/>
                <a:ext cx="10839442" cy="584775"/>
              </a:xfrm>
              <a:prstGeom prst="rect">
                <a:avLst/>
              </a:prstGeom>
              <a:blipFill>
                <a:blip r:embed="rId8"/>
                <a:stretch>
                  <a:fillRect l="-1405" t="-12766" r="-105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A064B-10A3-A24A-A9CA-170545A04F6E}"/>
                  </a:ext>
                </a:extLst>
              </p:cNvPr>
              <p:cNvSpPr txBox="1"/>
              <p:nvPr/>
            </p:nvSpPr>
            <p:spPr>
              <a:xfrm>
                <a:off x="2206109" y="4215982"/>
                <a:ext cx="1101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A064B-10A3-A24A-A9CA-170545A04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109" y="4215982"/>
                <a:ext cx="1101584" cy="584775"/>
              </a:xfrm>
              <a:prstGeom prst="rect">
                <a:avLst/>
              </a:prstGeom>
              <a:blipFill>
                <a:blip r:embed="rId9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F343B-86E4-E149-AE0A-8B0AC3ADE328}"/>
                  </a:ext>
                </a:extLst>
              </p:cNvPr>
              <p:cNvSpPr txBox="1"/>
              <p:nvPr/>
            </p:nvSpPr>
            <p:spPr>
              <a:xfrm>
                <a:off x="7639320" y="4215982"/>
                <a:ext cx="9957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∞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F343B-86E4-E149-AE0A-8B0AC3ADE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20" y="4215982"/>
                <a:ext cx="995785" cy="584775"/>
              </a:xfrm>
              <a:prstGeom prst="rect">
                <a:avLst/>
              </a:prstGeom>
              <a:blipFill>
                <a:blip r:embed="rId10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B343AA2-DD63-584D-A155-28119FAB8904}"/>
              </a:ext>
            </a:extLst>
          </p:cNvPr>
          <p:cNvSpPr/>
          <p:nvPr/>
        </p:nvSpPr>
        <p:spPr>
          <a:xfrm>
            <a:off x="1088732" y="4249952"/>
            <a:ext cx="2218961" cy="6227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4C9911-0D57-6F46-BEB3-90C82AF6214F}"/>
              </a:ext>
            </a:extLst>
          </p:cNvPr>
          <p:cNvSpPr/>
          <p:nvPr/>
        </p:nvSpPr>
        <p:spPr>
          <a:xfrm>
            <a:off x="6529840" y="4249952"/>
            <a:ext cx="2105266" cy="6227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D1DC1-134F-6940-92CC-C1920FDA278D}"/>
              </a:ext>
            </a:extLst>
          </p:cNvPr>
          <p:cNvSpPr txBox="1"/>
          <p:nvPr/>
        </p:nvSpPr>
        <p:spPr>
          <a:xfrm>
            <a:off x="813999" y="5576162"/>
            <a:ext cx="7814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Way in which impedance changes for changes</a:t>
            </a:r>
            <a:br>
              <a:rPr lang="en-US" sz="3200" dirty="0"/>
            </a:br>
            <a:r>
              <a:rPr lang="en-US" sz="3200" dirty="0"/>
              <a:t>in frequencies key to creating “filters.”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CC2339C-7E11-8645-A250-18442BED09AC}"/>
              </a:ext>
            </a:extLst>
          </p:cNvPr>
          <p:cNvSpPr/>
          <p:nvPr/>
        </p:nvSpPr>
        <p:spPr>
          <a:xfrm>
            <a:off x="8785970" y="601219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B8CCB-032F-5640-AECD-6176371D2324}"/>
              </a:ext>
            </a:extLst>
          </p:cNvPr>
          <p:cNvSpPr txBox="1"/>
          <p:nvPr/>
        </p:nvSpPr>
        <p:spPr>
          <a:xfrm>
            <a:off x="9361356" y="5900945"/>
            <a:ext cx="171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Circuits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D3EC63-E1B8-AECB-CBEB-19C378F2BE8E}"/>
                  </a:ext>
                </a:extLst>
              </p:cNvPr>
              <p:cNvSpPr txBox="1"/>
              <p:nvPr/>
            </p:nvSpPr>
            <p:spPr>
              <a:xfrm>
                <a:off x="2702050" y="1992953"/>
                <a:ext cx="1791644" cy="159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2400" b="0" dirty="0">
                    <a:solidFill>
                      <a:schemeClr val="accent1"/>
                    </a:solidFill>
                  </a:rPr>
                </a:br>
                <a:r>
                  <a:rPr lang="en-US" sz="2400" b="0" dirty="0">
                    <a:solidFill>
                      <a:schemeClr val="accent1"/>
                    </a:solidFill>
                  </a:rPr>
                  <a:t>at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="0" dirty="0">
                    <a:solidFill>
                      <a:schemeClr val="accent1"/>
                    </a:solidFill>
                  </a:rPr>
                  <a:t> that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yields these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impedances</a:t>
                </a:r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D3EC63-E1B8-AECB-CBEB-19C378F2B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050" y="1992953"/>
                <a:ext cx="1791644" cy="1598194"/>
              </a:xfrm>
              <a:prstGeom prst="rect">
                <a:avLst/>
              </a:prstGeom>
              <a:blipFill>
                <a:blip r:embed="rId11"/>
                <a:stretch>
                  <a:fillRect l="-4930" r="-5634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45911-D6DE-3E2A-AD5A-45BB7D9883CC}"/>
                  </a:ext>
                </a:extLst>
              </p:cNvPr>
              <p:cNvSpPr txBox="1"/>
              <p:nvPr/>
            </p:nvSpPr>
            <p:spPr>
              <a:xfrm>
                <a:off x="9390000" y="2185676"/>
                <a:ext cx="1798249" cy="159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br>
                  <a:rPr lang="en-US" sz="2400" b="0" dirty="0">
                    <a:solidFill>
                      <a:schemeClr val="accent1"/>
                    </a:solidFill>
                  </a:rPr>
                </a:br>
                <a:r>
                  <a:rPr lang="en-US" sz="2400" b="0" dirty="0">
                    <a:solidFill>
                      <a:schemeClr val="accent1"/>
                    </a:solidFill>
                  </a:rPr>
                  <a:t>at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="0" dirty="0">
                    <a:solidFill>
                      <a:schemeClr val="accent1"/>
                    </a:solidFill>
                  </a:rPr>
                  <a:t> that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yields these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impedances</a:t>
                </a:r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45911-D6DE-3E2A-AD5A-45BB7D988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000" y="2185676"/>
                <a:ext cx="1798249" cy="1598194"/>
              </a:xfrm>
              <a:prstGeom prst="rect">
                <a:avLst/>
              </a:prstGeom>
              <a:blipFill>
                <a:blip r:embed="rId12"/>
                <a:stretch>
                  <a:fillRect l="-4930" r="-5634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9B81CF-88FA-140B-465E-63CF5C0603CB}"/>
                  </a:ext>
                </a:extLst>
              </p:cNvPr>
              <p:cNvSpPr txBox="1"/>
              <p:nvPr/>
            </p:nvSpPr>
            <p:spPr>
              <a:xfrm>
                <a:off x="1222655" y="2535048"/>
                <a:ext cx="6628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9B81CF-88FA-140B-465E-63CF5C060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55" y="2535048"/>
                <a:ext cx="662809" cy="400110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1FDACB-3BE0-F07E-823D-EDFA6732A2BC}"/>
                  </a:ext>
                </a:extLst>
              </p:cNvPr>
              <p:cNvSpPr txBox="1"/>
              <p:nvPr/>
            </p:nvSpPr>
            <p:spPr>
              <a:xfrm>
                <a:off x="1031395" y="3487526"/>
                <a:ext cx="827021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1FDACB-3BE0-F07E-823D-EDFA6732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5" y="3487526"/>
                <a:ext cx="827021" cy="666464"/>
              </a:xfrm>
              <a:prstGeom prst="rect">
                <a:avLst/>
              </a:prstGeom>
              <a:blipFill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68B99E-FBAC-D52F-93DA-D718C4B81149}"/>
              </a:ext>
            </a:extLst>
          </p:cNvPr>
          <p:cNvCxnSpPr>
            <a:cxnSpLocks/>
          </p:cNvCxnSpPr>
          <p:nvPr/>
        </p:nvCxnSpPr>
        <p:spPr>
          <a:xfrm flipH="1">
            <a:off x="7741530" y="1220228"/>
            <a:ext cx="602231" cy="102507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A0EE63-E709-45DC-7DAE-40370D330E8F}"/>
                  </a:ext>
                </a:extLst>
              </p:cNvPr>
              <p:cNvSpPr txBox="1"/>
              <p:nvPr/>
            </p:nvSpPr>
            <p:spPr>
              <a:xfrm>
                <a:off x="8173121" y="424927"/>
                <a:ext cx="3629455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A0EE63-E709-45DC-7DAE-40370D33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121" y="424927"/>
                <a:ext cx="3629455" cy="977319"/>
              </a:xfrm>
              <a:prstGeom prst="rect">
                <a:avLst/>
              </a:prstGeom>
              <a:blipFill>
                <a:blip r:embed="rId1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D80ED1-9466-C8A4-573A-8DD524797B48}"/>
                  </a:ext>
                </a:extLst>
              </p:cNvPr>
              <p:cNvSpPr txBox="1"/>
              <p:nvPr/>
            </p:nvSpPr>
            <p:spPr>
              <a:xfrm>
                <a:off x="8173121" y="424927"/>
                <a:ext cx="3629455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D80ED1-9466-C8A4-573A-8DD52479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121" y="424927"/>
                <a:ext cx="3629455" cy="977319"/>
              </a:xfrm>
              <a:prstGeom prst="rect">
                <a:avLst/>
              </a:prstGeom>
              <a:blipFill>
                <a:blip r:embed="rId1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9E9E3-694D-DDD3-F332-2BF0D8B18E0E}"/>
              </a:ext>
            </a:extLst>
          </p:cNvPr>
          <p:cNvCxnSpPr>
            <a:cxnSpLocks/>
          </p:cNvCxnSpPr>
          <p:nvPr/>
        </p:nvCxnSpPr>
        <p:spPr>
          <a:xfrm flipV="1">
            <a:off x="813999" y="2501484"/>
            <a:ext cx="348937" cy="233619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494A77-45F8-A0AE-90B8-190167C9137E}"/>
              </a:ext>
            </a:extLst>
          </p:cNvPr>
          <p:cNvCxnSpPr>
            <a:cxnSpLocks/>
          </p:cNvCxnSpPr>
          <p:nvPr/>
        </p:nvCxnSpPr>
        <p:spPr>
          <a:xfrm>
            <a:off x="813999" y="3057103"/>
            <a:ext cx="338214" cy="211011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07F8553-B453-C099-F3D6-43D50E9296B7}"/>
              </a:ext>
            </a:extLst>
          </p:cNvPr>
          <p:cNvSpPr txBox="1"/>
          <p:nvPr/>
        </p:nvSpPr>
        <p:spPr>
          <a:xfrm>
            <a:off x="14865" y="260361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Cancel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89825F-C215-F39A-0F8D-0FC44D83CFF8}"/>
              </a:ext>
            </a:extLst>
          </p:cNvPr>
          <p:cNvCxnSpPr>
            <a:cxnSpLocks/>
          </p:cNvCxnSpPr>
          <p:nvPr/>
        </p:nvCxnSpPr>
        <p:spPr>
          <a:xfrm flipH="1">
            <a:off x="2217386" y="1227798"/>
            <a:ext cx="537634" cy="81250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B48BBF-98F9-4038-AEB3-F9FF448D50D6}"/>
              </a:ext>
            </a:extLst>
          </p:cNvPr>
          <p:cNvCxnSpPr>
            <a:cxnSpLocks/>
          </p:cNvCxnSpPr>
          <p:nvPr/>
        </p:nvCxnSpPr>
        <p:spPr>
          <a:xfrm>
            <a:off x="6145409" y="1187618"/>
            <a:ext cx="707801" cy="131149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19050B-7CA1-5EF1-6EAD-96C52B2765E4}"/>
              </a:ext>
            </a:extLst>
          </p:cNvPr>
          <p:cNvCxnSpPr>
            <a:cxnSpLocks/>
          </p:cNvCxnSpPr>
          <p:nvPr/>
        </p:nvCxnSpPr>
        <p:spPr>
          <a:xfrm flipV="1">
            <a:off x="6891734" y="2977102"/>
            <a:ext cx="923412" cy="757346"/>
          </a:xfrm>
          <a:prstGeom prst="straightConnector1">
            <a:avLst/>
          </a:prstGeom>
          <a:ln w="38100">
            <a:solidFill>
              <a:srgbClr val="7030A0">
                <a:alpha val="65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C16142-8486-D3F1-4E39-4D7B68ED2B3E}"/>
                  </a:ext>
                </a:extLst>
              </p:cNvPr>
              <p:cNvSpPr txBox="1"/>
              <p:nvPr/>
            </p:nvSpPr>
            <p:spPr>
              <a:xfrm>
                <a:off x="2513819" y="779756"/>
                <a:ext cx="38727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increases</a:t>
                </a:r>
                <a:r>
                  <a:rPr lang="en-US" sz="2400" dirty="0">
                    <a:solidFill>
                      <a:schemeClr val="bg1"/>
                    </a:solidFill>
                  </a:rPr>
                  <a:t>;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decreases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decreases.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C16142-8486-D3F1-4E39-4D7B68ED2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819" y="779756"/>
                <a:ext cx="3872791" cy="830997"/>
              </a:xfrm>
              <a:prstGeom prst="rect">
                <a:avLst/>
              </a:prstGeom>
              <a:blipFill>
                <a:blip r:embed="rId17"/>
                <a:stretch>
                  <a:fillRect t="-4545" r="-162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5764C4-F7D4-7C2C-5B6A-8F17394109F9}"/>
                  </a:ext>
                </a:extLst>
              </p:cNvPr>
              <p:cNvSpPr txBox="1"/>
              <p:nvPr/>
            </p:nvSpPr>
            <p:spPr>
              <a:xfrm>
                <a:off x="6204089" y="3056533"/>
                <a:ext cx="6628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5764C4-F7D4-7C2C-5B6A-8F1739410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89" y="3056533"/>
                <a:ext cx="662809" cy="400110"/>
              </a:xfrm>
              <a:prstGeom prst="rect">
                <a:avLst/>
              </a:prstGeom>
              <a:blipFill>
                <a:blip r:embed="rId2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1F3A99-04AC-93DD-C912-0D2EDA2CEA5B}"/>
                  </a:ext>
                </a:extLst>
              </p:cNvPr>
              <p:cNvSpPr txBox="1"/>
              <p:nvPr/>
            </p:nvSpPr>
            <p:spPr>
              <a:xfrm>
                <a:off x="8128200" y="3009814"/>
                <a:ext cx="827021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1F3A99-04AC-93DD-C912-0D2EDA2CE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00" y="3009814"/>
                <a:ext cx="827021" cy="666464"/>
              </a:xfrm>
              <a:prstGeom prst="rect">
                <a:avLst/>
              </a:prstGeom>
              <a:blipFill>
                <a:blip r:embed="rId2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DD0715-49F1-E08D-B8B2-FA2AA7BA50BF}"/>
                  </a:ext>
                </a:extLst>
              </p:cNvPr>
              <p:cNvSpPr txBox="1"/>
              <p:nvPr/>
            </p:nvSpPr>
            <p:spPr>
              <a:xfrm>
                <a:off x="8906220" y="1259138"/>
                <a:ext cx="1739002" cy="102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DD0715-49F1-E08D-B8B2-FA2AA7BA5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220" y="1259138"/>
                <a:ext cx="1739002" cy="1021883"/>
              </a:xfrm>
              <a:prstGeom prst="rect">
                <a:avLst/>
              </a:prstGeom>
              <a:blipFill>
                <a:blip r:embed="rId2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6978C18-CC1C-3C69-F3DB-968A1322E073}"/>
              </a:ext>
            </a:extLst>
          </p:cNvPr>
          <p:cNvSpPr txBox="1"/>
          <p:nvPr/>
        </p:nvSpPr>
        <p:spPr>
          <a:xfrm>
            <a:off x="2046272" y="1709587"/>
            <a:ext cx="923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/>
                </a:solidFill>
                <a:latin typeface="Symbol" pitchFamily="2" charset="2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859FE5-ADC9-ACB0-A2B0-9B06C66F63B9}"/>
              </a:ext>
            </a:extLst>
          </p:cNvPr>
          <p:cNvSpPr txBox="1"/>
          <p:nvPr/>
        </p:nvSpPr>
        <p:spPr>
          <a:xfrm>
            <a:off x="8748819" y="1735320"/>
            <a:ext cx="923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/>
                </a:solidFill>
                <a:latin typeface="Symbol" pitchFamily="2" charset="2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D55BF8-3150-9DF8-68BD-A90B201D92E9}"/>
                  </a:ext>
                </a:extLst>
              </p:cNvPr>
              <p:cNvSpPr txBox="1"/>
              <p:nvPr/>
            </p:nvSpPr>
            <p:spPr>
              <a:xfrm>
                <a:off x="2513819" y="779756"/>
                <a:ext cx="38727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increases;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decreases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decreases.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D55BF8-3150-9DF8-68BD-A90B201D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819" y="779756"/>
                <a:ext cx="3872791" cy="830997"/>
              </a:xfrm>
              <a:prstGeom prst="rect">
                <a:avLst/>
              </a:prstGeom>
              <a:blipFill>
                <a:blip r:embed="rId24"/>
                <a:stretch>
                  <a:fillRect t="-4545" r="-162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7E2126-E8A5-6D3C-19BA-A6AF34980465}"/>
              </a:ext>
            </a:extLst>
          </p:cNvPr>
          <p:cNvSpPr/>
          <p:nvPr/>
        </p:nvSpPr>
        <p:spPr>
          <a:xfrm>
            <a:off x="1937125" y="2040298"/>
            <a:ext cx="321137" cy="83740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AA31D5C-9D33-C5D1-CA83-F7DF9DB8170C}"/>
              </a:ext>
            </a:extLst>
          </p:cNvPr>
          <p:cNvSpPr/>
          <p:nvPr/>
        </p:nvSpPr>
        <p:spPr>
          <a:xfrm>
            <a:off x="6829964" y="2502697"/>
            <a:ext cx="321137" cy="83740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FF28A93-C381-6BB4-8BB6-0B02B390F8FE}"/>
              </a:ext>
            </a:extLst>
          </p:cNvPr>
          <p:cNvSpPr/>
          <p:nvPr/>
        </p:nvSpPr>
        <p:spPr>
          <a:xfrm>
            <a:off x="1850333" y="3195139"/>
            <a:ext cx="397161" cy="364854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B3208A4-B220-19EB-81D8-9E8A97B94846}"/>
              </a:ext>
            </a:extLst>
          </p:cNvPr>
          <p:cNvSpPr/>
          <p:nvPr/>
        </p:nvSpPr>
        <p:spPr>
          <a:xfrm>
            <a:off x="7837346" y="2752731"/>
            <a:ext cx="397161" cy="364854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E8B85A-EABC-0AE8-745F-15BD48F9938B}"/>
              </a:ext>
            </a:extLst>
          </p:cNvPr>
          <p:cNvCxnSpPr>
            <a:cxnSpLocks/>
          </p:cNvCxnSpPr>
          <p:nvPr/>
        </p:nvCxnSpPr>
        <p:spPr>
          <a:xfrm flipH="1" flipV="1">
            <a:off x="2282885" y="3439417"/>
            <a:ext cx="818927" cy="260528"/>
          </a:xfrm>
          <a:prstGeom prst="straightConnector1">
            <a:avLst/>
          </a:prstGeom>
          <a:ln w="38100">
            <a:solidFill>
              <a:srgbClr val="7030A0">
                <a:alpha val="65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2BF466-AB6D-510E-9A62-10E19289D216}"/>
                  </a:ext>
                </a:extLst>
              </p:cNvPr>
              <p:cNvSpPr txBox="1"/>
              <p:nvPr/>
            </p:nvSpPr>
            <p:spPr>
              <a:xfrm>
                <a:off x="2932574" y="3484271"/>
                <a:ext cx="4092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decreases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increases</a:t>
                </a:r>
                <a:r>
                  <a:rPr lang="en-US" sz="2400" dirty="0">
                    <a:solidFill>
                      <a:schemeClr val="bg1"/>
                    </a:solidFill>
                  </a:rPr>
                  <a:t>;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increases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decreases.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2BF466-AB6D-510E-9A62-10E19289D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74" y="3484271"/>
                <a:ext cx="4092402" cy="830997"/>
              </a:xfrm>
              <a:prstGeom prst="rect">
                <a:avLst/>
              </a:prstGeom>
              <a:blipFill>
                <a:blip r:embed="rId25"/>
                <a:stretch>
                  <a:fillRect t="-4545" r="-61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53D1C4-7375-B445-20DF-336D0745BDBF}"/>
                  </a:ext>
                </a:extLst>
              </p:cNvPr>
              <p:cNvSpPr txBox="1"/>
              <p:nvPr/>
            </p:nvSpPr>
            <p:spPr>
              <a:xfrm>
                <a:off x="2932574" y="3484271"/>
                <a:ext cx="4092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decreases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increases;</a:t>
                </a:r>
                <a:br>
                  <a:rPr lang="en-US" sz="2400" dirty="0">
                    <a:solidFill>
                      <a:srgbClr val="7030A0"/>
                    </a:solidFill>
                  </a:rPr>
                </a:br>
                <a:r>
                  <a:rPr lang="en-US" sz="2400" dirty="0">
                    <a:solidFill>
                      <a:srgbClr val="7030A0"/>
                    </a:solidFill>
                  </a:rPr>
                  <a:t>increases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decreases.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53D1C4-7375-B445-20DF-336D0745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74" y="3484271"/>
                <a:ext cx="4092402" cy="830997"/>
              </a:xfrm>
              <a:prstGeom prst="rect">
                <a:avLst/>
              </a:prstGeom>
              <a:blipFill>
                <a:blip r:embed="rId26"/>
                <a:stretch>
                  <a:fillRect t="-4545" r="-61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19" grpId="0" animBg="1"/>
      <p:bldP spid="20" grpId="0" animBg="1"/>
      <p:bldP spid="2" grpId="0"/>
      <p:bldP spid="22" grpId="0" animBg="1"/>
      <p:bldP spid="3" grpId="0"/>
      <p:bldP spid="6" grpId="0"/>
      <p:bldP spid="15" grpId="0"/>
      <p:bldP spid="23" grpId="0"/>
      <p:bldP spid="24" grpId="0"/>
      <p:bldP spid="17" grpId="0"/>
      <p:bldP spid="21" grpId="0"/>
      <p:bldP spid="31" grpId="0"/>
      <p:bldP spid="38" grpId="0"/>
      <p:bldP spid="41" grpId="0"/>
      <p:bldP spid="42" grpId="0"/>
      <p:bldP spid="29" grpId="0"/>
      <p:bldP spid="30" grpId="0"/>
      <p:bldP spid="34" grpId="0"/>
      <p:bldP spid="35" grpId="0"/>
      <p:bldP spid="4" grpId="0" animBg="1"/>
      <p:bldP spid="27" grpId="0" animBg="1"/>
      <p:bldP spid="37" grpId="0" animBg="1"/>
      <p:bldP spid="43" grpId="0" animBg="1"/>
      <p:bldP spid="40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74A16B-E173-7044-AF45-88F670A06DE9}"/>
                  </a:ext>
                </a:extLst>
              </p:cNvPr>
              <p:cNvSpPr txBox="1"/>
              <p:nvPr/>
            </p:nvSpPr>
            <p:spPr>
              <a:xfrm>
                <a:off x="422994" y="5774563"/>
                <a:ext cx="37189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74A16B-E173-7044-AF45-88F670A0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94" y="5774563"/>
                <a:ext cx="3718967" cy="584775"/>
              </a:xfrm>
              <a:prstGeom prst="rect">
                <a:avLst/>
              </a:prstGeom>
              <a:blipFill>
                <a:blip r:embed="rId2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C82036C-F4DA-DD4D-A50F-3C55005F6533}"/>
              </a:ext>
            </a:extLst>
          </p:cNvPr>
          <p:cNvSpPr txBox="1"/>
          <p:nvPr/>
        </p:nvSpPr>
        <p:spPr>
          <a:xfrm>
            <a:off x="188708" y="94593"/>
            <a:ext cx="3258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Equivalent Circuits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519C1-4D58-6043-8619-74EF8F1D6AF2}"/>
              </a:ext>
            </a:extLst>
          </p:cNvPr>
          <p:cNvSpPr txBox="1"/>
          <p:nvPr/>
        </p:nvSpPr>
        <p:spPr>
          <a:xfrm>
            <a:off x="188708" y="679368"/>
            <a:ext cx="10879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Any arrangement of sources and </a:t>
            </a:r>
            <a:r>
              <a:rPr lang="en-US" sz="3200" i="1" dirty="0"/>
              <a:t>impedances</a:t>
            </a:r>
            <a:r>
              <a:rPr lang="en-US" sz="3200" dirty="0"/>
              <a:t> can be reduced to </a:t>
            </a:r>
            <a:br>
              <a:rPr lang="en-US" sz="3200" dirty="0"/>
            </a:br>
            <a:r>
              <a:rPr lang="en-US" sz="3200" dirty="0"/>
              <a:t>a single impedance and a single source.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E4A34DA-A12B-9943-B5B6-2CAE964102B2}"/>
              </a:ext>
            </a:extLst>
          </p:cNvPr>
          <p:cNvSpPr/>
          <p:nvPr/>
        </p:nvSpPr>
        <p:spPr>
          <a:xfrm rot="20453680">
            <a:off x="4832916" y="2842862"/>
            <a:ext cx="1664778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03532E8-9B02-0E4D-9C14-73090C4AA9D1}"/>
              </a:ext>
            </a:extLst>
          </p:cNvPr>
          <p:cNvSpPr/>
          <p:nvPr/>
        </p:nvSpPr>
        <p:spPr>
          <a:xfrm rot="1373649">
            <a:off x="4821353" y="4253998"/>
            <a:ext cx="1664778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07699-DB1C-6F44-94E2-62399350B396}"/>
              </a:ext>
            </a:extLst>
          </p:cNvPr>
          <p:cNvSpPr txBox="1"/>
          <p:nvPr/>
        </p:nvSpPr>
        <p:spPr>
          <a:xfrm>
            <a:off x="7282157" y="3517044"/>
            <a:ext cx="3669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Thévenin</a:t>
            </a:r>
            <a:r>
              <a:rPr lang="en-US" sz="3200" dirty="0"/>
              <a:t> equivalent.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34EBA-6433-B945-9971-C2A2CF03A099}"/>
              </a:ext>
            </a:extLst>
          </p:cNvPr>
          <p:cNvSpPr txBox="1"/>
          <p:nvPr/>
        </p:nvSpPr>
        <p:spPr>
          <a:xfrm>
            <a:off x="7452685" y="6139718"/>
            <a:ext cx="3328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Norton equivalent.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E801DB-45FE-D245-956E-1C08A923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2" y="2480119"/>
            <a:ext cx="3762948" cy="2284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5A8DD-AE14-9642-88F7-0019DB285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68" y="1288360"/>
            <a:ext cx="3729745" cy="219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7568D3-0489-F641-8553-6D920FF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268" y="4086580"/>
            <a:ext cx="4663669" cy="210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35E78B-54BE-C547-AA8C-2D85A1C729F6}"/>
                  </a:ext>
                </a:extLst>
              </p:cNvPr>
              <p:cNvSpPr txBox="1"/>
              <p:nvPr/>
            </p:nvSpPr>
            <p:spPr>
              <a:xfrm>
                <a:off x="422994" y="4977277"/>
                <a:ext cx="19675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35E78B-54BE-C547-AA8C-2D85A1C72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94" y="4977277"/>
                <a:ext cx="1967590" cy="584775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F2B6FA-ED05-7E4D-A8CE-B0FB974F15A9}"/>
                  </a:ext>
                </a:extLst>
              </p:cNvPr>
              <p:cNvSpPr txBox="1"/>
              <p:nvPr/>
            </p:nvSpPr>
            <p:spPr>
              <a:xfrm>
                <a:off x="2673849" y="4977277"/>
                <a:ext cx="16815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F2B6FA-ED05-7E4D-A8CE-B0FB974F1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49" y="4977277"/>
                <a:ext cx="1681551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4ACB5B-F209-7A4D-991D-B2D242C5DF64}"/>
                  </a:ext>
                </a:extLst>
              </p:cNvPr>
              <p:cNvSpPr txBox="1"/>
              <p:nvPr/>
            </p:nvSpPr>
            <p:spPr>
              <a:xfrm>
                <a:off x="422994" y="5774563"/>
                <a:ext cx="37189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4ACB5B-F209-7A4D-991D-B2D242C5D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94" y="5774563"/>
                <a:ext cx="3718967" cy="584775"/>
              </a:xfrm>
              <a:prstGeom prst="rect">
                <a:avLst/>
              </a:prstGeom>
              <a:blipFill>
                <a:blip r:embed="rId8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 animBg="1"/>
      <p:bldP spid="7" grpId="0" animBg="1"/>
      <p:bldP spid="8" grpId="0"/>
      <p:bldP spid="9" grpId="0"/>
      <p:bldP spid="2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CC0786-CE6D-714C-8380-7A51D4767D59}"/>
              </a:ext>
            </a:extLst>
          </p:cNvPr>
          <p:cNvSpPr txBox="1"/>
          <p:nvPr/>
        </p:nvSpPr>
        <p:spPr>
          <a:xfrm>
            <a:off x="232347" y="704696"/>
            <a:ext cx="11464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the circuit analysis techniques previously considered for resistive</a:t>
            </a:r>
            <a:br>
              <a:rPr lang="en-US" sz="3200" dirty="0"/>
            </a:br>
            <a:r>
              <a:rPr lang="en-US" sz="3200" dirty="0"/>
              <a:t>circuits with constant sources pertain to ones with impedance and</a:t>
            </a:r>
            <a:br>
              <a:rPr lang="en-US" sz="3200" dirty="0"/>
            </a:br>
            <a:r>
              <a:rPr lang="en-US" sz="3200" dirty="0"/>
              <a:t>phasors (simply use complex numbers instead of real ones).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3EC291-4CD5-F042-8005-30938889918C}"/>
                  </a:ext>
                </a:extLst>
              </p:cNvPr>
              <p:cNvSpPr txBox="1"/>
              <p:nvPr/>
            </p:nvSpPr>
            <p:spPr>
              <a:xfrm>
                <a:off x="232347" y="2274356"/>
                <a:ext cx="119798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KVL, KCL, voltage division, current division, …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i="1" dirty="0"/>
                  <a:t>All the same as before.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3EC291-4CD5-F042-8005-309388899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7" y="2274356"/>
                <a:ext cx="11979883" cy="584775"/>
              </a:xfrm>
              <a:prstGeom prst="rect">
                <a:avLst/>
              </a:prstGeom>
              <a:blipFill>
                <a:blip r:embed="rId2"/>
                <a:stretch>
                  <a:fillRect l="-1271" t="-14894" r="-21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A98D1A2-1B27-8C4E-A319-984A427A8FD4}"/>
              </a:ext>
            </a:extLst>
          </p:cNvPr>
          <p:cNvSpPr txBox="1"/>
          <p:nvPr/>
        </p:nvSpPr>
        <p:spPr>
          <a:xfrm>
            <a:off x="249836" y="2863042"/>
            <a:ext cx="4108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Series impedances add.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229D3-A300-6143-86D0-FD920855E50F}"/>
              </a:ext>
            </a:extLst>
          </p:cNvPr>
          <p:cNvSpPr txBox="1"/>
          <p:nvPr/>
        </p:nvSpPr>
        <p:spPr>
          <a:xfrm>
            <a:off x="249836" y="3447817"/>
            <a:ext cx="983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Parallel impedance combine as inverse of sum of inverses.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77E38-A913-5941-BEE2-4454FEDA0DDC}"/>
              </a:ext>
            </a:extLst>
          </p:cNvPr>
          <p:cNvSpPr txBox="1"/>
          <p:nvPr/>
        </p:nvSpPr>
        <p:spPr>
          <a:xfrm>
            <a:off x="249836" y="5464214"/>
            <a:ext cx="11418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Node-voltage and mesh-current analysis: Same as before (but with</a:t>
            </a:r>
            <a:br>
              <a:rPr lang="en-US" sz="3200" dirty="0"/>
            </a:br>
            <a:r>
              <a:rPr lang="en-US" sz="3200" dirty="0"/>
              <a:t>phasors and impedances, i.e., complex numbers).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D99EC3-369C-AF4B-B5E7-72A1A5B45E06}"/>
              </a:ext>
            </a:extLst>
          </p:cNvPr>
          <p:cNvCxnSpPr>
            <a:cxnSpLocks/>
          </p:cNvCxnSpPr>
          <p:nvPr/>
        </p:nvCxnSpPr>
        <p:spPr>
          <a:xfrm flipV="1">
            <a:off x="381000" y="4245465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422ADC-D51A-3E48-AA51-443C3E444A67}"/>
              </a:ext>
            </a:extLst>
          </p:cNvPr>
          <p:cNvSpPr txBox="1"/>
          <p:nvPr/>
        </p:nvSpPr>
        <p:spPr>
          <a:xfrm>
            <a:off x="8187077" y="2741227"/>
            <a:ext cx="379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(But with complex numbers.)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4CB8F-C171-FB58-3B44-4FEC9E98087D}"/>
              </a:ext>
            </a:extLst>
          </p:cNvPr>
          <p:cNvSpPr txBox="1"/>
          <p:nvPr/>
        </p:nvSpPr>
        <p:spPr>
          <a:xfrm>
            <a:off x="232347" y="117965"/>
            <a:ext cx="579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Recall, for sinusoidal steady state: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2274F-77FD-6DF9-7237-5FCACC376F7C}"/>
              </a:ext>
            </a:extLst>
          </p:cNvPr>
          <p:cNvSpPr txBox="1"/>
          <p:nvPr/>
        </p:nvSpPr>
        <p:spPr>
          <a:xfrm>
            <a:off x="249836" y="4392022"/>
            <a:ext cx="11230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/>
              <a:t>Thévenin</a:t>
            </a:r>
            <a:r>
              <a:rPr lang="en-US" sz="3200" dirty="0"/>
              <a:t> and Norton equivalent circuits: Same as before (but with</a:t>
            </a:r>
            <a:br>
              <a:rPr lang="en-US" sz="3200" dirty="0"/>
            </a:br>
            <a:r>
              <a:rPr lang="en-US" sz="3200" dirty="0"/>
              <a:t>phasors and impedances, i.e., complex numbers). </a:t>
            </a:r>
          </a:p>
        </p:txBody>
      </p:sp>
    </p:spTree>
    <p:extLst>
      <p:ext uri="{BB962C8B-B14F-4D97-AF65-F5344CB8AC3E}">
        <p14:creationId xmlns:p14="http://schemas.microsoft.com/office/powerpoint/2010/main" val="576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9D7765-A645-B348-9587-8F820E0F2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77" y="1123116"/>
            <a:ext cx="3165805" cy="2043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D039F-D3BD-324B-B5E1-E9CD745DF00C}"/>
              </a:ext>
            </a:extLst>
          </p:cNvPr>
          <p:cNvSpPr txBox="1"/>
          <p:nvPr/>
        </p:nvSpPr>
        <p:spPr>
          <a:xfrm>
            <a:off x="67456" y="104931"/>
            <a:ext cx="8276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equivalent impedance for the following?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4C0A2-C442-EE40-9FA8-929963035DBC}"/>
                  </a:ext>
                </a:extLst>
              </p:cNvPr>
              <p:cNvSpPr txBox="1"/>
              <p:nvPr/>
            </p:nvSpPr>
            <p:spPr>
              <a:xfrm>
                <a:off x="4434717" y="3859521"/>
                <a:ext cx="129702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4C0A2-C442-EE40-9FA8-929963035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17" y="3859521"/>
                <a:ext cx="1297022" cy="622735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42BD5-DF01-E146-A5DC-BF134CF2963F}"/>
                  </a:ext>
                </a:extLst>
              </p:cNvPr>
              <p:cNvSpPr txBox="1"/>
              <p:nvPr/>
            </p:nvSpPr>
            <p:spPr>
              <a:xfrm>
                <a:off x="676279" y="4946533"/>
                <a:ext cx="10839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D)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,    E) None of these.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42BD5-DF01-E146-A5DC-BF134CF29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9" y="4946533"/>
                <a:ext cx="10839442" cy="584775"/>
              </a:xfrm>
              <a:prstGeom prst="rect">
                <a:avLst/>
              </a:prstGeom>
              <a:blipFill>
                <a:blip r:embed="rId8"/>
                <a:stretch>
                  <a:fillRect l="-1405" t="-12766" r="-105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14BB07-D3FB-964F-BAFB-E9C3908CC5B1}"/>
                  </a:ext>
                </a:extLst>
              </p:cNvPr>
              <p:cNvSpPr txBox="1"/>
              <p:nvPr/>
            </p:nvSpPr>
            <p:spPr>
              <a:xfrm>
                <a:off x="5610813" y="3859521"/>
                <a:ext cx="1101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14BB07-D3FB-964F-BAFB-E9C3908C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813" y="3859521"/>
                <a:ext cx="1101584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FCFBA36-CC50-214E-AADB-2F3BE7670BB2}"/>
              </a:ext>
            </a:extLst>
          </p:cNvPr>
          <p:cNvSpPr/>
          <p:nvPr/>
        </p:nvSpPr>
        <p:spPr>
          <a:xfrm>
            <a:off x="4449707" y="3893491"/>
            <a:ext cx="2218961" cy="6227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310D11-4F07-0E83-8BC7-034B571310C3}"/>
                  </a:ext>
                </a:extLst>
              </p:cNvPr>
              <p:cNvSpPr txBox="1"/>
              <p:nvPr/>
            </p:nvSpPr>
            <p:spPr>
              <a:xfrm>
                <a:off x="7252916" y="1598770"/>
                <a:ext cx="4653005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310D11-4F07-0E83-8BC7-034B57131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916" y="1598770"/>
                <a:ext cx="4653005" cy="977319"/>
              </a:xfrm>
              <a:prstGeom prst="rect">
                <a:avLst/>
              </a:prstGeom>
              <a:blipFill>
                <a:blip r:embed="rId10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6259E4-B5B7-136D-6C2F-D31D3682BC8C}"/>
                  </a:ext>
                </a:extLst>
              </p:cNvPr>
              <p:cNvSpPr txBox="1"/>
              <p:nvPr/>
            </p:nvSpPr>
            <p:spPr>
              <a:xfrm>
                <a:off x="7252916" y="1598770"/>
                <a:ext cx="4653005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6259E4-B5B7-136D-6C2F-D31D3682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916" y="1598770"/>
                <a:ext cx="4653005" cy="977319"/>
              </a:xfrm>
              <a:prstGeom prst="rect">
                <a:avLst/>
              </a:prstGeom>
              <a:blipFill>
                <a:blip r:embed="rId11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A4B86C0-3799-B085-2C44-10C4E2CB1AD3}"/>
              </a:ext>
            </a:extLst>
          </p:cNvPr>
          <p:cNvGrpSpPr/>
          <p:nvPr/>
        </p:nvGrpSpPr>
        <p:grpSpPr>
          <a:xfrm>
            <a:off x="9424446" y="1645787"/>
            <a:ext cx="0" cy="914400"/>
            <a:chOff x="8203815" y="3262329"/>
            <a:chExt cx="0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3AA4C9-2BE8-03AA-32A0-EAEC0215EF29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0C32F3-C9E6-4DA5-4F59-5DFA51FDC9BA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2948CD-73D9-09E9-BD56-A7881B3DBCA5}"/>
              </a:ext>
            </a:extLst>
          </p:cNvPr>
          <p:cNvGrpSpPr/>
          <p:nvPr/>
        </p:nvGrpSpPr>
        <p:grpSpPr>
          <a:xfrm>
            <a:off x="10507148" y="1645787"/>
            <a:ext cx="0" cy="914400"/>
            <a:chOff x="8203815" y="3262329"/>
            <a:chExt cx="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408C4E-02F2-EE59-C993-7790024A6219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5B761-AE51-1FAA-5197-61253BD3C0F1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2BE241-E633-B3DA-782C-6D38F2D20AD2}"/>
                  </a:ext>
                </a:extLst>
              </p:cNvPr>
              <p:cNvSpPr txBox="1"/>
              <p:nvPr/>
            </p:nvSpPr>
            <p:spPr>
              <a:xfrm>
                <a:off x="8709917" y="2739427"/>
                <a:ext cx="1739002" cy="102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2BE241-E633-B3DA-782C-6D38F2D20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17" y="2739427"/>
                <a:ext cx="1739002" cy="1021883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44EA71-970F-2E33-9FE4-E6013E40C98B}"/>
              </a:ext>
            </a:extLst>
          </p:cNvPr>
          <p:cNvSpPr/>
          <p:nvPr/>
        </p:nvSpPr>
        <p:spPr>
          <a:xfrm>
            <a:off x="4876221" y="1684802"/>
            <a:ext cx="2285230" cy="93174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7DBC50-4908-E3A1-931E-16514ADD6077}"/>
              </a:ext>
            </a:extLst>
          </p:cNvPr>
          <p:cNvCxnSpPr>
            <a:cxnSpLocks/>
          </p:cNvCxnSpPr>
          <p:nvPr/>
        </p:nvCxnSpPr>
        <p:spPr>
          <a:xfrm flipH="1">
            <a:off x="7104807" y="1123116"/>
            <a:ext cx="485522" cy="52122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196764-0C91-FD5E-35A1-0A7EA8EDD308}"/>
              </a:ext>
            </a:extLst>
          </p:cNvPr>
          <p:cNvSpPr txBox="1"/>
          <p:nvPr/>
        </p:nvSpPr>
        <p:spPr>
          <a:xfrm>
            <a:off x="7519482" y="611536"/>
            <a:ext cx="3578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Parallel combination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appears as an open circuit.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695A8-8BA4-5341-0546-E554D2BCB98D}"/>
              </a:ext>
            </a:extLst>
          </p:cNvPr>
          <p:cNvSpPr txBox="1"/>
          <p:nvPr/>
        </p:nvSpPr>
        <p:spPr>
          <a:xfrm>
            <a:off x="242100" y="711138"/>
            <a:ext cx="3218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Anything in parallel with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an open circuit appears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as that “anything.”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EE007D-177B-DD3F-AE11-8DE27CE46423}"/>
              </a:ext>
            </a:extLst>
          </p:cNvPr>
          <p:cNvCxnSpPr>
            <a:cxnSpLocks/>
          </p:cNvCxnSpPr>
          <p:nvPr/>
        </p:nvCxnSpPr>
        <p:spPr>
          <a:xfrm>
            <a:off x="3252696" y="1546791"/>
            <a:ext cx="627680" cy="462474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1" grpId="0" animBg="1"/>
      <p:bldP spid="2" grpId="0"/>
      <p:bldP spid="3" grpId="0"/>
      <p:bldP spid="4" grpId="0"/>
      <p:bldP spid="5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05DDA-1428-527D-D401-98307215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93" y="161381"/>
            <a:ext cx="8404598" cy="283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F196B-CC04-1BC2-E145-1142D55A9CB5}"/>
              </a:ext>
            </a:extLst>
          </p:cNvPr>
          <p:cNvSpPr txBox="1"/>
          <p:nvPr/>
        </p:nvSpPr>
        <p:spPr>
          <a:xfrm>
            <a:off x="160002" y="137626"/>
            <a:ext cx="275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N&amp;R Prob. 9.34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97ACC-4D0C-46CC-5BDA-A1E3107B31A3}"/>
                  </a:ext>
                </a:extLst>
              </p:cNvPr>
              <p:cNvSpPr txBox="1"/>
              <p:nvPr/>
            </p:nvSpPr>
            <p:spPr>
              <a:xfrm>
                <a:off x="160002" y="891312"/>
                <a:ext cx="4014882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At what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sz="3200" dirty="0"/>
                </a:br>
                <a:r>
                  <a:rPr lang="en-US" sz="3200" dirty="0"/>
                  <a:t>in phase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97ACC-4D0C-46CC-5BDA-A1E3107B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2" y="891312"/>
                <a:ext cx="4014882" cy="1117229"/>
              </a:xfrm>
              <a:prstGeom prst="rect">
                <a:avLst/>
              </a:prstGeom>
              <a:blipFill>
                <a:blip r:embed="rId3"/>
                <a:stretch>
                  <a:fillRect l="-3785" t="-79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8EE8F03-FFBA-BD5F-44CF-65CA517D2938}"/>
              </a:ext>
            </a:extLst>
          </p:cNvPr>
          <p:cNvSpPr txBox="1"/>
          <p:nvPr/>
        </p:nvSpPr>
        <p:spPr>
          <a:xfrm>
            <a:off x="160002" y="1907419"/>
            <a:ext cx="4712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Impedance seen by</a:t>
            </a:r>
            <a:br>
              <a:rPr lang="en-US" sz="3200" dirty="0"/>
            </a:br>
            <a:r>
              <a:rPr lang="en-US" sz="3200" dirty="0"/>
              <a:t>source must be purely real.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E35CD-7AE6-F8EF-7813-8F4D31A53336}"/>
                  </a:ext>
                </a:extLst>
              </p:cNvPr>
              <p:cNvSpPr txBox="1"/>
              <p:nvPr/>
            </p:nvSpPr>
            <p:spPr>
              <a:xfrm>
                <a:off x="160002" y="3575468"/>
                <a:ext cx="69603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Does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resistor factor into solution?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E35CD-7AE6-F8EF-7813-8F4D31A5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2" y="3575468"/>
                <a:ext cx="6960303" cy="584775"/>
              </a:xfrm>
              <a:prstGeom prst="rect">
                <a:avLst/>
              </a:prstGeom>
              <a:blipFill>
                <a:blip r:embed="rId4"/>
                <a:stretch>
                  <a:fillRect l="-2186" t="-12766" r="-127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965729F-BFBD-B5C7-55B5-AC94AD6BB97C}"/>
              </a:ext>
            </a:extLst>
          </p:cNvPr>
          <p:cNvSpPr txBox="1"/>
          <p:nvPr/>
        </p:nvSpPr>
        <p:spPr>
          <a:xfrm>
            <a:off x="7120305" y="3575468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EFC1F-8360-12DA-1681-5E4CC8E74E67}"/>
              </a:ext>
            </a:extLst>
          </p:cNvPr>
          <p:cNvSpPr txBox="1"/>
          <p:nvPr/>
        </p:nvSpPr>
        <p:spPr>
          <a:xfrm>
            <a:off x="160002" y="4121918"/>
            <a:ext cx="11553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 equivalent impedance of remaining elements to be purely real.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6900A7-6D9D-3B73-9F3A-EBF5C868DDB1}"/>
                  </a:ext>
                </a:extLst>
              </p:cNvPr>
              <p:cNvSpPr txBox="1"/>
              <p:nvPr/>
            </p:nvSpPr>
            <p:spPr>
              <a:xfrm>
                <a:off x="160002" y="4668368"/>
                <a:ext cx="10828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If impedance is purely real, admittance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is purely real.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6900A7-6D9D-3B73-9F3A-EBF5C868D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2" y="4668368"/>
                <a:ext cx="10828221" cy="584775"/>
              </a:xfrm>
              <a:prstGeom prst="rect">
                <a:avLst/>
              </a:prstGeom>
              <a:blipFill>
                <a:blip r:embed="rId5"/>
                <a:stretch>
                  <a:fillRect l="-1405" t="-131915" r="-1288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CD5736-853B-E29F-BE53-7D3AD8DE9C01}"/>
                  </a:ext>
                </a:extLst>
              </p:cNvPr>
              <p:cNvSpPr txBox="1"/>
              <p:nvPr/>
            </p:nvSpPr>
            <p:spPr>
              <a:xfrm>
                <a:off x="3037220" y="5178857"/>
                <a:ext cx="7720832" cy="1118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𝑗𝑦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CD5736-853B-E29F-BE53-7D3AD8DE9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220" y="5178857"/>
                <a:ext cx="7720832" cy="1118255"/>
              </a:xfrm>
              <a:prstGeom prst="rect">
                <a:avLst/>
              </a:prstGeom>
              <a:blipFill>
                <a:blip r:embed="rId6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80E2B87-DF70-95EC-56CC-E058C1C83B14}"/>
              </a:ext>
            </a:extLst>
          </p:cNvPr>
          <p:cNvSpPr txBox="1"/>
          <p:nvPr/>
        </p:nvSpPr>
        <p:spPr>
          <a:xfrm>
            <a:off x="160002" y="6253711"/>
            <a:ext cx="1099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frequency makes </a:t>
            </a:r>
            <a:r>
              <a:rPr lang="en-US" sz="3200" i="1" dirty="0"/>
              <a:t>total</a:t>
            </a:r>
            <a:r>
              <a:rPr lang="en-US" sz="3200" dirty="0"/>
              <a:t> admittance real (</a:t>
            </a:r>
            <a:r>
              <a:rPr lang="en-US" sz="3200" i="1" dirty="0"/>
              <a:t>susceptance zero</a:t>
            </a:r>
            <a:r>
              <a:rPr lang="en-US" sz="3200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475D75-0868-E348-166E-AC1569D5EF4B}"/>
                  </a:ext>
                </a:extLst>
              </p:cNvPr>
              <p:cNvSpPr txBox="1"/>
              <p:nvPr/>
            </p:nvSpPr>
            <p:spPr>
              <a:xfrm>
                <a:off x="10318611" y="1663807"/>
                <a:ext cx="8563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475D75-0868-E348-166E-AC1569D5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11" y="1663807"/>
                <a:ext cx="856325" cy="523220"/>
              </a:xfrm>
              <a:prstGeom prst="rect">
                <a:avLst/>
              </a:prstGeom>
              <a:blipFill>
                <a:blip r:embed="rId7"/>
                <a:stretch>
                  <a:fillRect l="-2941" r="-294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652A7-5C73-AE7D-C1C3-4CC976A06B36}"/>
                  </a:ext>
                </a:extLst>
              </p:cNvPr>
              <p:cNvSpPr txBox="1"/>
              <p:nvPr/>
            </p:nvSpPr>
            <p:spPr>
              <a:xfrm>
                <a:off x="6296008" y="1311386"/>
                <a:ext cx="1526380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0.004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652A7-5C73-AE7D-C1C3-4CC976A0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8" y="1311386"/>
                <a:ext cx="1526380" cy="977319"/>
              </a:xfrm>
              <a:prstGeom prst="rect">
                <a:avLst/>
              </a:prstGeom>
              <a:blipFill>
                <a:blip r:embed="rId8"/>
                <a:stretch>
                  <a:fillRect l="-165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F00C7BF-3D93-8CBD-3B0A-0F6B6135CE78}"/>
              </a:ext>
            </a:extLst>
          </p:cNvPr>
          <p:cNvSpPr txBox="1"/>
          <p:nvPr/>
        </p:nvSpPr>
        <p:spPr>
          <a:xfrm>
            <a:off x="160002" y="5214818"/>
            <a:ext cx="2742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Following may</a:t>
            </a:r>
            <a:br>
              <a:rPr lang="en-US" sz="3200" dirty="0"/>
            </a:br>
            <a:r>
              <a:rPr lang="en-US" sz="3200" dirty="0"/>
              <a:t>come in handy: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3E422-523B-9A2C-48E3-EDFCE0BBC2B1}"/>
                  </a:ext>
                </a:extLst>
              </p:cNvPr>
              <p:cNvSpPr txBox="1"/>
              <p:nvPr/>
            </p:nvSpPr>
            <p:spPr>
              <a:xfrm>
                <a:off x="9383815" y="908318"/>
                <a:ext cx="663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3E422-523B-9A2C-48E3-EDFCE0BB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815" y="908318"/>
                <a:ext cx="66396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0F723A-A0AC-BBBD-E169-53CB429A882B}"/>
                  </a:ext>
                </a:extLst>
              </p:cNvPr>
              <p:cNvSpPr txBox="1"/>
              <p:nvPr/>
            </p:nvSpPr>
            <p:spPr>
              <a:xfrm>
                <a:off x="114504" y="2917596"/>
                <a:ext cx="5132752" cy="65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p>
                        <m:sSu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0F723A-A0AC-BBBD-E169-53CB429A8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4" y="2917596"/>
                <a:ext cx="5132752" cy="657872"/>
              </a:xfrm>
              <a:prstGeom prst="rect">
                <a:avLst/>
              </a:prstGeom>
              <a:blipFill>
                <a:blip r:embed="rId1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FA01DD-C7BB-11F8-3AE9-074A474DB4A1}"/>
                  </a:ext>
                </a:extLst>
              </p:cNvPr>
              <p:cNvSpPr txBox="1"/>
              <p:nvPr/>
            </p:nvSpPr>
            <p:spPr>
              <a:xfrm>
                <a:off x="114504" y="2917596"/>
                <a:ext cx="5132752" cy="65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FA01DD-C7BB-11F8-3AE9-074A474D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4" y="2917596"/>
                <a:ext cx="5132752" cy="657872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C934A8-E52D-DDE3-BC1C-BEDB8DD96CB8}"/>
                  </a:ext>
                </a:extLst>
              </p:cNvPr>
              <p:cNvSpPr txBox="1"/>
              <p:nvPr/>
            </p:nvSpPr>
            <p:spPr>
              <a:xfrm>
                <a:off x="114504" y="2917596"/>
                <a:ext cx="5132752" cy="65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C934A8-E52D-DDE3-BC1C-BEDB8DD96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4" y="2917596"/>
                <a:ext cx="5132752" cy="657872"/>
              </a:xfrm>
              <a:prstGeom prst="rect">
                <a:avLst/>
              </a:prstGeom>
              <a:blipFill>
                <a:blip r:embed="rId1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2F1030-BD21-378E-B4B8-912598061E8A}"/>
                  </a:ext>
                </a:extLst>
              </p:cNvPr>
              <p:cNvSpPr txBox="1"/>
              <p:nvPr/>
            </p:nvSpPr>
            <p:spPr>
              <a:xfrm>
                <a:off x="5278006" y="2999373"/>
                <a:ext cx="6799490" cy="52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must be zero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have same phase.)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2F1030-BD21-378E-B4B8-912598061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006" y="2999373"/>
                <a:ext cx="6799490" cy="525016"/>
              </a:xfrm>
              <a:prstGeom prst="rect">
                <a:avLst/>
              </a:prstGeom>
              <a:blipFill>
                <a:blip r:embed="rId15"/>
                <a:stretch>
                  <a:fillRect l="-1493" t="-9524" r="-746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B4E22D-2170-48CA-1955-C757A18F99D3}"/>
                  </a:ext>
                </a:extLst>
              </p:cNvPr>
              <p:cNvSpPr txBox="1"/>
              <p:nvPr/>
            </p:nvSpPr>
            <p:spPr>
              <a:xfrm>
                <a:off x="3037220" y="5178857"/>
                <a:ext cx="7720832" cy="1118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𝑗𝑦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B4E22D-2170-48CA-1955-C757A18F9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220" y="5178857"/>
                <a:ext cx="7720832" cy="1118255"/>
              </a:xfrm>
              <a:prstGeom prst="rect">
                <a:avLst/>
              </a:prstGeom>
              <a:blipFill>
                <a:blip r:embed="rId16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10BE0C-8676-57C0-9611-C9D766CB7D17}"/>
                  </a:ext>
                </a:extLst>
              </p:cNvPr>
              <p:cNvSpPr txBox="1"/>
              <p:nvPr/>
            </p:nvSpPr>
            <p:spPr>
              <a:xfrm>
                <a:off x="3037220" y="5178857"/>
                <a:ext cx="7720832" cy="1118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𝑗𝑦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10BE0C-8676-57C0-9611-C9D766CB7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220" y="5178857"/>
                <a:ext cx="7720832" cy="1118255"/>
              </a:xfrm>
              <a:prstGeom prst="rect">
                <a:avLst/>
              </a:prstGeom>
              <a:blipFill>
                <a:blip r:embed="rId17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3BFE687-2183-F5E5-2F8A-98454FD626BF}"/>
              </a:ext>
            </a:extLst>
          </p:cNvPr>
          <p:cNvSpPr txBox="1"/>
          <p:nvPr/>
        </p:nvSpPr>
        <p:spPr>
          <a:xfrm>
            <a:off x="407762" y="530187"/>
            <a:ext cx="224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(HW Mastering.)</a:t>
            </a:r>
          </a:p>
        </p:txBody>
      </p:sp>
    </p:spTree>
    <p:extLst>
      <p:ext uri="{BB962C8B-B14F-4D97-AF65-F5344CB8AC3E}">
        <p14:creationId xmlns:p14="http://schemas.microsoft.com/office/powerpoint/2010/main" val="31166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19" grpId="0"/>
      <p:bldP spid="20" grpId="0"/>
      <p:bldP spid="21" grpId="0"/>
      <p:bldP spid="22" grpId="0"/>
      <p:bldP spid="2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B6C32D-8BF7-3DCD-4709-C5A88A257B23}"/>
                  </a:ext>
                </a:extLst>
              </p:cNvPr>
              <p:cNvSpPr txBox="1"/>
              <p:nvPr/>
            </p:nvSpPr>
            <p:spPr>
              <a:xfrm>
                <a:off x="8846327" y="4781523"/>
                <a:ext cx="3058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B6C32D-8BF7-3DCD-4709-C5A88A257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327" y="4781523"/>
                <a:ext cx="3058465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11C311-C423-4B4E-B87A-FCDC2C905E29}"/>
                  </a:ext>
                </a:extLst>
              </p:cNvPr>
              <p:cNvSpPr txBox="1"/>
              <p:nvPr/>
            </p:nvSpPr>
            <p:spPr>
              <a:xfrm>
                <a:off x="5188867" y="4781523"/>
                <a:ext cx="28902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11C311-C423-4B4E-B87A-FCDC2C905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67" y="4781523"/>
                <a:ext cx="2890215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D26B20-FC1D-804E-9C5E-3EB7A750997A}"/>
                  </a:ext>
                </a:extLst>
              </p:cNvPr>
              <p:cNvSpPr txBox="1"/>
              <p:nvPr/>
            </p:nvSpPr>
            <p:spPr>
              <a:xfrm>
                <a:off x="4387706" y="3411402"/>
                <a:ext cx="4450193" cy="11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D26B20-FC1D-804E-9C5E-3EB7A750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06" y="3411402"/>
                <a:ext cx="4450193" cy="1113831"/>
              </a:xfrm>
              <a:prstGeom prst="rect">
                <a:avLst/>
              </a:prstGeom>
              <a:blipFill>
                <a:blip r:embed="rId5"/>
                <a:stretch>
                  <a:fillRect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118B0750-6C9B-314F-9831-6EFC32B9D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39" y="228600"/>
            <a:ext cx="830159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D039F-D3BD-324B-B5E1-E9CD745DF00C}"/>
              </a:ext>
            </a:extLst>
          </p:cNvPr>
          <p:cNvSpPr txBox="1"/>
          <p:nvPr/>
        </p:nvSpPr>
        <p:spPr>
          <a:xfrm>
            <a:off x="67456" y="10493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201CA5-28D1-9C41-A521-89038F44AB4F}"/>
                  </a:ext>
                </a:extLst>
              </p:cNvPr>
              <p:cNvSpPr txBox="1"/>
              <p:nvPr/>
            </p:nvSpPr>
            <p:spPr>
              <a:xfrm>
                <a:off x="607101" y="4766359"/>
                <a:ext cx="846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201CA5-28D1-9C41-A521-89038F44A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1" y="4766359"/>
                <a:ext cx="8468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42BD5-DF01-E146-A5DC-BF134CF2963F}"/>
                  </a:ext>
                </a:extLst>
              </p:cNvPr>
              <p:cNvSpPr txBox="1"/>
              <p:nvPr/>
            </p:nvSpPr>
            <p:spPr>
              <a:xfrm>
                <a:off x="676279" y="5412631"/>
                <a:ext cx="94035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,   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,    C)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,    D)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   E) None of these.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942BD5-DF01-E146-A5DC-BF134CF29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9" y="5412631"/>
                <a:ext cx="9403536" cy="584775"/>
              </a:xfrm>
              <a:prstGeom prst="rect">
                <a:avLst/>
              </a:prstGeom>
              <a:blipFill>
                <a:blip r:embed="rId8"/>
                <a:stretch>
                  <a:fillRect l="-1619" t="-12766" r="-67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A064B-10A3-A24A-A9CA-170545A04F6E}"/>
                  </a:ext>
                </a:extLst>
              </p:cNvPr>
              <p:cNvSpPr txBox="1"/>
              <p:nvPr/>
            </p:nvSpPr>
            <p:spPr>
              <a:xfrm>
                <a:off x="1243495" y="4766359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A064B-10A3-A24A-A9CA-170545A04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95" y="4766359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B343AA2-DD63-584D-A155-28119FAB8904}"/>
              </a:ext>
            </a:extLst>
          </p:cNvPr>
          <p:cNvSpPr/>
          <p:nvPr/>
        </p:nvSpPr>
        <p:spPr>
          <a:xfrm>
            <a:off x="618735" y="4800329"/>
            <a:ext cx="1109480" cy="5508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4C9911-0D57-6F46-BEB3-90C82AF6214F}"/>
              </a:ext>
            </a:extLst>
          </p:cNvPr>
          <p:cNvSpPr/>
          <p:nvPr/>
        </p:nvSpPr>
        <p:spPr>
          <a:xfrm>
            <a:off x="2699978" y="4762544"/>
            <a:ext cx="2105266" cy="6227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E8CBF9-897D-384D-9D82-DCD8D4D05DEB}"/>
                  </a:ext>
                </a:extLst>
              </p:cNvPr>
              <p:cNvSpPr txBox="1"/>
              <p:nvPr/>
            </p:nvSpPr>
            <p:spPr>
              <a:xfrm>
                <a:off x="2709120" y="4762544"/>
                <a:ext cx="10434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E8CBF9-897D-384D-9D82-DCD8D4D0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20" y="4762544"/>
                <a:ext cx="1043491" cy="584775"/>
              </a:xfrm>
              <a:prstGeom prst="rect">
                <a:avLst/>
              </a:prstGeom>
              <a:blipFill>
                <a:blip r:embed="rId1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A70B5E-28A7-304E-8D49-86C3053DEC0B}"/>
                  </a:ext>
                </a:extLst>
              </p:cNvPr>
              <p:cNvSpPr txBox="1"/>
              <p:nvPr/>
            </p:nvSpPr>
            <p:spPr>
              <a:xfrm>
                <a:off x="6056125" y="1340203"/>
                <a:ext cx="725199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3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A70B5E-28A7-304E-8D49-86C3053D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125" y="1340203"/>
                <a:ext cx="725199" cy="1431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360B62-605F-714E-8F78-594AC98BF9F1}"/>
                  </a:ext>
                </a:extLst>
              </p:cNvPr>
              <p:cNvSpPr txBox="1"/>
              <p:nvPr/>
            </p:nvSpPr>
            <p:spPr>
              <a:xfrm>
                <a:off x="2059564" y="3675931"/>
                <a:ext cx="2328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360B62-605F-714E-8F78-594AC98BF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64" y="3675931"/>
                <a:ext cx="2328650" cy="584775"/>
              </a:xfrm>
              <a:prstGeom prst="rect">
                <a:avLst/>
              </a:prstGeom>
              <a:blipFill>
                <a:blip r:embed="rId1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043BCA-F55E-2B48-9046-EB080CD7AAC2}"/>
                  </a:ext>
                </a:extLst>
              </p:cNvPr>
              <p:cNvSpPr txBox="1"/>
              <p:nvPr/>
            </p:nvSpPr>
            <p:spPr>
              <a:xfrm>
                <a:off x="4387706" y="3411402"/>
                <a:ext cx="4450193" cy="11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043BCA-F55E-2B48-9046-EB080CD7A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06" y="3411402"/>
                <a:ext cx="4450193" cy="1113831"/>
              </a:xfrm>
              <a:prstGeom prst="rect">
                <a:avLst/>
              </a:prstGeom>
              <a:blipFill>
                <a:blip r:embed="rId13"/>
                <a:stretch>
                  <a:fillRect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CDF96B-3D08-114F-A818-52551261D337}"/>
                  </a:ext>
                </a:extLst>
              </p:cNvPr>
              <p:cNvSpPr txBox="1"/>
              <p:nvPr/>
            </p:nvSpPr>
            <p:spPr>
              <a:xfrm>
                <a:off x="4387706" y="3411402"/>
                <a:ext cx="4450193" cy="11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CDF96B-3D08-114F-A818-52551261D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06" y="3411402"/>
                <a:ext cx="4450193" cy="1113831"/>
              </a:xfrm>
              <a:prstGeom prst="rect">
                <a:avLst/>
              </a:prstGeom>
              <a:blipFill>
                <a:blip r:embed="rId14"/>
                <a:stretch>
                  <a:fillRect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60EC3C-119F-DF4B-A586-5A8EE5107066}"/>
                  </a:ext>
                </a:extLst>
              </p:cNvPr>
              <p:cNvSpPr txBox="1"/>
              <p:nvPr/>
            </p:nvSpPr>
            <p:spPr>
              <a:xfrm>
                <a:off x="3500079" y="4762544"/>
                <a:ext cx="1305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60EC3C-119F-DF4B-A586-5A8EE5107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79" y="4762544"/>
                <a:ext cx="1305165" cy="584775"/>
              </a:xfrm>
              <a:prstGeom prst="rect">
                <a:avLst/>
              </a:prstGeom>
              <a:blipFill>
                <a:blip r:embed="rId15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E51671-AD39-3748-939F-8707B8F6CD10}"/>
                  </a:ext>
                </a:extLst>
              </p:cNvPr>
              <p:cNvSpPr txBox="1"/>
              <p:nvPr/>
            </p:nvSpPr>
            <p:spPr>
              <a:xfrm>
                <a:off x="9684396" y="142782"/>
                <a:ext cx="2053318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Open circuit:</a:t>
                </a:r>
              </a:p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E51671-AD39-3748-939F-8707B8F6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396" y="142782"/>
                <a:ext cx="2053318" cy="987322"/>
              </a:xfrm>
              <a:prstGeom prst="rect">
                <a:avLst/>
              </a:prstGeom>
              <a:blipFill>
                <a:blip r:embed="rId16"/>
                <a:stretch>
                  <a:fillRect l="-5521" t="-6410" r="-5521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37FCBB3-9C04-D243-8DA4-52A9D82BD16B}"/>
              </a:ext>
            </a:extLst>
          </p:cNvPr>
          <p:cNvSpPr txBox="1"/>
          <p:nvPr/>
        </p:nvSpPr>
        <p:spPr>
          <a:xfrm>
            <a:off x="1001698" y="454959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C9AB6E-3EA0-2C42-B69C-7BA4F44A9DB7}"/>
              </a:ext>
            </a:extLst>
          </p:cNvPr>
          <p:cNvSpPr txBox="1"/>
          <p:nvPr/>
        </p:nvSpPr>
        <p:spPr>
          <a:xfrm>
            <a:off x="3274304" y="452413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1744F1-6753-7B4C-BD1B-F50279B41D4F}"/>
                  </a:ext>
                </a:extLst>
              </p:cNvPr>
              <p:cNvSpPr txBox="1"/>
              <p:nvPr/>
            </p:nvSpPr>
            <p:spPr>
              <a:xfrm>
                <a:off x="5188867" y="4781523"/>
                <a:ext cx="28902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1744F1-6753-7B4C-BD1B-F50279B41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67" y="4781523"/>
                <a:ext cx="2890215" cy="584775"/>
              </a:xfrm>
              <a:prstGeom prst="rect">
                <a:avLst/>
              </a:prstGeom>
              <a:blipFill>
                <a:blip r:embed="rId1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879581-4431-D448-AFC1-F7450E965D81}"/>
                  </a:ext>
                </a:extLst>
              </p:cNvPr>
              <p:cNvSpPr txBox="1"/>
              <p:nvPr/>
            </p:nvSpPr>
            <p:spPr>
              <a:xfrm>
                <a:off x="8846327" y="4781523"/>
                <a:ext cx="3058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879581-4431-D448-AFC1-F7450E96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327" y="4781523"/>
                <a:ext cx="3058465" cy="584775"/>
              </a:xfrm>
              <a:prstGeom prst="rect">
                <a:avLst/>
              </a:prstGeom>
              <a:blipFill>
                <a:blip r:embed="rId1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>
            <a:extLst>
              <a:ext uri="{FF2B5EF4-FFF2-40B4-BE49-F238E27FC236}">
                <a16:creationId xmlns:a16="http://schemas.microsoft.com/office/drawing/2014/main" id="{164EBBC6-64C4-B742-8EAA-073FBAB26230}"/>
              </a:ext>
            </a:extLst>
          </p:cNvPr>
          <p:cNvSpPr/>
          <p:nvPr/>
        </p:nvSpPr>
        <p:spPr>
          <a:xfrm>
            <a:off x="8221262" y="488897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71564-05F2-5958-C8FA-F15BEEBF142D}"/>
              </a:ext>
            </a:extLst>
          </p:cNvPr>
          <p:cNvSpPr txBox="1"/>
          <p:nvPr/>
        </p:nvSpPr>
        <p:spPr>
          <a:xfrm>
            <a:off x="969410" y="414835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2B4E9-5347-7D62-1E30-F39187EC55B6}"/>
              </a:ext>
            </a:extLst>
          </p:cNvPr>
          <p:cNvSpPr txBox="1"/>
          <p:nvPr/>
        </p:nvSpPr>
        <p:spPr>
          <a:xfrm>
            <a:off x="3243046" y="414835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CAF19-3B42-92EE-0651-21B413882F5D}"/>
              </a:ext>
            </a:extLst>
          </p:cNvPr>
          <p:cNvSpPr txBox="1"/>
          <p:nvPr/>
        </p:nvSpPr>
        <p:spPr>
          <a:xfrm>
            <a:off x="67456" y="5903893"/>
            <a:ext cx="12109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 steady state, inductor and capacitor exchange energy, but they do not draw any</a:t>
            </a:r>
            <a:br>
              <a:rPr lang="en-US" sz="2800" dirty="0"/>
            </a:br>
            <a:r>
              <a:rPr lang="en-US" sz="2800" dirty="0"/>
              <a:t>energy from source.  </a:t>
            </a:r>
            <a:r>
              <a:rPr lang="en-US" sz="2800" dirty="0">
                <a:solidFill>
                  <a:schemeClr val="bg1"/>
                </a:solidFill>
              </a:rPr>
              <a:t>Energy got to inductor and capacitor in a prior transient.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A72ECC3-BA95-59E6-D1A0-FDC1A7316E0F}"/>
              </a:ext>
            </a:extLst>
          </p:cNvPr>
          <p:cNvSpPr/>
          <p:nvPr/>
        </p:nvSpPr>
        <p:spPr>
          <a:xfrm rot="16200000">
            <a:off x="1087965" y="242521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009CE-6E73-82D7-4AEA-834564D11DAD}"/>
                  </a:ext>
                </a:extLst>
              </p:cNvPr>
              <p:cNvSpPr txBox="1"/>
              <p:nvPr/>
            </p:nvSpPr>
            <p:spPr>
              <a:xfrm>
                <a:off x="57260" y="2865249"/>
                <a:ext cx="243271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Same as just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000" dirty="0"/>
                  <a:t>”</a:t>
                </a:r>
                <a:br>
                  <a:rPr lang="en-US" sz="2000" dirty="0"/>
                </a:br>
                <a:r>
                  <a:rPr lang="en-US" sz="2000" dirty="0"/>
                  <a:t>but angle emphasizes</a:t>
                </a:r>
                <a:br>
                  <a:rPr lang="en-US" sz="2000" dirty="0"/>
                </a:br>
                <a:r>
                  <a:rPr lang="en-US" sz="2000" dirty="0"/>
                  <a:t>this is a phasor.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009CE-6E73-82D7-4AEA-834564D11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0" y="2865249"/>
                <a:ext cx="2432717" cy="1015663"/>
              </a:xfrm>
              <a:prstGeom prst="rect">
                <a:avLst/>
              </a:prstGeom>
              <a:blipFill>
                <a:blip r:embed="rId19"/>
                <a:stretch>
                  <a:fillRect l="-2083" t="-2469" r="-2604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768506-6DDB-146C-E836-CDDBBD6DC163}"/>
                  </a:ext>
                </a:extLst>
              </p:cNvPr>
              <p:cNvSpPr txBox="1"/>
              <p:nvPr/>
            </p:nvSpPr>
            <p:spPr>
              <a:xfrm>
                <a:off x="456040" y="1285315"/>
                <a:ext cx="1936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50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768506-6DDB-146C-E836-CDDBBD6D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0" y="1285315"/>
                <a:ext cx="193629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DC9CC5-1CA5-D5CF-D45A-24567D3A4322}"/>
              </a:ext>
            </a:extLst>
          </p:cNvPr>
          <p:cNvSpPr txBox="1"/>
          <p:nvPr/>
        </p:nvSpPr>
        <p:spPr>
          <a:xfrm>
            <a:off x="67456" y="5903893"/>
            <a:ext cx="12109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 steady state, inductor and capacitor exchange energy, but they do not draw any</a:t>
            </a:r>
            <a:br>
              <a:rPr lang="en-US" sz="2800" dirty="0"/>
            </a:br>
            <a:r>
              <a:rPr lang="en-US" sz="2800" dirty="0"/>
              <a:t>energy from source.  Energy got to inductor and capacitor in a prior transient.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015DAB-9969-90E2-F14A-617889580AA1}"/>
                  </a:ext>
                </a:extLst>
              </p:cNvPr>
              <p:cNvSpPr txBox="1"/>
              <p:nvPr/>
            </p:nvSpPr>
            <p:spPr>
              <a:xfrm>
                <a:off x="3531609" y="136461"/>
                <a:ext cx="16109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015DAB-9969-90E2-F14A-61788958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609" y="136461"/>
                <a:ext cx="1610954" cy="523220"/>
              </a:xfrm>
              <a:prstGeom prst="rect">
                <a:avLst/>
              </a:prstGeom>
              <a:blipFill>
                <a:blip r:embed="rId21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8DB81E-7C7C-0798-6A02-2DF8947E6CD5}"/>
              </a:ext>
            </a:extLst>
          </p:cNvPr>
          <p:cNvSpPr/>
          <p:nvPr/>
        </p:nvSpPr>
        <p:spPr>
          <a:xfrm>
            <a:off x="4805244" y="689706"/>
            <a:ext cx="4291671" cy="2739294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3824CE-87D0-A7AC-57B6-A581E004C58A}"/>
                  </a:ext>
                </a:extLst>
              </p:cNvPr>
              <p:cNvSpPr txBox="1"/>
              <p:nvPr/>
            </p:nvSpPr>
            <p:spPr>
              <a:xfrm>
                <a:off x="9217309" y="1655288"/>
                <a:ext cx="279441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1"/>
                    </a:solidFill>
                  </a:rPr>
                  <a:t>Recall Ohm’s Law: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3824CE-87D0-A7AC-57B6-A581E004C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09" y="1655288"/>
                <a:ext cx="2794419" cy="954107"/>
              </a:xfrm>
              <a:prstGeom prst="rect">
                <a:avLst/>
              </a:prstGeom>
              <a:blipFill>
                <a:blip r:embed="rId22"/>
                <a:stretch>
                  <a:fillRect l="-4525" t="-6579" r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C658985-0442-4E0A-0A48-412A6DCEEBA3}"/>
              </a:ext>
            </a:extLst>
          </p:cNvPr>
          <p:cNvSpPr txBox="1"/>
          <p:nvPr/>
        </p:nvSpPr>
        <p:spPr>
          <a:xfrm>
            <a:off x="9241527" y="2544995"/>
            <a:ext cx="174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Recall KVL.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3D1F88-AAFF-0968-AFB8-D9083910B134}"/>
                  </a:ext>
                </a:extLst>
              </p:cNvPr>
              <p:cNvSpPr txBox="1"/>
              <p:nvPr/>
            </p:nvSpPr>
            <p:spPr>
              <a:xfrm>
                <a:off x="8895482" y="3877999"/>
                <a:ext cx="3260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3D1F88-AAFF-0968-AFB8-D9083910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82" y="3877999"/>
                <a:ext cx="3260957" cy="584775"/>
              </a:xfrm>
              <a:prstGeom prst="rect">
                <a:avLst/>
              </a:prstGeom>
              <a:blipFill>
                <a:blip r:embed="rId2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31ABA13-C6C5-F76B-E28E-78A4CC78A3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95885" y="1525485"/>
            <a:ext cx="1488965" cy="1512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9C940E-2E38-3D3B-9E22-5A47664790E5}"/>
              </a:ext>
            </a:extLst>
          </p:cNvPr>
          <p:cNvSpPr txBox="1"/>
          <p:nvPr/>
        </p:nvSpPr>
        <p:spPr>
          <a:xfrm>
            <a:off x="8936966" y="3363571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 time domain?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FF6442-38B9-4009-4A4A-EF426D708ACD}"/>
              </a:ext>
            </a:extLst>
          </p:cNvPr>
          <p:cNvCxnSpPr>
            <a:cxnSpLocks/>
          </p:cNvCxnSpPr>
          <p:nvPr/>
        </p:nvCxnSpPr>
        <p:spPr>
          <a:xfrm flipH="1">
            <a:off x="9099306" y="719280"/>
            <a:ext cx="731499" cy="334481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  <p:bldP spid="28" grpId="0"/>
      <p:bldP spid="11" grpId="0"/>
      <p:bldP spid="14" grpId="0"/>
      <p:bldP spid="16" grpId="0"/>
      <p:bldP spid="19" grpId="0" animBg="1"/>
      <p:bldP spid="20" grpId="0" animBg="1"/>
      <p:bldP spid="23" grpId="0"/>
      <p:bldP spid="8" grpId="0"/>
      <p:bldP spid="15" grpId="0"/>
      <p:bldP spid="27" grpId="0"/>
      <p:bldP spid="26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4" grpId="0"/>
      <p:bldP spid="35" grpId="0" animBg="1"/>
      <p:bldP spid="2" grpId="0"/>
      <p:bldP spid="24" grpId="0"/>
      <p:bldP spid="3" grpId="0"/>
      <p:bldP spid="4" grpId="0" animBg="1"/>
      <p:bldP spid="5" grpId="0"/>
      <p:bldP spid="6" grpId="0"/>
      <p:bldP spid="7" grpId="0"/>
      <p:bldP spid="9" grpId="0"/>
      <p:bldP spid="12" grpId="0" animBg="1"/>
      <p:bldP spid="13" grpId="0"/>
      <p:bldP spid="17" grpId="0"/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9042</TotalTime>
  <Words>1591</Words>
  <Application>Microsoft Macintosh PowerPoint</Application>
  <PresentationFormat>Widescreen</PresentationFormat>
  <Paragraphs>207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Menlo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39</cp:revision>
  <cp:lastPrinted>2021-04-26T20:06:21Z</cp:lastPrinted>
  <dcterms:created xsi:type="dcterms:W3CDTF">2020-01-15T03:07:09Z</dcterms:created>
  <dcterms:modified xsi:type="dcterms:W3CDTF">2025-04-16T21:41:15Z</dcterms:modified>
</cp:coreProperties>
</file>