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889" r:id="rId3"/>
    <p:sldId id="804" r:id="rId4"/>
    <p:sldId id="781" r:id="rId5"/>
    <p:sldId id="888" r:id="rId6"/>
    <p:sldId id="782" r:id="rId7"/>
    <p:sldId id="887" r:id="rId8"/>
    <p:sldId id="791" r:id="rId9"/>
    <p:sldId id="797" r:id="rId10"/>
    <p:sldId id="883" r:id="rId11"/>
    <p:sldId id="884" r:id="rId12"/>
    <p:sldId id="885" r:id="rId13"/>
    <p:sldId id="886" r:id="rId14"/>
    <p:sldId id="798" r:id="rId15"/>
    <p:sldId id="794" r:id="rId16"/>
    <p:sldId id="799" r:id="rId17"/>
    <p:sldId id="800" r:id="rId18"/>
    <p:sldId id="8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64"/>
  </p:normalViewPr>
  <p:slideViewPr>
    <p:cSldViewPr snapToGrid="0">
      <p:cViewPr varScale="1">
        <p:scale>
          <a:sx n="165" d="100"/>
          <a:sy n="165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C4F93429-9810-F54D-840B-3FCC4D30EB87}"/>
    <pc:docChg chg="custSel addSld modSld">
      <pc:chgData name="Schneider, John Brand" userId="0a27f970-e9e3-4a42-989b-114aef573237" providerId="ADAL" clId="{C4F93429-9810-F54D-840B-3FCC4D30EB87}" dt="2022-04-25T21:03:42.484" v="78" actId="20577"/>
      <pc:docMkLst>
        <pc:docMk/>
      </pc:docMkLst>
      <pc:sldChg chg="modAnim">
        <pc:chgData name="Schneider, John Brand" userId="0a27f970-e9e3-4a42-989b-114aef573237" providerId="ADAL" clId="{C4F93429-9810-F54D-840B-3FCC4D30EB87}" dt="2022-04-25T21:02:38.803" v="5"/>
        <pc:sldMkLst>
          <pc:docMk/>
          <pc:sldMk cId="3434870997" sldId="881"/>
        </pc:sldMkLst>
      </pc:sldChg>
      <pc:sldChg chg="addSp delSp modSp new mod">
        <pc:chgData name="Schneider, John Brand" userId="0a27f970-e9e3-4a42-989b-114aef573237" providerId="ADAL" clId="{C4F93429-9810-F54D-840B-3FCC4D30EB87}" dt="2022-04-25T21:03:42.484" v="78" actId="20577"/>
        <pc:sldMkLst>
          <pc:docMk/>
          <pc:sldMk cId="1572628867" sldId="883"/>
        </pc:sldMkLst>
      </pc:sldChg>
    </pc:docChg>
  </pc:docChgLst>
  <pc:docChgLst>
    <pc:chgData name="Schneider, John Brand" userId="0a27f970-e9e3-4a42-989b-114aef573237" providerId="ADAL" clId="{B2D45004-BA47-5A42-B5A0-B94B78A76AE8}"/>
    <pc:docChg chg="undo custSel addSld delSld modSld">
      <pc:chgData name="Schneider, John Brand" userId="0a27f970-e9e3-4a42-989b-114aef573237" providerId="ADAL" clId="{B2D45004-BA47-5A42-B5A0-B94B78A76AE8}" dt="2023-12-01T18:38:19.162" v="500" actId="1037"/>
      <pc:docMkLst>
        <pc:docMk/>
      </pc:docMkLst>
      <pc:sldChg chg="modSp mod modAnim">
        <pc:chgData name="Schneider, John Brand" userId="0a27f970-e9e3-4a42-989b-114aef573237" providerId="ADAL" clId="{B2D45004-BA47-5A42-B5A0-B94B78A76AE8}" dt="2023-12-01T18:25:27.787" v="414" actId="20577"/>
        <pc:sldMkLst>
          <pc:docMk/>
          <pc:sldMk cId="1602654446" sldId="256"/>
        </pc:sldMkLst>
      </pc:sldChg>
      <pc:sldChg chg="modSp del mod">
        <pc:chgData name="Schneider, John Brand" userId="0a27f970-e9e3-4a42-989b-114aef573237" providerId="ADAL" clId="{B2D45004-BA47-5A42-B5A0-B94B78A76AE8}" dt="2023-12-01T01:01:43.399" v="23" actId="2696"/>
        <pc:sldMkLst>
          <pc:docMk/>
          <pc:sldMk cId="2441412713" sldId="757"/>
        </pc:sldMkLst>
      </pc:sldChg>
      <pc:sldChg chg="addSp delSp modSp mod delAnim modAnim">
        <pc:chgData name="Schneider, John Brand" userId="0a27f970-e9e3-4a42-989b-114aef573237" providerId="ADAL" clId="{B2D45004-BA47-5A42-B5A0-B94B78A76AE8}" dt="2023-12-01T18:34:57.269" v="480" actId="1035"/>
        <pc:sldMkLst>
          <pc:docMk/>
          <pc:sldMk cId="143363303" sldId="781"/>
        </pc:sldMkLst>
      </pc:sldChg>
      <pc:sldChg chg="addSp modSp mod modAnim">
        <pc:chgData name="Schneider, John Brand" userId="0a27f970-e9e3-4a42-989b-114aef573237" providerId="ADAL" clId="{B2D45004-BA47-5A42-B5A0-B94B78A76AE8}" dt="2023-12-01T01:57:26.491" v="373"/>
        <pc:sldMkLst>
          <pc:docMk/>
          <pc:sldMk cId="1312685737" sldId="791"/>
        </pc:sldMkLst>
      </pc:sldChg>
      <pc:sldChg chg="addSp delSp modSp add mod delAnim modAnim">
        <pc:chgData name="Schneider, John Brand" userId="0a27f970-e9e3-4a42-989b-114aef573237" providerId="ADAL" clId="{B2D45004-BA47-5A42-B5A0-B94B78A76AE8}" dt="2023-12-01T01:46:58.893" v="320" actId="1076"/>
        <pc:sldMkLst>
          <pc:docMk/>
          <pc:sldMk cId="2355969359" sldId="887"/>
        </pc:sldMkLst>
      </pc:sldChg>
      <pc:sldChg chg="addSp delSp modSp add mod addAnim delAnim modAnim">
        <pc:chgData name="Schneider, John Brand" userId="0a27f970-e9e3-4a42-989b-114aef573237" providerId="ADAL" clId="{B2D45004-BA47-5A42-B5A0-B94B78A76AE8}" dt="2023-12-01T18:38:19.162" v="500" actId="1037"/>
        <pc:sldMkLst>
          <pc:docMk/>
          <pc:sldMk cId="3575863708" sldId="888"/>
        </pc:sldMkLst>
      </pc:sldChg>
    </pc:docChg>
  </pc:docChgLst>
  <pc:docChgLst>
    <pc:chgData name="Schneider, John Brand" userId="0a27f970-e9e3-4a42-989b-114aef573237" providerId="ADAL" clId="{4AA6B4B6-0410-0742-B89E-95B7CA7C82D2}"/>
    <pc:docChg chg="undo custSel addSld delSld modSld sldOrd">
      <pc:chgData name="Schneider, John Brand" userId="0a27f970-e9e3-4a42-989b-114aef573237" providerId="ADAL" clId="{4AA6B4B6-0410-0742-B89E-95B7CA7C82D2}" dt="2022-12-02T17:29:06.661" v="614"/>
      <pc:docMkLst>
        <pc:docMk/>
      </pc:docMkLst>
      <pc:sldChg chg="modSp modAnim">
        <pc:chgData name="Schneider, John Brand" userId="0a27f970-e9e3-4a42-989b-114aef573237" providerId="ADAL" clId="{4AA6B4B6-0410-0742-B89E-95B7CA7C82D2}" dt="2022-12-01T23:31:17.002" v="49" actId="20577"/>
        <pc:sldMkLst>
          <pc:docMk/>
          <pc:sldMk cId="1602654446" sldId="256"/>
        </pc:sldMkLst>
      </pc:sldChg>
      <pc:sldChg chg="addSp delSp modSp add mod modAnim">
        <pc:chgData name="Schneider, John Brand" userId="0a27f970-e9e3-4a42-989b-114aef573237" providerId="ADAL" clId="{4AA6B4B6-0410-0742-B89E-95B7CA7C82D2}" dt="2022-12-02T02:14:19.878" v="339"/>
        <pc:sldMkLst>
          <pc:docMk/>
          <pc:sldMk cId="143363303" sldId="781"/>
        </pc:sldMkLst>
      </pc:sldChg>
      <pc:sldChg chg="modSp add mod">
        <pc:chgData name="Schneider, John Brand" userId="0a27f970-e9e3-4a42-989b-114aef573237" providerId="ADAL" clId="{4AA6B4B6-0410-0742-B89E-95B7CA7C82D2}" dt="2022-12-02T02:17:17.719" v="372" actId="1037"/>
        <pc:sldMkLst>
          <pc:docMk/>
          <pc:sldMk cId="2532473792" sldId="782"/>
        </pc:sldMkLst>
      </pc:sldChg>
      <pc:sldChg chg="ord">
        <pc:chgData name="Schneider, John Brand" userId="0a27f970-e9e3-4a42-989b-114aef573237" providerId="ADAL" clId="{4AA6B4B6-0410-0742-B89E-95B7CA7C82D2}" dt="2022-12-02T17:19:40.303" v="517" actId="20578"/>
        <pc:sldMkLst>
          <pc:docMk/>
          <pc:sldMk cId="2187698642" sldId="797"/>
        </pc:sldMkLst>
      </pc:sldChg>
      <pc:sldChg chg="addSp delSp modSp mod delAnim modAnim">
        <pc:chgData name="Schneider, John Brand" userId="0a27f970-e9e3-4a42-989b-114aef573237" providerId="ADAL" clId="{4AA6B4B6-0410-0742-B89E-95B7CA7C82D2}" dt="2022-12-02T00:10:21.453" v="247" actId="478"/>
        <pc:sldMkLst>
          <pc:docMk/>
          <pc:sldMk cId="4233627183" sldId="807"/>
        </pc:sldMkLst>
      </pc:sldChg>
      <pc:sldChg chg="modSp">
        <pc:chgData name="Schneider, John Brand" userId="0a27f970-e9e3-4a42-989b-114aef573237" providerId="ADAL" clId="{4AA6B4B6-0410-0742-B89E-95B7CA7C82D2}" dt="2022-12-02T00:07:31.600" v="241" actId="20577"/>
        <pc:sldMkLst>
          <pc:docMk/>
          <pc:sldMk cId="3434870997" sldId="881"/>
        </pc:sldMkLst>
      </pc:sldChg>
      <pc:sldChg chg="addSp delSp modSp new mod delAnim modAnim">
        <pc:chgData name="Schneider, John Brand" userId="0a27f970-e9e3-4a42-989b-114aef573237" providerId="ADAL" clId="{4AA6B4B6-0410-0742-B89E-95B7CA7C82D2}" dt="2022-12-02T03:33:25.077" v="516"/>
        <pc:sldMkLst>
          <pc:docMk/>
          <pc:sldMk cId="2218681893" sldId="883"/>
        </pc:sldMkLst>
      </pc:sldChg>
      <pc:sldChg chg="addSp delSp modSp new del mod modAnim">
        <pc:chgData name="Schneider, John Brand" userId="0a27f970-e9e3-4a42-989b-114aef573237" providerId="ADAL" clId="{4AA6B4B6-0410-0742-B89E-95B7CA7C82D2}" dt="2022-12-02T03:08:36.782" v="399" actId="2696"/>
        <pc:sldMkLst>
          <pc:docMk/>
          <pc:sldMk cId="570270540" sldId="884"/>
        </pc:sldMkLst>
      </pc:sldChg>
      <pc:sldChg chg="addSp modSp add mod modAnim">
        <pc:chgData name="Schneider, John Brand" userId="0a27f970-e9e3-4a42-989b-114aef573237" providerId="ADAL" clId="{4AA6B4B6-0410-0742-B89E-95B7CA7C82D2}" dt="2022-12-02T03:32:29.616" v="515"/>
        <pc:sldMkLst>
          <pc:docMk/>
          <pc:sldMk cId="3522010283" sldId="884"/>
        </pc:sldMkLst>
      </pc:sldChg>
      <pc:sldChg chg="addSp delSp modSp new mod modAnim">
        <pc:chgData name="Schneider, John Brand" userId="0a27f970-e9e3-4a42-989b-114aef573237" providerId="ADAL" clId="{4AA6B4B6-0410-0742-B89E-95B7CA7C82D2}" dt="2022-12-02T17:29:06.661" v="614"/>
        <pc:sldMkLst>
          <pc:docMk/>
          <pc:sldMk cId="1608893454" sldId="885"/>
        </pc:sldMkLst>
      </pc:sldChg>
      <pc:sldChg chg="addSp modSp add mod modAnim">
        <pc:chgData name="Schneider, John Brand" userId="0a27f970-e9e3-4a42-989b-114aef573237" providerId="ADAL" clId="{4AA6B4B6-0410-0742-B89E-95B7CA7C82D2}" dt="2022-12-02T17:27:27.377" v="595"/>
        <pc:sldMkLst>
          <pc:docMk/>
          <pc:sldMk cId="997939772" sldId="886"/>
        </pc:sldMkLst>
      </pc:sldChg>
    </pc:docChg>
  </pc:docChgLst>
  <pc:docChgLst>
    <pc:chgData name="Schneider, John Brand" userId="0a27f970-e9e3-4a42-989b-114aef573237" providerId="ADAL" clId="{3BB1383B-7FE4-8A46-9082-A626BB563A90}"/>
    <pc:docChg chg="undo custSel addSld delSld modSld">
      <pc:chgData name="Schneider, John Brand" userId="0a27f970-e9e3-4a42-989b-114aef573237" providerId="ADAL" clId="{3BB1383B-7FE4-8A46-9082-A626BB563A90}" dt="2022-04-26T00:48:49.935" v="1439" actId="2696"/>
      <pc:docMkLst>
        <pc:docMk/>
      </pc:docMkLst>
      <pc:sldChg chg="modSp mod modAnim">
        <pc:chgData name="Schneider, John Brand" userId="0a27f970-e9e3-4a42-989b-114aef573237" providerId="ADAL" clId="{3BB1383B-7FE4-8A46-9082-A626BB563A90}" dt="2022-04-25T02:57:51.164" v="1288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3BB1383B-7FE4-8A46-9082-A626BB563A90}" dt="2022-04-25T18:34:37.340" v="1354"/>
        <pc:sldMkLst>
          <pc:docMk/>
          <pc:sldMk cId="1312685737" sldId="791"/>
        </pc:sldMkLst>
      </pc:sldChg>
      <pc:sldChg chg="addSp delSp modSp mod delAnim modAnim">
        <pc:chgData name="Schneider, John Brand" userId="0a27f970-e9e3-4a42-989b-114aef573237" providerId="ADAL" clId="{3BB1383B-7FE4-8A46-9082-A626BB563A90}" dt="2022-04-25T18:43:54.927" v="1411"/>
        <pc:sldMkLst>
          <pc:docMk/>
          <pc:sldMk cId="3120604320" sldId="801"/>
        </pc:sldMkLst>
      </pc:sldChg>
      <pc:sldChg chg="addSp delSp modSp mod modAnim">
        <pc:chgData name="Schneider, John Brand" userId="0a27f970-e9e3-4a42-989b-114aef573237" providerId="ADAL" clId="{3BB1383B-7FE4-8A46-9082-A626BB563A90}" dt="2022-04-25T19:04:12.941" v="1437"/>
        <pc:sldMkLst>
          <pc:docMk/>
          <pc:sldMk cId="4233627183" sldId="807"/>
        </pc:sldMkLst>
      </pc:sldChg>
      <pc:sldChg chg="addSp modSp mod modAnim">
        <pc:chgData name="Schneider, John Brand" userId="0a27f970-e9e3-4a42-989b-114aef573237" providerId="ADAL" clId="{3BB1383B-7FE4-8A46-9082-A626BB563A90}" dt="2022-04-25T18:52:19.408" v="1431"/>
        <pc:sldMkLst>
          <pc:docMk/>
          <pc:sldMk cId="3932122692" sldId="817"/>
        </pc:sldMkLst>
      </pc:sldChg>
      <pc:sldChg chg="del">
        <pc:chgData name="Schneider, John Brand" userId="0a27f970-e9e3-4a42-989b-114aef573237" providerId="ADAL" clId="{3BB1383B-7FE4-8A46-9082-A626BB563A90}" dt="2022-04-26T00:48:49.935" v="1439" actId="2696"/>
        <pc:sldMkLst>
          <pc:docMk/>
          <pc:sldMk cId="737855206" sldId="819"/>
        </pc:sldMkLst>
      </pc:sldChg>
      <pc:sldChg chg="del">
        <pc:chgData name="Schneider, John Brand" userId="0a27f970-e9e3-4a42-989b-114aef573237" providerId="ADAL" clId="{3BB1383B-7FE4-8A46-9082-A626BB563A90}" dt="2022-04-26T00:48:49.935" v="1439" actId="2696"/>
        <pc:sldMkLst>
          <pc:docMk/>
          <pc:sldMk cId="1987912771" sldId="820"/>
        </pc:sldMkLst>
      </pc:sldChg>
      <pc:sldChg chg="modAnim">
        <pc:chgData name="Schneider, John Brand" userId="0a27f970-e9e3-4a42-989b-114aef573237" providerId="ADAL" clId="{3BB1383B-7FE4-8A46-9082-A626BB563A90}" dt="2022-04-25T19:05:31.648" v="1438"/>
        <pc:sldMkLst>
          <pc:docMk/>
          <pc:sldMk cId="1177532048" sldId="880"/>
        </pc:sldMkLst>
      </pc:sldChg>
      <pc:sldChg chg="addSp delSp modSp add mod delAnim modAnim">
        <pc:chgData name="Schneider, John Brand" userId="0a27f970-e9e3-4a42-989b-114aef573237" providerId="ADAL" clId="{3BB1383B-7FE4-8A46-9082-A626BB563A90}" dt="2022-04-25T18:55:12.252" v="1432"/>
        <pc:sldMkLst>
          <pc:docMk/>
          <pc:sldMk cId="3434870997" sldId="881"/>
        </pc:sldMkLst>
      </pc:sldChg>
      <pc:sldChg chg="addSp delSp modSp add mod delAnim modAnim">
        <pc:chgData name="Schneider, John Brand" userId="0a27f970-e9e3-4a42-989b-114aef573237" providerId="ADAL" clId="{3BB1383B-7FE4-8A46-9082-A626BB563A90}" dt="2022-04-25T02:11:46.785" v="1195"/>
        <pc:sldMkLst>
          <pc:docMk/>
          <pc:sldMk cId="3650646290" sldId="882"/>
        </pc:sldMkLst>
      </pc:sldChg>
      <pc:sldChg chg="del">
        <pc:chgData name="Schneider, John Brand" userId="0a27f970-e9e3-4a42-989b-114aef573237" providerId="ADAL" clId="{3BB1383B-7FE4-8A46-9082-A626BB563A90}" dt="2022-04-26T00:48:49.935" v="1439" actId="2696"/>
        <pc:sldMkLst>
          <pc:docMk/>
          <pc:sldMk cId="1572628867" sldId="883"/>
        </pc:sldMkLst>
      </pc:sldChg>
      <pc:sldChg chg="addSp delSp modSp new del mod modAnim">
        <pc:chgData name="Schneider, John Brand" userId="0a27f970-e9e3-4a42-989b-114aef573237" providerId="ADAL" clId="{3BB1383B-7FE4-8A46-9082-A626BB563A90}" dt="2022-04-25T02:07:49.160" v="1182" actId="2696"/>
        <pc:sldMkLst>
          <pc:docMk/>
          <pc:sldMk cId="2283867145" sldId="883"/>
        </pc:sldMkLst>
      </pc:sldChg>
    </pc:docChg>
  </pc:docChgLst>
  <pc:docChgLst>
    <pc:chgData name="Schneider, John Brand" userId="0a27f970-e9e3-4a42-989b-114aef573237" providerId="ADAL" clId="{F96A980B-3490-B847-A4BB-72734D4EA478}"/>
    <pc:docChg chg="undo custSel addSld delSld modSld">
      <pc:chgData name="Schneider, John Brand" userId="0a27f970-e9e3-4a42-989b-114aef573237" providerId="ADAL" clId="{F96A980B-3490-B847-A4BB-72734D4EA478}" dt="2021-12-01T05:14:31.835" v="862" actId="554"/>
      <pc:docMkLst>
        <pc:docMk/>
      </pc:docMkLst>
      <pc:sldChg chg="modSp modAnim">
        <pc:chgData name="Schneider, John Brand" userId="0a27f970-e9e3-4a42-989b-114aef573237" providerId="ADAL" clId="{F96A980B-3490-B847-A4BB-72734D4EA478}" dt="2021-12-01T00:16:32.203" v="850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2668303500" sldId="348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2028323216" sldId="481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1589358206" sldId="485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2417322510" sldId="718"/>
        </pc:sldMkLst>
      </pc:sldChg>
      <pc:sldChg chg="modAnim">
        <pc:chgData name="Schneider, John Brand" userId="0a27f970-e9e3-4a42-989b-114aef573237" providerId="ADAL" clId="{F96A980B-3490-B847-A4BB-72734D4EA478}" dt="2021-12-01T00:25:28.689" v="851"/>
        <pc:sldMkLst>
          <pc:docMk/>
          <pc:sldMk cId="1613259576" sldId="798"/>
        </pc:sldMkLst>
      </pc:sldChg>
      <pc:sldChg chg="modSp mod">
        <pc:chgData name="Schneider, John Brand" userId="0a27f970-e9e3-4a42-989b-114aef573237" providerId="ADAL" clId="{F96A980B-3490-B847-A4BB-72734D4EA478}" dt="2021-12-01T05:11:07.352" v="856" actId="20577"/>
        <pc:sldMkLst>
          <pc:docMk/>
          <pc:sldMk cId="3120604320" sldId="801"/>
        </pc:sldMkLst>
      </pc:sldChg>
      <pc:sldChg chg="addSp delSp modSp add mod delAnim modAnim">
        <pc:chgData name="Schneider, John Brand" userId="0a27f970-e9e3-4a42-989b-114aef573237" providerId="ADAL" clId="{F96A980B-3490-B847-A4BB-72734D4EA478}" dt="2021-12-01T00:12:31.336" v="831" actId="554"/>
        <pc:sldMkLst>
          <pc:docMk/>
          <pc:sldMk cId="4233627183" sldId="807"/>
        </pc:sldMkLst>
      </pc:sldChg>
      <pc:sldChg chg="addSp delSp modSp mod delAnim modAnim">
        <pc:chgData name="Schneider, John Brand" userId="0a27f970-e9e3-4a42-989b-114aef573237" providerId="ADAL" clId="{F96A980B-3490-B847-A4BB-72734D4EA478}" dt="2021-12-01T05:14:31.835" v="862" actId="554"/>
        <pc:sldMkLst>
          <pc:docMk/>
          <pc:sldMk cId="3932122692" sldId="817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3521968679" sldId="818"/>
        </pc:sldMkLst>
      </pc:sldChg>
      <pc:sldChg chg="add">
        <pc:chgData name="Schneider, John Brand" userId="0a27f970-e9e3-4a42-989b-114aef573237" providerId="ADAL" clId="{F96A980B-3490-B847-A4BB-72734D4EA478}" dt="2021-11-30T23:38:58.657" v="498"/>
        <pc:sldMkLst>
          <pc:docMk/>
          <pc:sldMk cId="737855206" sldId="819"/>
        </pc:sldMkLst>
      </pc:sldChg>
      <pc:sldChg chg="add">
        <pc:chgData name="Schneider, John Brand" userId="0a27f970-e9e3-4a42-989b-114aef573237" providerId="ADAL" clId="{F96A980B-3490-B847-A4BB-72734D4EA478}" dt="2021-11-30T23:38:58.657" v="498"/>
        <pc:sldMkLst>
          <pc:docMk/>
          <pc:sldMk cId="1987912771" sldId="820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4287703711" sldId="877"/>
        </pc:sldMkLst>
      </pc:sldChg>
      <pc:sldChg chg="del">
        <pc:chgData name="Schneider, John Brand" userId="0a27f970-e9e3-4a42-989b-114aef573237" providerId="ADAL" clId="{F96A980B-3490-B847-A4BB-72734D4EA478}" dt="2021-11-30T23:39:50.160" v="499" actId="2696"/>
        <pc:sldMkLst>
          <pc:docMk/>
          <pc:sldMk cId="2015770744" sldId="879"/>
        </pc:sldMkLst>
      </pc:sldChg>
      <pc:sldChg chg="add">
        <pc:chgData name="Schneider, John Brand" userId="0a27f970-e9e3-4a42-989b-114aef573237" providerId="ADAL" clId="{F96A980B-3490-B847-A4BB-72734D4EA478}" dt="2021-11-30T23:38:58.657" v="498"/>
        <pc:sldMkLst>
          <pc:docMk/>
          <pc:sldMk cId="1177532048" sldId="880"/>
        </pc:sldMkLst>
      </pc:sldChg>
      <pc:sldChg chg="addSp delSp modSp new del mod delAnim modAnim">
        <pc:chgData name="Schneider, John Brand" userId="0a27f970-e9e3-4a42-989b-114aef573237" providerId="ADAL" clId="{F96A980B-3490-B847-A4BB-72734D4EA478}" dt="2021-11-30T23:34:45.139" v="472" actId="2696"/>
        <pc:sldMkLst>
          <pc:docMk/>
          <pc:sldMk cId="3095425800" sldId="880"/>
        </pc:sldMkLst>
      </pc:sldChg>
    </pc:docChg>
  </pc:docChgLst>
  <pc:docChgLst>
    <pc:chgData name="Schneider, John Brand" userId="0a27f970-e9e3-4a42-989b-114aef573237" providerId="ADAL" clId="{7AA7AC51-6071-E445-91B3-D3A76B58E5D5}"/>
    <pc:docChg chg="undo custSel delSld modSld">
      <pc:chgData name="Schneider, John Brand" userId="0a27f970-e9e3-4a42-989b-114aef573237" providerId="ADAL" clId="{7AA7AC51-6071-E445-91B3-D3A76B58E5D5}" dt="2023-04-22T00:51:10.518" v="73" actId="2696"/>
      <pc:docMkLst>
        <pc:docMk/>
      </pc:docMkLst>
      <pc:sldChg chg="addSp modSp mod modAnim">
        <pc:chgData name="Schneider, John Brand" userId="0a27f970-e9e3-4a42-989b-114aef573237" providerId="ADAL" clId="{7AA7AC51-6071-E445-91B3-D3A76B58E5D5}" dt="2023-04-21T19:24:54.269" v="71" actId="14100"/>
        <pc:sldMkLst>
          <pc:docMk/>
          <pc:sldMk cId="2441412713" sldId="757"/>
        </pc:sldMkLst>
      </pc:sldChg>
      <pc:sldChg chg="del">
        <pc:chgData name="Schneider, John Brand" userId="0a27f970-e9e3-4a42-989b-114aef573237" providerId="ADAL" clId="{7AA7AC51-6071-E445-91B3-D3A76B58E5D5}" dt="2023-04-22T00:51:10.518" v="73" actId="2696"/>
        <pc:sldMkLst>
          <pc:docMk/>
          <pc:sldMk cId="3932122692" sldId="817"/>
        </pc:sldMkLst>
      </pc:sldChg>
      <pc:sldChg chg="del">
        <pc:chgData name="Schneider, John Brand" userId="0a27f970-e9e3-4a42-989b-114aef573237" providerId="ADAL" clId="{7AA7AC51-6071-E445-91B3-D3A76B58E5D5}" dt="2023-04-21T19:34:49.122" v="72" actId="2696"/>
        <pc:sldMkLst>
          <pc:docMk/>
          <pc:sldMk cId="3368157133" sldId="887"/>
        </pc:sldMkLst>
      </pc:sldChg>
    </pc:docChg>
  </pc:docChgLst>
  <pc:docChgLst>
    <pc:chgData name="Schneider, John Brand" userId="0a27f970-e9e3-4a42-989b-114aef573237" providerId="ADAL" clId="{48DB4E23-58BD-B441-A318-C29698F324B4}"/>
    <pc:docChg chg="undo custSel modSld">
      <pc:chgData name="Schneider, John Brand" userId="0a27f970-e9e3-4a42-989b-114aef573237" providerId="ADAL" clId="{48DB4E23-58BD-B441-A318-C29698F324B4}" dt="2024-11-22T22:36:15.335" v="358" actId="1037"/>
      <pc:docMkLst>
        <pc:docMk/>
      </pc:docMkLst>
      <pc:sldChg chg="modSp mod modAnim">
        <pc:chgData name="Schneider, John Brand" userId="0a27f970-e9e3-4a42-989b-114aef573237" providerId="ADAL" clId="{48DB4E23-58BD-B441-A318-C29698F324B4}" dt="2024-11-22T22:36:15.335" v="358" actId="103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48DB4E23-58BD-B441-A318-C29698F324B4}" dt="2024-11-22T18:23:07.171" v="253"/>
        <pc:sldMkLst>
          <pc:docMk/>
          <pc:sldMk cId="143363303" sldId="781"/>
        </pc:sldMkLst>
      </pc:sldChg>
      <pc:sldChg chg="addSp modSp mod modAnim">
        <pc:chgData name="Schneider, John Brand" userId="0a27f970-e9e3-4a42-989b-114aef573237" providerId="ADAL" clId="{48DB4E23-58BD-B441-A318-C29698F324B4}" dt="2024-11-22T18:30:20.378" v="347"/>
        <pc:sldMkLst>
          <pc:docMk/>
          <pc:sldMk cId="2532473792" sldId="782"/>
        </pc:sldMkLst>
      </pc:sldChg>
      <pc:sldChg chg="addSp modSp mod modAnim">
        <pc:chgData name="Schneider, John Brand" userId="0a27f970-e9e3-4a42-989b-114aef573237" providerId="ADAL" clId="{48DB4E23-58BD-B441-A318-C29698F324B4}" dt="2024-11-22T18:28:17.059" v="335" actId="1038"/>
        <pc:sldMkLst>
          <pc:docMk/>
          <pc:sldMk cId="3575863708" sldId="888"/>
        </pc:sldMkLst>
      </pc:sldChg>
    </pc:docChg>
  </pc:docChgLst>
  <pc:docChgLst>
    <pc:chgData name="Schneider, John Brand" userId="0a27f970-e9e3-4a42-989b-114aef573237" providerId="ADAL" clId="{2671E76C-5846-B14F-98CC-2E6EB3247733}"/>
    <pc:docChg chg="modSld">
      <pc:chgData name="Schneider, John Brand" userId="0a27f970-e9e3-4a42-989b-114aef573237" providerId="ADAL" clId="{2671E76C-5846-B14F-98CC-2E6EB3247733}" dt="2023-11-24T21:56:11.390" v="41" actId="20577"/>
      <pc:docMkLst>
        <pc:docMk/>
      </pc:docMkLst>
      <pc:sldChg chg="modSp">
        <pc:chgData name="Schneider, John Brand" userId="0a27f970-e9e3-4a42-989b-114aef573237" providerId="ADAL" clId="{2671E76C-5846-B14F-98CC-2E6EB3247733}" dt="2023-11-24T21:56:11.390" v="41" actId="20577"/>
        <pc:sldMkLst>
          <pc:docMk/>
          <pc:sldMk cId="1602654446" sldId="256"/>
        </pc:sldMkLst>
      </pc:sldChg>
    </pc:docChg>
  </pc:docChgLst>
  <pc:docChgLst>
    <pc:chgData name="Schneider, John Brand" userId="0a27f970-e9e3-4a42-989b-114aef573237" providerId="ADAL" clId="{90323906-D01B-7E4B-8914-0761542B0092}"/>
    <pc:docChg chg="custSel modSld">
      <pc:chgData name="Schneider, John Brand" userId="0a27f970-e9e3-4a42-989b-114aef573237" providerId="ADAL" clId="{90323906-D01B-7E4B-8914-0761542B0092}" dt="2024-04-26T06:07:28.889" v="126" actId="20577"/>
      <pc:docMkLst>
        <pc:docMk/>
      </pc:docMkLst>
      <pc:sldChg chg="modSp">
        <pc:chgData name="Schneider, John Brand" userId="0a27f970-e9e3-4a42-989b-114aef573237" providerId="ADAL" clId="{90323906-D01B-7E4B-8914-0761542B0092}" dt="2024-04-26T06:07:28.889" v="126" actId="20577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90323906-D01B-7E4B-8914-0761542B0092}" dt="2024-04-19T19:35:15.277" v="121"/>
        <pc:sldMkLst>
          <pc:docMk/>
          <pc:sldMk cId="143363303" sldId="781"/>
        </pc:sldMkLst>
      </pc:sldChg>
      <pc:sldChg chg="addSp modSp mod modAnim">
        <pc:chgData name="Schneider, John Brand" userId="0a27f970-e9e3-4a42-989b-114aef573237" providerId="ADAL" clId="{90323906-D01B-7E4B-8914-0761542B0092}" dt="2024-04-19T07:22:04.546" v="118"/>
        <pc:sldMkLst>
          <pc:docMk/>
          <pc:sldMk cId="2532473792" sldId="782"/>
        </pc:sldMkLst>
      </pc:sldChg>
      <pc:sldChg chg="modTransition">
        <pc:chgData name="Schneider, John Brand" userId="0a27f970-e9e3-4a42-989b-114aef573237" providerId="ADAL" clId="{90323906-D01B-7E4B-8914-0761542B0092}" dt="2024-04-19T19:45:51.158" v="122"/>
        <pc:sldMkLst>
          <pc:docMk/>
          <pc:sldMk cId="3650646290" sldId="882"/>
        </pc:sldMkLst>
      </pc:sldChg>
      <pc:sldChg chg="delSp modSp mod modTransition delAnim">
        <pc:chgData name="Schneider, John Brand" userId="0a27f970-e9e3-4a42-989b-114aef573237" providerId="ADAL" clId="{90323906-D01B-7E4B-8914-0761542B0092}" dt="2024-04-19T07:16:14.409" v="81" actId="21"/>
        <pc:sldMkLst>
          <pc:docMk/>
          <pc:sldMk cId="3575863708" sldId="888"/>
        </pc:sldMkLst>
      </pc:sldChg>
    </pc:docChg>
  </pc:docChgLst>
  <pc:docChgLst>
    <pc:chgData name="Schneider, John Brand" userId="0a27f970-e9e3-4a42-989b-114aef573237" providerId="ADAL" clId="{5F93CBA8-786E-554E-BB41-67E52A31211D}"/>
    <pc:docChg chg="custSel addSld delSld modSld">
      <pc:chgData name="Schneider, John Brand" userId="0a27f970-e9e3-4a42-989b-114aef573237" providerId="ADAL" clId="{5F93CBA8-786E-554E-BB41-67E52A31211D}" dt="2025-04-18T21:58:10.392" v="143" actId="2696"/>
      <pc:docMkLst>
        <pc:docMk/>
      </pc:docMkLst>
      <pc:sldChg chg="addSp modSp mod modAnim">
        <pc:chgData name="Schneider, John Brand" userId="0a27f970-e9e3-4a42-989b-114aef573237" providerId="ADAL" clId="{5F93CBA8-786E-554E-BB41-67E52A31211D}" dt="2025-04-18T05:40:44.084" v="128"/>
        <pc:sldMkLst>
          <pc:docMk/>
          <pc:sldMk cId="1602654446" sldId="256"/>
        </pc:sldMkLst>
        <pc:spChg chg="add mod">
          <ac:chgData name="Schneider, John Brand" userId="0a27f970-e9e3-4a42-989b-114aef573237" providerId="ADAL" clId="{5F93CBA8-786E-554E-BB41-67E52A31211D}" dt="2025-04-13T01:08:50.039" v="87"/>
          <ac:spMkLst>
            <pc:docMk/>
            <pc:sldMk cId="1602654446" sldId="256"/>
            <ac:spMk id="2" creationId="{C73ABB85-7036-E511-3075-44BBA5DEFEEC}"/>
          </ac:spMkLst>
        </pc:spChg>
        <pc:spChg chg="mod">
          <ac:chgData name="Schneider, John Brand" userId="0a27f970-e9e3-4a42-989b-114aef573237" providerId="ADAL" clId="{5F93CBA8-786E-554E-BB41-67E52A31211D}" dt="2025-04-17T06:11:37.370" v="111" actId="5793"/>
          <ac:spMkLst>
            <pc:docMk/>
            <pc:sldMk cId="1602654446" sldId="256"/>
            <ac:spMk id="3" creationId="{310D3412-2EEE-E545-97DC-3C721E1C8E7B}"/>
          </ac:spMkLst>
        </pc:spChg>
        <pc:spChg chg="mod">
          <ac:chgData name="Schneider, John Brand" userId="0a27f970-e9e3-4a42-989b-114aef573237" providerId="ADAL" clId="{5F93CBA8-786E-554E-BB41-67E52A31211D}" dt="2025-04-18T05:37:24.966" v="127"/>
          <ac:spMkLst>
            <pc:docMk/>
            <pc:sldMk cId="1602654446" sldId="256"/>
            <ac:spMk id="4" creationId="{FE883BDC-93FB-0B4F-A2FD-142C2FECBEE8}"/>
          </ac:spMkLst>
        </pc:spChg>
      </pc:sldChg>
      <pc:sldChg chg="addSp modSp mod modTransition modAnim">
        <pc:chgData name="Schneider, John Brand" userId="0a27f970-e9e3-4a42-989b-114aef573237" providerId="ADAL" clId="{5F93CBA8-786E-554E-BB41-67E52A31211D}" dt="2025-04-18T19:29:58.140" v="140"/>
        <pc:sldMkLst>
          <pc:docMk/>
          <pc:sldMk cId="143363303" sldId="781"/>
        </pc:sldMkLst>
        <pc:spChg chg="add mod">
          <ac:chgData name="Schneider, John Brand" userId="0a27f970-e9e3-4a42-989b-114aef573237" providerId="ADAL" clId="{5F93CBA8-786E-554E-BB41-67E52A31211D}" dt="2025-04-18T19:28:43.184" v="132" actId="14100"/>
          <ac:spMkLst>
            <pc:docMk/>
            <pc:sldMk cId="143363303" sldId="781"/>
            <ac:spMk id="32" creationId="{CCB16ABB-7AB1-4125-7460-C4BDDFF1D797}"/>
          </ac:spMkLst>
        </pc:spChg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2532473792" sldId="782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1312685737" sldId="791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1205527655" sldId="794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2187698642" sldId="797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1613259576" sldId="798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93285957" sldId="799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53617008" sldId="800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3120604320" sldId="801"/>
        </pc:sldMkLst>
      </pc:sldChg>
      <pc:sldChg chg="add 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1827954640" sldId="804"/>
        </pc:sldMkLst>
      </pc:sldChg>
      <pc:sldChg chg="addSp modSp del modTransition modAnim">
        <pc:chgData name="Schneider, John Brand" userId="0a27f970-e9e3-4a42-989b-114aef573237" providerId="ADAL" clId="{5F93CBA8-786E-554E-BB41-67E52A31211D}" dt="2025-04-18T21:58:10.392" v="143" actId="2696"/>
        <pc:sldMkLst>
          <pc:docMk/>
          <pc:sldMk cId="3650646290" sldId="882"/>
        </pc:sldMkLst>
        <pc:spChg chg="add mod">
          <ac:chgData name="Schneider, John Brand" userId="0a27f970-e9e3-4a42-989b-114aef573237" providerId="ADAL" clId="{5F93CBA8-786E-554E-BB41-67E52A31211D}" dt="2025-04-18T19:37:50.376" v="141"/>
          <ac:spMkLst>
            <pc:docMk/>
            <pc:sldMk cId="3650646290" sldId="882"/>
            <ac:spMk id="2" creationId="{F481E5C0-B5F7-AA59-C7CB-AD5D4057DA50}"/>
          </ac:spMkLst>
        </pc:spChg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2218681893" sldId="883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3522010283" sldId="884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1608893454" sldId="885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997939772" sldId="886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2355969359" sldId="887"/>
        </pc:sldMkLst>
      </pc:sldChg>
      <pc:sldChg chg="modTransition">
        <pc:chgData name="Schneider, John Brand" userId="0a27f970-e9e3-4a42-989b-114aef573237" providerId="ADAL" clId="{5F93CBA8-786E-554E-BB41-67E52A31211D}" dt="2025-04-18T05:43:16.046" v="129"/>
        <pc:sldMkLst>
          <pc:docMk/>
          <pc:sldMk cId="3575863708" sldId="888"/>
        </pc:sldMkLst>
      </pc:sldChg>
      <pc:sldChg chg="addSp delSp modSp new mod">
        <pc:chgData name="Schneider, John Brand" userId="0a27f970-e9e3-4a42-989b-114aef573237" providerId="ADAL" clId="{5F93CBA8-786E-554E-BB41-67E52A31211D}" dt="2025-04-17T06:13:56.213" v="124" actId="1076"/>
        <pc:sldMkLst>
          <pc:docMk/>
          <pc:sldMk cId="2914368738" sldId="889"/>
        </pc:sldMkLst>
        <pc:spChg chg="del">
          <ac:chgData name="Schneider, John Brand" userId="0a27f970-e9e3-4a42-989b-114aef573237" providerId="ADAL" clId="{5F93CBA8-786E-554E-BB41-67E52A31211D}" dt="2025-04-17T06:11:52.808" v="113" actId="478"/>
          <ac:spMkLst>
            <pc:docMk/>
            <pc:sldMk cId="2914368738" sldId="889"/>
            <ac:spMk id="2" creationId="{1DA4BF07-D449-A7F7-FF92-2A45FE49D574}"/>
          </ac:spMkLst>
        </pc:spChg>
        <pc:spChg chg="del">
          <ac:chgData name="Schneider, John Brand" userId="0a27f970-e9e3-4a42-989b-114aef573237" providerId="ADAL" clId="{5F93CBA8-786E-554E-BB41-67E52A31211D}" dt="2025-04-17T06:11:52.808" v="113" actId="478"/>
          <ac:spMkLst>
            <pc:docMk/>
            <pc:sldMk cId="2914368738" sldId="889"/>
            <ac:spMk id="3" creationId="{474A2C0F-E994-D515-22C9-3D0C050171C3}"/>
          </ac:spMkLst>
        </pc:spChg>
        <pc:spChg chg="add del">
          <ac:chgData name="Schneider, John Brand" userId="0a27f970-e9e3-4a42-989b-114aef573237" providerId="ADAL" clId="{5F93CBA8-786E-554E-BB41-67E52A31211D}" dt="2025-04-17T06:12:34.475" v="117" actId="478"/>
          <ac:spMkLst>
            <pc:docMk/>
            <pc:sldMk cId="2914368738" sldId="889"/>
            <ac:spMk id="6" creationId="{092C070E-BE77-6BBE-E80B-D9C687E47D5A}"/>
          </ac:spMkLst>
        </pc:spChg>
        <pc:spChg chg="add mod">
          <ac:chgData name="Schneider, John Brand" userId="0a27f970-e9e3-4a42-989b-114aef573237" providerId="ADAL" clId="{5F93CBA8-786E-554E-BB41-67E52A31211D}" dt="2025-04-17T06:13:56.213" v="124" actId="1076"/>
          <ac:spMkLst>
            <pc:docMk/>
            <pc:sldMk cId="2914368738" sldId="889"/>
            <ac:spMk id="7" creationId="{B5AFE3D6-3966-493B-4877-75700C255AA6}"/>
          </ac:spMkLst>
        </pc:spChg>
        <pc:picChg chg="add mod">
          <ac:chgData name="Schneider, John Brand" userId="0a27f970-e9e3-4a42-989b-114aef573237" providerId="ADAL" clId="{5F93CBA8-786E-554E-BB41-67E52A31211D}" dt="2025-04-17T06:13:48.584" v="123" actId="12788"/>
          <ac:picMkLst>
            <pc:docMk/>
            <pc:sldMk cId="2914368738" sldId="889"/>
            <ac:picMk id="4" creationId="{C243FF1F-1F64-7F2C-D7AE-B1132FFF3992}"/>
          </ac:picMkLst>
        </pc:picChg>
      </pc:sldChg>
    </pc:docChg>
  </pc:docChgLst>
  <pc:docChgLst>
    <pc:chgData name="Schneider, John Brand" userId="0a27f970-e9e3-4a42-989b-114aef573237" providerId="ADAL" clId="{DE13D81C-F4E6-1644-94EB-1DEF1CF4333A}"/>
    <pc:docChg chg="custSel modSld">
      <pc:chgData name="Schneider, John Brand" userId="0a27f970-e9e3-4a42-989b-114aef573237" providerId="ADAL" clId="{DE13D81C-F4E6-1644-94EB-1DEF1CF4333A}" dt="2021-12-05T02:03:07.726" v="69" actId="478"/>
      <pc:docMkLst>
        <pc:docMk/>
      </pc:docMkLst>
      <pc:sldChg chg="addSp delSp mod">
        <pc:chgData name="Schneider, John Brand" userId="0a27f970-e9e3-4a42-989b-114aef573237" providerId="ADAL" clId="{DE13D81C-F4E6-1644-94EB-1DEF1CF4333A}" dt="2021-12-05T02:03:01.702" v="68" actId="478"/>
        <pc:sldMkLst>
          <pc:docMk/>
          <pc:sldMk cId="1205527655" sldId="794"/>
        </pc:sldMkLst>
      </pc:sldChg>
      <pc:sldChg chg="addSp delSp mod">
        <pc:chgData name="Schneider, John Brand" userId="0a27f970-e9e3-4a42-989b-114aef573237" providerId="ADAL" clId="{DE13D81C-F4E6-1644-94EB-1DEF1CF4333A}" dt="2021-12-05T02:02:55.989" v="67" actId="478"/>
        <pc:sldMkLst>
          <pc:docMk/>
          <pc:sldMk cId="1613259576" sldId="798"/>
        </pc:sldMkLst>
      </pc:sldChg>
      <pc:sldChg chg="addSp delSp mod">
        <pc:chgData name="Schneider, John Brand" userId="0a27f970-e9e3-4a42-989b-114aef573237" providerId="ADAL" clId="{DE13D81C-F4E6-1644-94EB-1DEF1CF4333A}" dt="2021-12-05T02:03:07.726" v="69" actId="478"/>
        <pc:sldMkLst>
          <pc:docMk/>
          <pc:sldMk cId="93285957" sldId="799"/>
        </pc:sldMkLst>
      </pc:sldChg>
      <pc:sldChg chg="addSp delSp mod">
        <pc:chgData name="Schneider, John Brand" userId="0a27f970-e9e3-4a42-989b-114aef573237" providerId="ADAL" clId="{DE13D81C-F4E6-1644-94EB-1DEF1CF4333A}" dt="2021-12-05T02:02:32.912" v="65" actId="478"/>
        <pc:sldMkLst>
          <pc:docMk/>
          <pc:sldMk cId="53617008" sldId="800"/>
        </pc:sldMkLst>
      </pc:sldChg>
      <pc:sldChg chg="addSp delSp mod">
        <pc:chgData name="Schneider, John Brand" userId="0a27f970-e9e3-4a42-989b-114aef573237" providerId="ADAL" clId="{DE13D81C-F4E6-1644-94EB-1DEF1CF4333A}" dt="2021-12-05T02:02:43.776" v="66" actId="478"/>
        <pc:sldMkLst>
          <pc:docMk/>
          <pc:sldMk cId="3120604320" sldId="801"/>
        </pc:sldMkLst>
      </pc:sldChg>
      <pc:sldChg chg="modSp mod modAnim">
        <pc:chgData name="Schneider, John Brand" userId="0a27f970-e9e3-4a42-989b-114aef573237" providerId="ADAL" clId="{DE13D81C-F4E6-1644-94EB-1DEF1CF4333A}" dt="2021-12-02T02:32:57.702" v="64"/>
        <pc:sldMkLst>
          <pc:docMk/>
          <pc:sldMk cId="4233627183" sldId="807"/>
        </pc:sldMkLst>
      </pc:sldChg>
      <pc:sldChg chg="addSp delSp modSp mod delAnim modAnim">
        <pc:chgData name="Schneider, John Brand" userId="0a27f970-e9e3-4a42-989b-114aef573237" providerId="ADAL" clId="{DE13D81C-F4E6-1644-94EB-1DEF1CF4333A}" dt="2021-12-02T02:26:42.667" v="62" actId="478"/>
        <pc:sldMkLst>
          <pc:docMk/>
          <pc:sldMk cId="3932122692" sldId="8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6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0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3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Rd46MOckhW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18" Type="http://schemas.openxmlformats.org/officeDocument/2006/relationships/image" Target="../media/image2101.png"/><Relationship Id="rId3" Type="http://schemas.openxmlformats.org/officeDocument/2006/relationships/image" Target="../media/image41.png"/><Relationship Id="rId21" Type="http://schemas.openxmlformats.org/officeDocument/2006/relationships/image" Target="../media/image55.pn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40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2.png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30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2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9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6.png"/><Relationship Id="rId16" Type="http://schemas.openxmlformats.org/officeDocument/2006/relationships/image" Target="../media/image1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.emf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310.png"/><Relationship Id="rId19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1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1.png"/><Relationship Id="rId5" Type="http://schemas.openxmlformats.org/officeDocument/2006/relationships/image" Target="../media/image34.png"/><Relationship Id="rId15" Type="http://schemas.openxmlformats.org/officeDocument/2006/relationships/image" Target="../media/image310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0.png"/><Relationship Id="rId21" Type="http://schemas.openxmlformats.org/officeDocument/2006/relationships/image" Target="../media/image63.png"/><Relationship Id="rId7" Type="http://schemas.openxmlformats.org/officeDocument/2006/relationships/image" Target="../media/image53.emf"/><Relationship Id="rId12" Type="http://schemas.openxmlformats.org/officeDocument/2006/relationships/image" Target="../media/image540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24" Type="http://schemas.openxmlformats.org/officeDocument/2006/relationships/image" Target="../media/image66.png"/><Relationship Id="rId5" Type="http://schemas.openxmlformats.org/officeDocument/2006/relationships/image" Target="../media/image470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0.png"/><Relationship Id="rId19" Type="http://schemas.openxmlformats.org/officeDocument/2006/relationships/image" Target="../media/image61.png"/><Relationship Id="rId4" Type="http://schemas.openxmlformats.org/officeDocument/2006/relationships/image" Target="../media/image52.png"/><Relationship Id="rId9" Type="http://schemas.openxmlformats.org/officeDocument/2006/relationships/image" Target="../media/image510.png"/><Relationship Id="rId14" Type="http://schemas.openxmlformats.org/officeDocument/2006/relationships/image" Target="../media/image560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381283" y="237571"/>
            <a:ext cx="942944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37</a:t>
            </a:r>
          </a:p>
          <a:p>
            <a:endParaRPr lang="en-US" sz="20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Circuit examples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/>
              <a:t>Comment on behavior of steady-state circuits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Phasor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D3412-2EEE-E545-97DC-3C721E1C8E7B}"/>
              </a:ext>
            </a:extLst>
          </p:cNvPr>
          <p:cNvSpPr txBox="1"/>
          <p:nvPr/>
        </p:nvSpPr>
        <p:spPr>
          <a:xfrm>
            <a:off x="87903" y="3935646"/>
            <a:ext cx="10123797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</a:t>
            </a:r>
            <a:br>
              <a:rPr lang="en-US" sz="3200" dirty="0"/>
            </a:br>
            <a:r>
              <a:rPr lang="en-US" sz="3200" dirty="0"/>
              <a:t>    HW 12 due Sunday (Apr. 20).</a:t>
            </a:r>
          </a:p>
          <a:p>
            <a:r>
              <a:rPr lang="en-US" sz="3200" dirty="0"/>
              <a:t>    Final exam Wed., Apr. 30, 1:30 to 3:30+ p.m., </a:t>
            </a:r>
            <a:r>
              <a:rPr lang="en-US" sz="3200" b="1" i="1" dirty="0">
                <a:solidFill>
                  <a:srgbClr val="FF0000"/>
                </a:solidFill>
              </a:rPr>
              <a:t>Fulmer 226.</a:t>
            </a:r>
          </a:p>
          <a:p>
            <a:r>
              <a:rPr lang="en-US" sz="3200" dirty="0"/>
              <a:t>    Review session, Tuesday, Apr. 29, 6:10 p.m., Sloan 175.</a:t>
            </a:r>
          </a:p>
          <a:p>
            <a:r>
              <a:rPr lang="en-US" sz="3200" dirty="0"/>
              <a:t>    And…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ABB85-7036-E511-3075-44BBA5DEFEEC}"/>
              </a:ext>
            </a:extLst>
          </p:cNvPr>
          <p:cNvSpPr txBox="1"/>
          <p:nvPr/>
        </p:nvSpPr>
        <p:spPr>
          <a:xfrm>
            <a:off x="9156068" y="1012783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asors">
            <a:hlinkClick r:id="" action="ppaction://media"/>
            <a:extLst>
              <a:ext uri="{FF2B5EF4-FFF2-40B4-BE49-F238E27FC236}">
                <a16:creationId xmlns:a16="http://schemas.microsoft.com/office/drawing/2014/main" id="{C81AD524-24C5-7248-EB2E-7F7462CF2B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731520"/>
            <a:ext cx="11430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230877-74D4-1C50-ED32-5184563AC3DA}"/>
                  </a:ext>
                </a:extLst>
              </p:cNvPr>
              <p:cNvSpPr txBox="1"/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=2∠45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230877-74D4-1C50-ED32-5184563AC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26F10E-960A-2E95-660C-6C1678AA6A28}"/>
                  </a:ext>
                </a:extLst>
              </p:cNvPr>
              <p:cNvSpPr txBox="1"/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=3∠75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26F10E-960A-2E95-660C-6C1678AA6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93DE4C-7FF7-5B92-D01F-6447D0A7B59B}"/>
                  </a:ext>
                </a:extLst>
              </p:cNvPr>
              <p:cNvSpPr txBox="1"/>
              <p:nvPr/>
            </p:nvSpPr>
            <p:spPr>
              <a:xfrm>
                <a:off x="117348" y="714581"/>
                <a:ext cx="7517892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 and allow time to advance.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93DE4C-7FF7-5B92-D01F-6447D0A7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" y="714581"/>
                <a:ext cx="7517892" cy="600805"/>
              </a:xfrm>
              <a:prstGeom prst="rect">
                <a:avLst/>
              </a:prstGeom>
              <a:blipFill>
                <a:blip r:embed="rId7"/>
                <a:stretch>
                  <a:fillRect l="-2026" t="-9091" r="-10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6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sors">
            <a:hlinkClick r:id="" action="ppaction://media"/>
            <a:extLst>
              <a:ext uri="{FF2B5EF4-FFF2-40B4-BE49-F238E27FC236}">
                <a16:creationId xmlns:a16="http://schemas.microsoft.com/office/drawing/2014/main" id="{BE5B1A1A-2001-6F0E-34F4-03A4BC5A2A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731520"/>
            <a:ext cx="11430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D83B02-F73E-0645-3CF0-EF5E37DA492C}"/>
                  </a:ext>
                </a:extLst>
              </p:cNvPr>
              <p:cNvSpPr txBox="1"/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=2∠45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D83B02-F73E-0645-3CF0-EF5E37DA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A12B1E-5C46-18E1-E036-B5FAFDDD0EE8}"/>
                  </a:ext>
                </a:extLst>
              </p:cNvPr>
              <p:cNvSpPr txBox="1"/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=3∠75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A12B1E-5C46-18E1-E036-B5FAFDDD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3D202F-F667-133B-3B0B-E01F5F64D757}"/>
                  </a:ext>
                </a:extLst>
              </p:cNvPr>
              <p:cNvSpPr txBox="1"/>
              <p:nvPr/>
            </p:nvSpPr>
            <p:spPr>
              <a:xfrm>
                <a:off x="8077200" y="203199"/>
                <a:ext cx="1597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3D202F-F667-133B-3B0B-E01F5F64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203199"/>
                <a:ext cx="15971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EF5B1B-5C6F-6FEA-A5D1-BAFB31A22D6C}"/>
              </a:ext>
            </a:extLst>
          </p:cNvPr>
          <p:cNvCxnSpPr>
            <a:cxnSpLocks/>
          </p:cNvCxnSpPr>
          <p:nvPr/>
        </p:nvCxnSpPr>
        <p:spPr>
          <a:xfrm flipV="1">
            <a:off x="9194800" y="3589020"/>
            <a:ext cx="403370" cy="6133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4157B8-7A3E-16CF-114E-A95C4BA7BDC8}"/>
              </a:ext>
            </a:extLst>
          </p:cNvPr>
          <p:cNvSpPr txBox="1"/>
          <p:nvPr/>
        </p:nvSpPr>
        <p:spPr>
          <a:xfrm>
            <a:off x="8178800" y="4121150"/>
            <a:ext cx="1682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Real part</a:t>
            </a:r>
            <a:br>
              <a:rPr lang="en-US" sz="3200"/>
            </a:br>
            <a:r>
              <a:rPr lang="en-US" sz="3200"/>
              <a:t>of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BD8420-141B-6F14-37A3-DF29CF124C26}"/>
                  </a:ext>
                </a:extLst>
              </p:cNvPr>
              <p:cNvSpPr txBox="1"/>
              <p:nvPr/>
            </p:nvSpPr>
            <p:spPr>
              <a:xfrm>
                <a:off x="117348" y="714581"/>
                <a:ext cx="7517892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 and allow time to advance.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BD8420-141B-6F14-37A3-DF29CF12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" y="714581"/>
                <a:ext cx="7517892" cy="600805"/>
              </a:xfrm>
              <a:prstGeom prst="rect">
                <a:avLst/>
              </a:prstGeom>
              <a:blipFill>
                <a:blip r:embed="rId8"/>
                <a:stretch>
                  <a:fillRect l="-2026" t="-9091" r="-10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0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asors">
            <a:hlinkClick r:id="" action="ppaction://media"/>
            <a:extLst>
              <a:ext uri="{FF2B5EF4-FFF2-40B4-BE49-F238E27FC236}">
                <a16:creationId xmlns:a16="http://schemas.microsoft.com/office/drawing/2014/main" id="{47198149-4F60-20B9-B233-6673AA7E11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731520"/>
            <a:ext cx="11430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2DB470-1298-BC0A-C9B2-12387557D2A2}"/>
                  </a:ext>
                </a:extLst>
              </p:cNvPr>
              <p:cNvSpPr txBox="1"/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=2∠45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2DB470-1298-BC0A-C9B2-12387557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252EE-FD6B-7F34-8FD2-45FB5C02E4E9}"/>
                  </a:ext>
                </a:extLst>
              </p:cNvPr>
              <p:cNvSpPr txBox="1"/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=3∠75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252EE-FD6B-7F34-8FD2-45FB5C02E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A35CA8-A31C-BBEA-E3C1-9CFC238E3AFF}"/>
                  </a:ext>
                </a:extLst>
              </p:cNvPr>
              <p:cNvSpPr txBox="1"/>
              <p:nvPr/>
            </p:nvSpPr>
            <p:spPr>
              <a:xfrm>
                <a:off x="1617532" y="756798"/>
                <a:ext cx="2027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b="0">
                    <a:solidFill>
                      <a:schemeClr val="accent1"/>
                    </a:solidFill>
                  </a:rPr>
                  <a:t>Freq.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A35CA8-A31C-BBEA-E3C1-9CFC238E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32" y="756798"/>
                <a:ext cx="2027286" cy="584775"/>
              </a:xfrm>
              <a:prstGeom prst="rect">
                <a:avLst/>
              </a:prstGeom>
              <a:blipFill>
                <a:blip r:embed="rId7"/>
                <a:stretch>
                  <a:fillRect l="-75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685C01-75DE-D417-FC5E-36C9D56F2F91}"/>
                  </a:ext>
                </a:extLst>
              </p:cNvPr>
              <p:cNvSpPr txBox="1"/>
              <p:nvPr/>
            </p:nvSpPr>
            <p:spPr>
              <a:xfrm>
                <a:off x="3984405" y="756798"/>
                <a:ext cx="2006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685C01-75DE-D417-FC5E-36C9D56F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05" y="756798"/>
                <a:ext cx="20066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2881C-A48D-7DFB-E87A-67CDC3AEA583}"/>
                  </a:ext>
                </a:extLst>
              </p:cNvPr>
              <p:cNvSpPr txBox="1"/>
              <p:nvPr/>
            </p:nvSpPr>
            <p:spPr>
              <a:xfrm>
                <a:off x="117348" y="5873623"/>
                <a:ext cx="11807015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,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, and allow time to advance.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2881C-A48D-7DFB-E87A-67CDC3AEA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" y="5873623"/>
                <a:ext cx="11807015" cy="600805"/>
              </a:xfrm>
              <a:prstGeom prst="rect">
                <a:avLst/>
              </a:prstGeom>
              <a:blipFill>
                <a:blip r:embed="rId9"/>
                <a:stretch>
                  <a:fillRect l="-1291" t="-9184" r="-1187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8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asors-both">
            <a:hlinkClick r:id="" action="ppaction://media"/>
            <a:extLst>
              <a:ext uri="{FF2B5EF4-FFF2-40B4-BE49-F238E27FC236}">
                <a16:creationId xmlns:a16="http://schemas.microsoft.com/office/drawing/2014/main" id="{2C2BAFE9-83F2-98A3-2839-B5E7597C93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731520"/>
            <a:ext cx="11430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239FFB-CC12-700F-E80A-241F89DA1FBA}"/>
                  </a:ext>
                </a:extLst>
              </p:cNvPr>
              <p:cNvSpPr txBox="1"/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=2∠45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239FFB-CC12-700F-E80A-241F89DA1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203200"/>
                <a:ext cx="23286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739CCA-3E3B-A992-72D8-5A384F6B13A0}"/>
                  </a:ext>
                </a:extLst>
              </p:cNvPr>
              <p:cNvSpPr txBox="1"/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=3∠75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739CCA-3E3B-A992-72D8-5A384F6B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4" y="203199"/>
                <a:ext cx="23381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C1708D-2931-BE04-62B2-9B4CC64565B3}"/>
                  </a:ext>
                </a:extLst>
              </p:cNvPr>
              <p:cNvSpPr txBox="1"/>
              <p:nvPr/>
            </p:nvSpPr>
            <p:spPr>
              <a:xfrm>
                <a:off x="8077200" y="203199"/>
                <a:ext cx="1597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C1708D-2931-BE04-62B2-9B4CC6456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203199"/>
                <a:ext cx="15971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B496E-7864-AFDD-979F-0399A68070C3}"/>
                  </a:ext>
                </a:extLst>
              </p:cNvPr>
              <p:cNvSpPr txBox="1"/>
              <p:nvPr/>
            </p:nvSpPr>
            <p:spPr>
              <a:xfrm>
                <a:off x="1617532" y="756798"/>
                <a:ext cx="2027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b="0">
                    <a:solidFill>
                      <a:schemeClr val="accent1"/>
                    </a:solidFill>
                  </a:rPr>
                  <a:t>Freq.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B496E-7864-AFDD-979F-0399A6807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32" y="756798"/>
                <a:ext cx="2027286" cy="584775"/>
              </a:xfrm>
              <a:prstGeom prst="rect">
                <a:avLst/>
              </a:prstGeom>
              <a:blipFill>
                <a:blip r:embed="rId8"/>
                <a:stretch>
                  <a:fillRect l="-75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21CD1-5B6A-7687-E8AF-82B50295EC28}"/>
                  </a:ext>
                </a:extLst>
              </p:cNvPr>
              <p:cNvSpPr txBox="1"/>
              <p:nvPr/>
            </p:nvSpPr>
            <p:spPr>
              <a:xfrm>
                <a:off x="3984405" y="756798"/>
                <a:ext cx="2006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21CD1-5B6A-7687-E8AF-82B50295E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05" y="756798"/>
                <a:ext cx="2006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5B7463-38A0-5C0A-365A-0C622BFEECF2}"/>
                  </a:ext>
                </a:extLst>
              </p:cNvPr>
              <p:cNvSpPr txBox="1"/>
              <p:nvPr/>
            </p:nvSpPr>
            <p:spPr>
              <a:xfrm>
                <a:off x="117348" y="5873623"/>
                <a:ext cx="11807015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,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, and allow time to advance.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5B7463-38A0-5C0A-365A-0C622BF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" y="5873623"/>
                <a:ext cx="11807015" cy="600805"/>
              </a:xfrm>
              <a:prstGeom prst="rect">
                <a:avLst/>
              </a:prstGeom>
              <a:blipFill>
                <a:blip r:embed="rId10"/>
                <a:stretch>
                  <a:fillRect l="-1291" t="-9184" r="-1187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C7C19-1C4E-D648-AB2C-786AE0917292}"/>
              </a:ext>
            </a:extLst>
          </p:cNvPr>
          <p:cNvSpPr txBox="1"/>
          <p:nvPr/>
        </p:nvSpPr>
        <p:spPr>
          <a:xfrm>
            <a:off x="188708" y="93580"/>
            <a:ext cx="298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8CC3D-B780-9246-881D-5C09812F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5" y="950119"/>
            <a:ext cx="3195150" cy="240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487D20-29E3-DE41-9D1C-9AD7F20B9A14}"/>
                  </a:ext>
                </a:extLst>
              </p:cNvPr>
              <p:cNvSpPr txBox="1"/>
              <p:nvPr/>
            </p:nvSpPr>
            <p:spPr>
              <a:xfrm>
                <a:off x="678657" y="5016409"/>
                <a:ext cx="3818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487D20-29E3-DE41-9D1C-9AD7F20B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7" y="5016409"/>
                <a:ext cx="3818674" cy="584775"/>
              </a:xfrm>
              <a:prstGeom prst="rect">
                <a:avLst/>
              </a:prstGeom>
              <a:blipFill>
                <a:blip r:embed="rId4"/>
                <a:stretch>
                  <a:fillRect l="-398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97ABBAC-BC0F-DD45-8C3F-4ECAF533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535" y="93580"/>
            <a:ext cx="5457843" cy="3108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76E27B-A2CE-AA48-B812-3C11C9FD2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535" y="3452102"/>
            <a:ext cx="5457843" cy="310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732B64-8CEA-7649-BDD0-2A6AA9ED462A}"/>
              </a:ext>
            </a:extLst>
          </p:cNvPr>
          <p:cNvSpPr txBox="1"/>
          <p:nvPr/>
        </p:nvSpPr>
        <p:spPr>
          <a:xfrm>
            <a:off x="2356077" y="1841591"/>
            <a:ext cx="289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Node in a circuit</a:t>
            </a:r>
          </a:p>
        </p:txBody>
      </p:sp>
    </p:spTree>
    <p:extLst>
      <p:ext uri="{BB962C8B-B14F-4D97-AF65-F5344CB8AC3E}">
        <p14:creationId xmlns:p14="http://schemas.microsoft.com/office/powerpoint/2010/main" val="1613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20766E-530E-9748-8638-4C9728C2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C7C19-1C4E-D648-AB2C-786AE0917292}"/>
              </a:ext>
            </a:extLst>
          </p:cNvPr>
          <p:cNvSpPr txBox="1"/>
          <p:nvPr/>
        </p:nvSpPr>
        <p:spPr>
          <a:xfrm>
            <a:off x="188708" y="93580"/>
            <a:ext cx="434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Diagram: Resistor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6FA21-5819-EC4E-9EE3-021A573F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27FF2-45FA-4642-A2E8-F70CFC212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611" y="1187450"/>
            <a:ext cx="1136008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6C0211-8765-C64B-A9EB-86E54FBA6406}"/>
                  </a:ext>
                </a:extLst>
              </p:cNvPr>
              <p:cNvSpPr txBox="1"/>
              <p:nvPr/>
            </p:nvSpPr>
            <p:spPr>
              <a:xfrm>
                <a:off x="1355009" y="3429000"/>
                <a:ext cx="18932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6C0211-8765-C64B-A9EB-86E54FBA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09" y="3429000"/>
                <a:ext cx="18932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46B86-1636-2441-A629-EACC042338C5}"/>
                  </a:ext>
                </a:extLst>
              </p:cNvPr>
              <p:cNvSpPr txBox="1"/>
              <p:nvPr/>
            </p:nvSpPr>
            <p:spPr>
              <a:xfrm>
                <a:off x="630205" y="4415274"/>
                <a:ext cx="3385349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46B86-1636-2441-A629-EACC04233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05" y="4415274"/>
                <a:ext cx="3385349" cy="606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41EC1F97-AA89-754B-BA64-96962CDF0CB7}"/>
              </a:ext>
            </a:extLst>
          </p:cNvPr>
          <p:cNvSpPr/>
          <p:nvPr/>
        </p:nvSpPr>
        <p:spPr>
          <a:xfrm>
            <a:off x="1070224" y="553073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F2769-EAD1-D244-92CF-8BB8A5CE3E91}"/>
              </a:ext>
            </a:extLst>
          </p:cNvPr>
          <p:cNvSpPr txBox="1"/>
          <p:nvPr/>
        </p:nvSpPr>
        <p:spPr>
          <a:xfrm>
            <a:off x="2094614" y="573094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9B3C51-B679-4141-A4E1-17CD763DC52B}"/>
                  </a:ext>
                </a:extLst>
              </p:cNvPr>
              <p:cNvSpPr txBox="1"/>
              <p:nvPr/>
            </p:nvSpPr>
            <p:spPr>
              <a:xfrm>
                <a:off x="1553109" y="5423285"/>
                <a:ext cx="1982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9B3C51-B679-4141-A4E1-17CD763D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09" y="5423285"/>
                <a:ext cx="19823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ACB0B3-D7A4-E346-BEE1-92A03531BCB2}"/>
              </a:ext>
            </a:extLst>
          </p:cNvPr>
          <p:cNvSpPr txBox="1"/>
          <p:nvPr/>
        </p:nvSpPr>
        <p:spPr>
          <a:xfrm>
            <a:off x="3865436" y="542328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533411-CBAB-4F4F-BB4E-B8A607B35A71}"/>
                  </a:ext>
                </a:extLst>
              </p:cNvPr>
              <p:cNvSpPr txBox="1"/>
              <p:nvPr/>
            </p:nvSpPr>
            <p:spPr>
              <a:xfrm>
                <a:off x="5103046" y="5423284"/>
                <a:ext cx="15627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533411-CBAB-4F4F-BB4E-B8A607B3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46" y="5423284"/>
                <a:ext cx="15627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5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F4D654-EDCB-BE4F-925A-650B0A5EBBF8}"/>
                  </a:ext>
                </a:extLst>
              </p:cNvPr>
              <p:cNvSpPr txBox="1"/>
              <p:nvPr/>
            </p:nvSpPr>
            <p:spPr>
              <a:xfrm>
                <a:off x="490351" y="4415274"/>
                <a:ext cx="7146572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F4D654-EDCB-BE4F-925A-650B0A5EB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1" y="4415274"/>
                <a:ext cx="7146572" cy="626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955FBB-0C79-7A4C-B6B4-584509CF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4F99A-3518-A942-8B0E-32CD394C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C7C19-1C4E-D648-AB2C-786AE0917292}"/>
              </a:ext>
            </a:extLst>
          </p:cNvPr>
          <p:cNvSpPr txBox="1"/>
          <p:nvPr/>
        </p:nvSpPr>
        <p:spPr>
          <a:xfrm>
            <a:off x="188708" y="93580"/>
            <a:ext cx="4444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Diagram: Inductor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FA41F-4BDE-A049-BE83-0ECAFF233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295" y="1188720"/>
            <a:ext cx="1415276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E4D5D-B632-1746-9A5C-8EAC7AEF3EE1}"/>
                  </a:ext>
                </a:extLst>
              </p:cNvPr>
              <p:cNvSpPr txBox="1"/>
              <p:nvPr/>
            </p:nvSpPr>
            <p:spPr>
              <a:xfrm>
                <a:off x="490351" y="4415274"/>
                <a:ext cx="7146572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E4D5D-B632-1746-9A5C-8EAC7AEF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1" y="4415274"/>
                <a:ext cx="7146572" cy="626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4CA7F853-C14A-2140-8687-283E785F49D9}"/>
              </a:ext>
            </a:extLst>
          </p:cNvPr>
          <p:cNvSpPr/>
          <p:nvPr/>
        </p:nvSpPr>
        <p:spPr>
          <a:xfrm>
            <a:off x="833549" y="544467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E719B0-BE78-D347-B1E0-5715BAA2ABEC}"/>
                  </a:ext>
                </a:extLst>
              </p:cNvPr>
              <p:cNvSpPr txBox="1"/>
              <p:nvPr/>
            </p:nvSpPr>
            <p:spPr>
              <a:xfrm>
                <a:off x="1316434" y="5337221"/>
                <a:ext cx="22335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E719B0-BE78-D347-B1E0-5715BAA2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34" y="5337221"/>
                <a:ext cx="223356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46771AB-AE5A-054D-B5D2-B57F43C7BC4F}"/>
              </a:ext>
            </a:extLst>
          </p:cNvPr>
          <p:cNvSpPr txBox="1"/>
          <p:nvPr/>
        </p:nvSpPr>
        <p:spPr>
          <a:xfrm>
            <a:off x="3884216" y="5337221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2F9371-B341-354D-890F-2970DE9B2D0E}"/>
                  </a:ext>
                </a:extLst>
              </p:cNvPr>
              <p:cNvSpPr txBox="1"/>
              <p:nvPr/>
            </p:nvSpPr>
            <p:spPr>
              <a:xfrm>
                <a:off x="4866371" y="5337220"/>
                <a:ext cx="2758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2F9371-B341-354D-890F-2970DE9B2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71" y="5337220"/>
                <a:ext cx="2758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828AF-0686-5C4B-9392-6574649F5ECE}"/>
                  </a:ext>
                </a:extLst>
              </p:cNvPr>
              <p:cNvSpPr txBox="1"/>
              <p:nvPr/>
            </p:nvSpPr>
            <p:spPr>
              <a:xfrm>
                <a:off x="1355009" y="3429000"/>
                <a:ext cx="2240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828AF-0686-5C4B-9392-6574649F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09" y="3429000"/>
                <a:ext cx="224016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2" grpId="0" animBg="1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020121-4351-5943-AE7A-9A95321B010B}"/>
                  </a:ext>
                </a:extLst>
              </p:cNvPr>
              <p:cNvSpPr txBox="1"/>
              <p:nvPr/>
            </p:nvSpPr>
            <p:spPr>
              <a:xfrm>
                <a:off x="309991" y="4415784"/>
                <a:ext cx="9078191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020121-4351-5943-AE7A-9A95321B0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1" y="4415784"/>
                <a:ext cx="9078191" cy="626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D9B3553-0078-4E45-B31C-60BC3BDF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73627-DC39-1E4D-8654-99A2E531E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247" y="365760"/>
            <a:ext cx="7249886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C7C19-1C4E-D648-AB2C-786AE0917292}"/>
              </a:ext>
            </a:extLst>
          </p:cNvPr>
          <p:cNvSpPr txBox="1"/>
          <p:nvPr/>
        </p:nvSpPr>
        <p:spPr>
          <a:xfrm>
            <a:off x="188708" y="93580"/>
            <a:ext cx="461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Diagram: Capacitor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11C07-D168-3641-BD88-879A74DC6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81" y="1187450"/>
            <a:ext cx="2186814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F4966A-A7B7-ED4B-99BA-FCF14F409A67}"/>
                  </a:ext>
                </a:extLst>
              </p:cNvPr>
              <p:cNvSpPr txBox="1"/>
              <p:nvPr/>
            </p:nvSpPr>
            <p:spPr>
              <a:xfrm>
                <a:off x="309991" y="4415784"/>
                <a:ext cx="9078191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F4966A-A7B7-ED4B-99BA-FCF14F40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1" y="4415784"/>
                <a:ext cx="9078191" cy="626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DDD73254-8F25-4C42-AB32-E47467A3B3FC}"/>
              </a:ext>
            </a:extLst>
          </p:cNvPr>
          <p:cNvSpPr/>
          <p:nvPr/>
        </p:nvSpPr>
        <p:spPr>
          <a:xfrm>
            <a:off x="661426" y="553073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E752-ED25-2840-BC10-98E7AD89582E}"/>
                  </a:ext>
                </a:extLst>
              </p:cNvPr>
              <p:cNvSpPr txBox="1"/>
              <p:nvPr/>
            </p:nvSpPr>
            <p:spPr>
              <a:xfrm>
                <a:off x="1144311" y="5423285"/>
                <a:ext cx="2838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E752-ED25-2840-BC10-98E7AD895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11" y="5423285"/>
                <a:ext cx="283827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11DE338-310C-3F41-AD75-AD5D8CB9F784}"/>
              </a:ext>
            </a:extLst>
          </p:cNvPr>
          <p:cNvSpPr txBox="1"/>
          <p:nvPr/>
        </p:nvSpPr>
        <p:spPr>
          <a:xfrm>
            <a:off x="3884608" y="542328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096AB4-4E67-EF47-9CF7-AF27AACCC645}"/>
                  </a:ext>
                </a:extLst>
              </p:cNvPr>
              <p:cNvSpPr txBox="1"/>
              <p:nvPr/>
            </p:nvSpPr>
            <p:spPr>
              <a:xfrm>
                <a:off x="4694248" y="5423284"/>
                <a:ext cx="27586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096AB4-4E67-EF47-9CF7-AF27AACC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48" y="5423284"/>
                <a:ext cx="27586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EF03F5-827B-8643-A60A-413C8898369F}"/>
                  </a:ext>
                </a:extLst>
              </p:cNvPr>
              <p:cNvSpPr txBox="1"/>
              <p:nvPr/>
            </p:nvSpPr>
            <p:spPr>
              <a:xfrm>
                <a:off x="1114023" y="3436571"/>
                <a:ext cx="3285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EF03F5-827B-8643-A60A-413C88983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23" y="3436571"/>
                <a:ext cx="328500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E906-0368-8D1E-13DB-CDE4ADE52F6B}"/>
                  </a:ext>
                </a:extLst>
              </p:cNvPr>
              <p:cNvSpPr txBox="1"/>
              <p:nvPr/>
            </p:nvSpPr>
            <p:spPr>
              <a:xfrm>
                <a:off x="5219674" y="623692"/>
                <a:ext cx="3906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E906-0368-8D1E-13DB-CDE4ADE52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623692"/>
                <a:ext cx="3906454" cy="584775"/>
              </a:xfrm>
              <a:prstGeom prst="rect">
                <a:avLst/>
              </a:prstGeom>
              <a:blipFill>
                <a:blip r:embed="rId3"/>
                <a:stretch>
                  <a:fillRect l="-39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86936B3-4D2B-1F47-8FB7-9427AE98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18A2A3-38EA-1246-AD95-D7EF01C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FF7BE6-2469-9F40-AA00-F012B9BFC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F35251-2C3B-304F-9639-3D394E137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188B3-9528-8943-8BC5-3075D33A4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4744D-B7BB-1744-8D03-F50A4D65E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5E02B-95F6-FB4E-AE30-C9720DE9B1BB}"/>
              </a:ext>
            </a:extLst>
          </p:cNvPr>
          <p:cNvSpPr txBox="1"/>
          <p:nvPr/>
        </p:nvSpPr>
        <p:spPr>
          <a:xfrm>
            <a:off x="114368" y="93580"/>
            <a:ext cx="864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Diagram: Parallel Circuit, Variable Capacitor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4DD0CE-18B3-974E-AC7F-70C0ED1E7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CEFB6D-FAA9-4844-95CF-DB4219254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6" y="804733"/>
            <a:ext cx="5100510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AF8AB-E8B4-A563-FC47-C8DD3B3508DE}"/>
                  </a:ext>
                </a:extLst>
              </p:cNvPr>
              <p:cNvSpPr txBox="1"/>
              <p:nvPr/>
            </p:nvSpPr>
            <p:spPr>
              <a:xfrm>
                <a:off x="5219674" y="1099039"/>
                <a:ext cx="65757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For given diagram, to reduce the magnitude</a:t>
                </a:r>
                <a:br>
                  <a:rPr lang="en-US" sz="2800"/>
                </a:br>
                <a:r>
                  <a:rPr lang="en-US" sz="2800"/>
                  <a:t>of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800"/>
                  <a:t>, how should capacitance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/>
                  <a:t> be changed?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AF8AB-E8B4-A563-FC47-C8DD3B35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1099039"/>
                <a:ext cx="6575774" cy="954107"/>
              </a:xfrm>
              <a:prstGeom prst="rect">
                <a:avLst/>
              </a:prstGeom>
              <a:blipFill>
                <a:blip r:embed="rId12"/>
                <a:stretch>
                  <a:fillRect l="-1854" t="-5732" r="-120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D2198-3360-D910-293F-CB597B8DDBFB}"/>
                  </a:ext>
                </a:extLst>
              </p:cNvPr>
              <p:cNvSpPr txBox="1"/>
              <p:nvPr/>
            </p:nvSpPr>
            <p:spPr>
              <a:xfrm>
                <a:off x="5219674" y="1988684"/>
                <a:ext cx="53908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A) Increased   B) Decreased</a:t>
                </a:r>
                <a:br>
                  <a:rPr lang="en-US" sz="2800"/>
                </a:br>
                <a:r>
                  <a:rPr lang="en-US" sz="2800"/>
                  <a:t>C)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/>
                  <a:t>does not affect magnitude of</a:t>
                </a:r>
                <a:r>
                  <a:rPr lang="en-US" sz="2800" b="1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80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D2198-3360-D910-293F-CB597B8DD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1988684"/>
                <a:ext cx="5390835" cy="954107"/>
              </a:xfrm>
              <a:prstGeom prst="rect">
                <a:avLst/>
              </a:prstGeom>
              <a:blipFill>
                <a:blip r:embed="rId13"/>
                <a:stretch>
                  <a:fillRect l="-2260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7787-274F-87E9-4414-CEF53E94B8B9}"/>
                  </a:ext>
                </a:extLst>
              </p:cNvPr>
              <p:cNvSpPr txBox="1"/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7787-274F-87E9-4414-CEF53E94B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DCD76C-5A90-0B03-A0F4-1A729522FF5D}"/>
                  </a:ext>
                </a:extLst>
              </p:cNvPr>
              <p:cNvSpPr txBox="1"/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/(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DCD76C-5A90-0B03-A0F4-1A729522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0847ED-387A-E5AD-C471-71567951BD7D}"/>
                  </a:ext>
                </a:extLst>
              </p:cNvPr>
              <p:cNvSpPr txBox="1"/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/(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0847ED-387A-E5AD-C471-71567951B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56" y="2893508"/>
                <a:ext cx="610404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C5402F2-7B84-34E5-6DFB-4F2385F7938A}"/>
              </a:ext>
            </a:extLst>
          </p:cNvPr>
          <p:cNvSpPr/>
          <p:nvPr/>
        </p:nvSpPr>
        <p:spPr>
          <a:xfrm>
            <a:off x="5219674" y="2019965"/>
            <a:ext cx="1998811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68AD4-AC1C-A410-FC93-6405F685E878}"/>
                  </a:ext>
                </a:extLst>
              </p:cNvPr>
              <p:cNvSpPr txBox="1"/>
              <p:nvPr/>
            </p:nvSpPr>
            <p:spPr>
              <a:xfrm>
                <a:off x="266749" y="2844225"/>
                <a:ext cx="3495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In general: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68AD4-AC1C-A410-FC93-6405F685E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9" y="2844225"/>
                <a:ext cx="3495059" cy="584775"/>
              </a:xfrm>
              <a:prstGeom prst="rect">
                <a:avLst/>
              </a:prstGeom>
              <a:blipFill>
                <a:blip r:embed="rId17"/>
                <a:stretch>
                  <a:fillRect l="-45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  <p:bldP spid="27" grpId="0"/>
      <p:bldP spid="28" grpId="0"/>
      <p:bldP spid="2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3FF1F-1F64-7F2C-D7AE-B1132FFF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92" y="0"/>
            <a:ext cx="4877416" cy="6314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FE3D6-3966-493B-4877-75700C255AA6}"/>
              </a:ext>
            </a:extLst>
          </p:cNvPr>
          <p:cNvSpPr txBox="1"/>
          <p:nvPr/>
        </p:nvSpPr>
        <p:spPr>
          <a:xfrm>
            <a:off x="1802388" y="6273225"/>
            <a:ext cx="8587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hlinkClick r:id="rId3"/>
              </a:rPr>
              <a:t>https://www.youtube.com/shorts/Rd46MOckhWY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43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A46450-8020-1844-BF53-13885D028B2D}"/>
                  </a:ext>
                </a:extLst>
              </p:cNvPr>
              <p:cNvSpPr txBox="1"/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10+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=−1.25−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A46450-8020-1844-BF53-13885D028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blipFill>
                <a:blip r:embed="rId2"/>
                <a:stretch>
                  <a:fillRect t="-118750" b="-1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BC3775-067C-BA4F-B40A-4939F59604C4}"/>
                  </a:ext>
                </a:extLst>
              </p:cNvPr>
              <p:cNvSpPr txBox="1"/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10+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=−1.25−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BC3775-067C-BA4F-B40A-4939F5960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blipFill>
                <a:blip r:embed="rId3"/>
                <a:stretch>
                  <a:fillRect t="-118750" b="-1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993368-8778-8C44-99A6-600EC4467BAD}"/>
                  </a:ext>
                </a:extLst>
              </p:cNvPr>
              <p:cNvSpPr txBox="1"/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10+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=−1.25−</m:t>
                      </m:r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993368-8778-8C44-99A6-600EC4467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9" y="5000553"/>
                <a:ext cx="8398196" cy="589585"/>
              </a:xfrm>
              <a:prstGeom prst="rect">
                <a:avLst/>
              </a:prstGeom>
              <a:blipFill>
                <a:blip r:embed="rId4"/>
                <a:stretch>
                  <a:fillRect t="-118750" b="-1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18ACEF-10E5-D24E-BC16-6B1344863097}"/>
                  </a:ext>
                </a:extLst>
              </p:cNvPr>
              <p:cNvSpPr txBox="1"/>
              <p:nvPr/>
            </p:nvSpPr>
            <p:spPr>
              <a:xfrm>
                <a:off x="8419243" y="5005660"/>
                <a:ext cx="331808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=1.768∠</m:t>
                    </m:r>
                  </m:oMath>
                </a14:m>
                <a:r>
                  <a:rPr lang="en-US" sz="1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18ACEF-10E5-D24E-BC16-6B1344863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43" y="5005660"/>
                <a:ext cx="3318088" cy="553998"/>
              </a:xfrm>
              <a:prstGeom prst="rect">
                <a:avLst/>
              </a:prstGeom>
              <a:blipFill>
                <a:blip r:embed="rId5"/>
                <a:stretch>
                  <a:fillRect t="-131818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05EB9A-D18B-E440-A2AE-D0D7EAEDAD01}"/>
                  </a:ext>
                </a:extLst>
              </p:cNvPr>
              <p:cNvSpPr txBox="1"/>
              <p:nvPr/>
            </p:nvSpPr>
            <p:spPr>
              <a:xfrm>
                <a:off x="184360" y="3678827"/>
                <a:ext cx="769883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10+20||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05EB9A-D18B-E440-A2AE-D0D7EAED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" y="3678827"/>
                <a:ext cx="7698839" cy="622735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07975-97F8-134D-924E-5078E68A6C4C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607975-97F8-134D-924E-5078E68A6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7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38CD-33B9-8243-B70C-15DF6E01F57C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38CD-33B9-8243-B70C-15DF6E01F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8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167A31-D6CE-8047-A9A9-FED122B7ADC8}"/>
                  </a:ext>
                </a:extLst>
              </p:cNvPr>
              <p:cNvSpPr txBox="1"/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4000×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167A31-D6CE-8047-A9A9-FED122B7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1" y="3055081"/>
                <a:ext cx="9495163" cy="584775"/>
              </a:xfrm>
              <a:prstGeom prst="rect">
                <a:avLst/>
              </a:prstGeom>
              <a:blipFill>
                <a:blip r:embed="rId9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A352335-3DCA-C647-A710-5A705C8A9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774" y="170485"/>
            <a:ext cx="7498510" cy="2485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9D636F-A79C-494B-9A15-9AD4EAAD031E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9D636F-A79C-494B-9A15-9AD4EAAD0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CD9BC0-7621-BB47-873B-7AFD6422E80C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CD9BC0-7621-BB47-873B-7AFD6422E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0A63D-BB5B-8F4C-B7A1-7EE9D3F98EB6}"/>
                  </a:ext>
                </a:extLst>
              </p:cNvPr>
              <p:cNvSpPr txBox="1"/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4000×0.0025=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0A63D-BB5B-8F4C-B7A1-7EE9D3F9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" y="2446377"/>
                <a:ext cx="6767558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C012F5-3AFD-354C-82C4-9B448CCE620B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DE4A-CF58-8B4B-BE3C-1B68D00E046F}"/>
                  </a:ext>
                </a:extLst>
              </p:cNvPr>
              <p:cNvSpPr txBox="1"/>
              <p:nvPr/>
            </p:nvSpPr>
            <p:spPr>
              <a:xfrm>
                <a:off x="184360" y="611888"/>
                <a:ext cx="4653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4000 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2DE4A-CF58-8B4B-BE3C-1B68D00E0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" y="611888"/>
                <a:ext cx="4653069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28035-A029-9E48-81FC-F997D27076D8}"/>
                  </a:ext>
                </a:extLst>
              </p:cNvPr>
              <p:cNvSpPr txBox="1"/>
              <p:nvPr/>
            </p:nvSpPr>
            <p:spPr>
              <a:xfrm>
                <a:off x="290688" y="1218784"/>
                <a:ext cx="17309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28035-A029-9E48-81FC-F997D2707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8" y="1218784"/>
                <a:ext cx="1730923" cy="584775"/>
              </a:xfrm>
              <a:prstGeom prst="rect">
                <a:avLst/>
              </a:prstGeom>
              <a:blipFill>
                <a:blip r:embed="rId15"/>
                <a:stretch>
                  <a:fillRect l="-2920" t="-14894" r="-729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2FBE0C-BE7E-7E40-AAF6-2760D3011567}"/>
                  </a:ext>
                </a:extLst>
              </p:cNvPr>
              <p:cNvSpPr txBox="1"/>
              <p:nvPr/>
            </p:nvSpPr>
            <p:spPr>
              <a:xfrm>
                <a:off x="184360" y="3678827"/>
                <a:ext cx="769883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10+20||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2FBE0C-BE7E-7E40-AAF6-2760D301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" y="3678827"/>
                <a:ext cx="7698839" cy="622735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67A5FC-7928-A24A-8353-E2C025A72801}"/>
                  </a:ext>
                </a:extLst>
              </p:cNvPr>
              <p:cNvSpPr txBox="1"/>
              <p:nvPr/>
            </p:nvSpPr>
            <p:spPr>
              <a:xfrm>
                <a:off x="3101619" y="5792179"/>
                <a:ext cx="6651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1.768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4000 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67A5FC-7928-A24A-8353-E2C025A7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19" y="5792179"/>
                <a:ext cx="6651757" cy="584775"/>
              </a:xfrm>
              <a:prstGeom prst="rect">
                <a:avLst/>
              </a:prstGeom>
              <a:blipFill>
                <a:blip r:embed="rId17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0CDB99A-B81F-A54F-9CF3-211C78F4488C}"/>
              </a:ext>
            </a:extLst>
          </p:cNvPr>
          <p:cNvSpPr txBox="1"/>
          <p:nvPr/>
        </p:nvSpPr>
        <p:spPr>
          <a:xfrm>
            <a:off x="248156" y="4373406"/>
            <a:ext cx="1057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zeq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 + 1/(1/10j + 1/(10 + 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1/(1/20 + 1/-20j)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001A54-E742-A640-86A6-D8FB08D23759}"/>
                  </a:ext>
                </a:extLst>
              </p:cNvPr>
              <p:cNvSpPr txBox="1"/>
              <p:nvPr/>
            </p:nvSpPr>
            <p:spPr>
              <a:xfrm>
                <a:off x="6336098" y="1289160"/>
                <a:ext cx="1116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001A54-E742-A640-86A6-D8FB08D23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98" y="1289160"/>
                <a:ext cx="1116011" cy="523220"/>
              </a:xfrm>
              <a:prstGeom prst="rect">
                <a:avLst/>
              </a:prstGeom>
              <a:blipFill>
                <a:blip r:embed="rId18"/>
                <a:stretch>
                  <a:fillRect l="-224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D41184-124D-F648-97B4-115C21AD20B6}"/>
                  </a:ext>
                </a:extLst>
              </p:cNvPr>
              <p:cNvSpPr txBox="1"/>
              <p:nvPr/>
            </p:nvSpPr>
            <p:spPr>
              <a:xfrm>
                <a:off x="10720572" y="1666958"/>
                <a:ext cx="13837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D41184-124D-F648-97B4-115C21AD2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72" y="1666958"/>
                <a:ext cx="1383712" cy="523220"/>
              </a:xfrm>
              <a:prstGeom prst="rect">
                <a:avLst/>
              </a:prstGeom>
              <a:blipFill>
                <a:blip r:embed="rId1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92E56-FD67-BB4C-9B6B-EA0902B63D4B}"/>
                  </a:ext>
                </a:extLst>
              </p:cNvPr>
              <p:cNvSpPr txBox="1"/>
              <p:nvPr/>
            </p:nvSpPr>
            <p:spPr>
              <a:xfrm>
                <a:off x="206132" y="1825680"/>
                <a:ext cx="24775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92E56-FD67-BB4C-9B6B-EA0902B6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32" y="1825680"/>
                <a:ext cx="2477538" cy="584775"/>
              </a:xfrm>
              <a:prstGeom prst="rect">
                <a:avLst/>
              </a:prstGeom>
              <a:blipFill>
                <a:blip r:embed="rId2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C1AD6-56BC-4A43-A575-376237050CDA}"/>
                  </a:ext>
                </a:extLst>
              </p:cNvPr>
              <p:cNvSpPr txBox="1"/>
              <p:nvPr/>
            </p:nvSpPr>
            <p:spPr>
              <a:xfrm>
                <a:off x="3803900" y="1666958"/>
                <a:ext cx="1356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C1AD6-56BC-4A43-A575-37623705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00" y="1666958"/>
                <a:ext cx="1356462" cy="523220"/>
              </a:xfrm>
              <a:prstGeom prst="rect">
                <a:avLst/>
              </a:prstGeom>
              <a:blipFill>
                <a:blip r:embed="rId2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5DDB3EB2-D07E-9B49-97D1-B8614EEA39AA}"/>
              </a:ext>
            </a:extLst>
          </p:cNvPr>
          <p:cNvSpPr/>
          <p:nvPr/>
        </p:nvSpPr>
        <p:spPr>
          <a:xfrm>
            <a:off x="3154268" y="5804913"/>
            <a:ext cx="652536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D77630-9407-7EAF-F112-924F9E42A960}"/>
                  </a:ext>
                </a:extLst>
              </p:cNvPr>
              <p:cNvSpPr txBox="1"/>
              <p:nvPr/>
            </p:nvSpPr>
            <p:spPr>
              <a:xfrm>
                <a:off x="3729117" y="-40777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D77630-9407-7EAF-F112-924F9E42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17" y="-40777"/>
                <a:ext cx="584840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03BBC1-9719-F279-A97D-C7D5623A0796}"/>
              </a:ext>
            </a:extLst>
          </p:cNvPr>
          <p:cNvSpPr txBox="1"/>
          <p:nvPr/>
        </p:nvSpPr>
        <p:spPr>
          <a:xfrm>
            <a:off x="1974201" y="1340205"/>
            <a:ext cx="260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Use frequency domain!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263940-EB2B-88D7-0B25-14BC271EE87D}"/>
              </a:ext>
            </a:extLst>
          </p:cNvPr>
          <p:cNvCxnSpPr>
            <a:cxnSpLocks/>
          </p:cNvCxnSpPr>
          <p:nvPr/>
        </p:nvCxnSpPr>
        <p:spPr>
          <a:xfrm flipH="1">
            <a:off x="3422587" y="386980"/>
            <a:ext cx="424394" cy="31403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1D97B95-2122-BC1E-27F1-22419BB2D52B}"/>
              </a:ext>
            </a:extLst>
          </p:cNvPr>
          <p:cNvSpPr/>
          <p:nvPr/>
        </p:nvSpPr>
        <p:spPr>
          <a:xfrm>
            <a:off x="2489346" y="58996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F96D0-B3CA-E442-C871-5F3EFE82093F}"/>
              </a:ext>
            </a:extLst>
          </p:cNvPr>
          <p:cNvSpPr txBox="1"/>
          <p:nvPr/>
        </p:nvSpPr>
        <p:spPr>
          <a:xfrm>
            <a:off x="248156" y="4373406"/>
            <a:ext cx="1057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zeq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 + 1/(1/10j + 1/(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 + 1/(1/20 + 1/-20j)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320A8-82D2-73D6-CF34-330BC0B2552F}"/>
              </a:ext>
            </a:extLst>
          </p:cNvPr>
          <p:cNvSpPr txBox="1"/>
          <p:nvPr/>
        </p:nvSpPr>
        <p:spPr>
          <a:xfrm>
            <a:off x="248156" y="4373406"/>
            <a:ext cx="1057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zeq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8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 +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1/(1/10j + 1/(10 + 1/(1/20 + 1/-20j)))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E3305-92A6-99AF-1B3F-E22FE1F00363}"/>
              </a:ext>
            </a:extLst>
          </p:cNvPr>
          <p:cNvSpPr txBox="1"/>
          <p:nvPr/>
        </p:nvSpPr>
        <p:spPr>
          <a:xfrm>
            <a:off x="248156" y="4373406"/>
            <a:ext cx="1057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zeq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5 + 1/(1/10j + 1/(10 + 1/(1/20 + 1/-20j)))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61840C-6516-9C3E-E4AF-0D022FE6F1B3}"/>
              </a:ext>
            </a:extLst>
          </p:cNvPr>
          <p:cNvSpPr/>
          <p:nvPr/>
        </p:nvSpPr>
        <p:spPr>
          <a:xfrm>
            <a:off x="8757061" y="105885"/>
            <a:ext cx="3364045" cy="2532840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42F077-2BB8-AE53-4D83-2D6DD36660D9}"/>
              </a:ext>
            </a:extLst>
          </p:cNvPr>
          <p:cNvSpPr/>
          <p:nvPr/>
        </p:nvSpPr>
        <p:spPr>
          <a:xfrm>
            <a:off x="7744524" y="112252"/>
            <a:ext cx="4376581" cy="2532840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17AF0AE-5A9D-8895-51F5-3F8A35DB5EF8}"/>
              </a:ext>
            </a:extLst>
          </p:cNvPr>
          <p:cNvSpPr/>
          <p:nvPr/>
        </p:nvSpPr>
        <p:spPr>
          <a:xfrm>
            <a:off x="7016383" y="112252"/>
            <a:ext cx="5104723" cy="2532840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97FBBC-26FA-9881-9423-10703D8F900A}"/>
              </a:ext>
            </a:extLst>
          </p:cNvPr>
          <p:cNvCxnSpPr>
            <a:cxnSpLocks/>
          </p:cNvCxnSpPr>
          <p:nvPr/>
        </p:nvCxnSpPr>
        <p:spPr>
          <a:xfrm>
            <a:off x="3942941" y="4301562"/>
            <a:ext cx="116616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C0E200-BE38-0BB8-9BBA-54D52E7A446F}"/>
              </a:ext>
            </a:extLst>
          </p:cNvPr>
          <p:cNvCxnSpPr>
            <a:cxnSpLocks/>
          </p:cNvCxnSpPr>
          <p:nvPr/>
        </p:nvCxnSpPr>
        <p:spPr>
          <a:xfrm>
            <a:off x="3022153" y="4301562"/>
            <a:ext cx="208695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D43D0D-6A18-5E7C-8355-95A7F24169F9}"/>
              </a:ext>
            </a:extLst>
          </p:cNvPr>
          <p:cNvCxnSpPr>
            <a:cxnSpLocks/>
          </p:cNvCxnSpPr>
          <p:nvPr/>
        </p:nvCxnSpPr>
        <p:spPr>
          <a:xfrm>
            <a:off x="2136531" y="4301562"/>
            <a:ext cx="297257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25DCD7-2D9C-296B-2E6C-BA0CAEF7F941}"/>
              </a:ext>
            </a:extLst>
          </p:cNvPr>
          <p:cNvCxnSpPr>
            <a:cxnSpLocks/>
          </p:cNvCxnSpPr>
          <p:nvPr/>
        </p:nvCxnSpPr>
        <p:spPr>
          <a:xfrm>
            <a:off x="1451260" y="4301562"/>
            <a:ext cx="365784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27" grpId="0"/>
      <p:bldP spid="24" grpId="0"/>
      <p:bldP spid="25" grpId="0"/>
      <p:bldP spid="23" grpId="0"/>
      <p:bldP spid="22" grpId="0"/>
      <p:bldP spid="20" grpId="0"/>
      <p:bldP spid="12" grpId="0"/>
      <p:bldP spid="11" grpId="0"/>
      <p:bldP spid="13" grpId="0"/>
      <p:bldP spid="29" grpId="0"/>
      <p:bldP spid="2" grpId="0"/>
      <p:bldP spid="26" grpId="0"/>
      <p:bldP spid="3" grpId="0"/>
      <p:bldP spid="7" grpId="0"/>
      <p:bldP spid="28" grpId="0" animBg="1"/>
      <p:bldP spid="15" grpId="0"/>
      <p:bldP spid="8" grpId="0"/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E9101-FBD6-144A-94C6-D453B773B870}"/>
                  </a:ext>
                </a:extLst>
              </p:cNvPr>
              <p:cNvSpPr txBox="1"/>
              <p:nvPr/>
            </p:nvSpPr>
            <p:spPr>
              <a:xfrm>
                <a:off x="5545891" y="3656800"/>
                <a:ext cx="2935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E9101-FBD6-144A-94C6-D453B773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91" y="3656800"/>
                <a:ext cx="29356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7B9517-1C79-3644-9592-16D6CBC0FBCA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Consider:</a:t>
            </a:r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F157C-7FA2-2840-BE62-486C88CA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7" y="912989"/>
            <a:ext cx="5126079" cy="3072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59E66-B05E-554F-845D-F4E430C70A8B}"/>
              </a:ext>
            </a:extLst>
          </p:cNvPr>
          <p:cNvSpPr txBox="1"/>
          <p:nvPr/>
        </p:nvSpPr>
        <p:spPr>
          <a:xfrm>
            <a:off x="2638013" y="556206"/>
            <a:ext cx="251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Mesh-Current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5EC4C-EE19-4C42-A934-8CE4627178DF}"/>
                  </a:ext>
                </a:extLst>
              </p:cNvPr>
              <p:cNvSpPr txBox="1"/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5EC4C-EE19-4C42-A934-8CE46271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blipFill>
                <a:blip r:embed="rId4"/>
                <a:stretch>
                  <a:fillRect t="-12632" r="-1156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5410AC2-D02B-7640-A628-873BFFB38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324" y="1359177"/>
            <a:ext cx="886265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73B77E-2C70-9942-A791-6D4295FD1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180" y="1359177"/>
            <a:ext cx="886265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1321BF-D4D3-B64E-AA3B-1E3C9365B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039" y="1359177"/>
            <a:ext cx="886265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DCA7A7-8076-A446-829E-243F83C61F94}"/>
                  </a:ext>
                </a:extLst>
              </p:cNvPr>
              <p:cNvSpPr txBox="1"/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−33.8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DCA7A7-8076-A446-829E-243F83C61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D1F9A2-D82D-8748-AFEE-659F3A452099}"/>
                  </a:ext>
                </a:extLst>
              </p:cNvPr>
              <p:cNvSpPr txBox="1"/>
              <p:nvPr/>
            </p:nvSpPr>
            <p:spPr>
              <a:xfrm>
                <a:off x="6459006" y="1163178"/>
                <a:ext cx="5230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=33.8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D1F9A2-D82D-8748-AFEE-659F3A45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163178"/>
                <a:ext cx="52306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863DAE-6E59-A149-A10B-7526D4D10C34}"/>
                  </a:ext>
                </a:extLst>
              </p:cNvPr>
              <p:cNvSpPr txBox="1"/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863DAE-6E59-A149-A10B-7526D4D10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90C4B-803E-7D4A-AA8B-34BA70698690}"/>
                  </a:ext>
                </a:extLst>
              </p:cNvPr>
              <p:cNvSpPr txBox="1"/>
              <p:nvPr/>
            </p:nvSpPr>
            <p:spPr>
              <a:xfrm>
                <a:off x="6272416" y="2609038"/>
                <a:ext cx="56730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90C4B-803E-7D4A-AA8B-34BA7069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16" y="2609038"/>
                <a:ext cx="56730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5C9DEA-2BA4-2648-8D1D-CB372DAB2272}"/>
              </a:ext>
            </a:extLst>
          </p:cNvPr>
          <p:cNvCxnSpPr>
            <a:cxnSpLocks/>
          </p:cNvCxnSpPr>
          <p:nvPr/>
        </p:nvCxnSpPr>
        <p:spPr>
          <a:xfrm>
            <a:off x="6250678" y="1723344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2BC777-CAEC-8B4D-A823-9860DF73A018}"/>
              </a:ext>
            </a:extLst>
          </p:cNvPr>
          <p:cNvCxnSpPr>
            <a:cxnSpLocks/>
          </p:cNvCxnSpPr>
          <p:nvPr/>
        </p:nvCxnSpPr>
        <p:spPr>
          <a:xfrm>
            <a:off x="6250678" y="3221002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8AFB1E-864B-6BDC-B9F7-A1B0F3189C6D}"/>
                  </a:ext>
                </a:extLst>
              </p:cNvPr>
              <p:cNvSpPr txBox="1"/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−33.8+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8AFB1E-864B-6BDC-B9F7-A1B0F318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02C473-64E0-88C6-643B-F02E749429B5}"/>
                  </a:ext>
                </a:extLst>
              </p:cNvPr>
              <p:cNvSpPr txBox="1"/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−33.8+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02C473-64E0-88C6-643B-F02E7494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E22ECB-287B-A744-6EB7-2668F33B37B3}"/>
                  </a:ext>
                </a:extLst>
              </p:cNvPr>
              <p:cNvSpPr txBox="1"/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−33.8+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E22ECB-287B-A744-6EB7-2668F33B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A7EE678-70D8-6C61-B8BB-F439DD5531AE}"/>
              </a:ext>
            </a:extLst>
          </p:cNvPr>
          <p:cNvSpPr/>
          <p:nvPr/>
        </p:nvSpPr>
        <p:spPr>
          <a:xfrm>
            <a:off x="111573" y="2112154"/>
            <a:ext cx="1612900" cy="927215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FFB38E-9977-E777-9008-EB0F5F39D857}"/>
              </a:ext>
            </a:extLst>
          </p:cNvPr>
          <p:cNvSpPr/>
          <p:nvPr/>
        </p:nvSpPr>
        <p:spPr>
          <a:xfrm>
            <a:off x="2214857" y="1626852"/>
            <a:ext cx="1487458" cy="2048358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9A03FD-947C-6A9D-2018-D79A8D9A531F}"/>
              </a:ext>
            </a:extLst>
          </p:cNvPr>
          <p:cNvSpPr/>
          <p:nvPr/>
        </p:nvSpPr>
        <p:spPr>
          <a:xfrm>
            <a:off x="3314700" y="2205513"/>
            <a:ext cx="699983" cy="84411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EEB2D8-8F71-659F-6045-B03DD02015C2}"/>
              </a:ext>
            </a:extLst>
          </p:cNvPr>
          <p:cNvSpPr/>
          <p:nvPr/>
        </p:nvSpPr>
        <p:spPr>
          <a:xfrm>
            <a:off x="654340" y="778759"/>
            <a:ext cx="1824522" cy="927215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A29C6F-00DF-6E45-A6D7-D5D9E501CFB5}"/>
                  </a:ext>
                </a:extLst>
              </p:cNvPr>
              <p:cNvSpPr txBox="1"/>
              <p:nvPr/>
            </p:nvSpPr>
            <p:spPr>
              <a:xfrm>
                <a:off x="1842545" y="1624592"/>
                <a:ext cx="582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A29C6F-00DF-6E45-A6D7-D5D9E501C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45" y="1624592"/>
                <a:ext cx="5826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436DF-E4FF-2841-A9E3-7C1EED7DF2A8}"/>
                  </a:ext>
                </a:extLst>
              </p:cNvPr>
              <p:cNvSpPr txBox="1"/>
              <p:nvPr/>
            </p:nvSpPr>
            <p:spPr>
              <a:xfrm>
                <a:off x="3172603" y="1624592"/>
                <a:ext cx="576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436DF-E4FF-2841-A9E3-7C1EED7D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03" y="1624592"/>
                <a:ext cx="5768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8BDBEB-1B41-0A4E-BF96-39453F5AED93}"/>
                  </a:ext>
                </a:extLst>
              </p:cNvPr>
              <p:cNvSpPr txBox="1"/>
              <p:nvPr/>
            </p:nvSpPr>
            <p:spPr>
              <a:xfrm>
                <a:off x="4296955" y="1624592"/>
                <a:ext cx="554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8BDBEB-1B41-0A4E-BF96-39453F5AE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55" y="1624592"/>
                <a:ext cx="55406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9219E8-893E-A3FE-24F0-3DDE15307C88}"/>
                  </a:ext>
                </a:extLst>
              </p:cNvPr>
              <p:cNvSpPr txBox="1"/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9219E8-893E-A3FE-24F0-3DDE1530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9293F1-E631-F4AC-2FEB-DC24E2144BD3}"/>
                  </a:ext>
                </a:extLst>
              </p:cNvPr>
              <p:cNvSpPr txBox="1"/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9293F1-E631-F4AC-2FEB-DC24E2144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76EA928-503C-E092-5149-7558A8882B05}"/>
              </a:ext>
            </a:extLst>
          </p:cNvPr>
          <p:cNvSpPr txBox="1"/>
          <p:nvPr/>
        </p:nvSpPr>
        <p:spPr>
          <a:xfrm>
            <a:off x="5305100" y="811933"/>
            <a:ext cx="131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Regroup: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DC9E5A-F1BD-6EDF-3C1E-6C35845F0908}"/>
              </a:ext>
            </a:extLst>
          </p:cNvPr>
          <p:cNvSpPr txBox="1"/>
          <p:nvPr/>
        </p:nvSpPr>
        <p:spPr>
          <a:xfrm>
            <a:off x="5305100" y="2257793"/>
            <a:ext cx="131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Regroup: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E3B8-35A4-1ACC-5F20-26ECEB573646}"/>
                  </a:ext>
                </a:extLst>
              </p:cNvPr>
              <p:cNvSpPr txBox="1"/>
              <p:nvPr/>
            </p:nvSpPr>
            <p:spPr>
              <a:xfrm>
                <a:off x="5339255" y="21022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E3B8-35A4-1ACC-5F20-26ECEB57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55" y="21022"/>
                <a:ext cx="1213281" cy="461665"/>
              </a:xfrm>
              <a:prstGeom prst="rect">
                <a:avLst/>
              </a:prstGeom>
              <a:blipFill>
                <a:blip r:embed="rId18"/>
                <a:stretch>
                  <a:fillRect l="-8040" t="-10526" r="-6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D58068-72AA-0062-397C-9D4FB5D792D7}"/>
                  </a:ext>
                </a:extLst>
              </p:cNvPr>
              <p:cNvSpPr txBox="1"/>
              <p:nvPr/>
            </p:nvSpPr>
            <p:spPr>
              <a:xfrm>
                <a:off x="5339255" y="1759288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D58068-72AA-0062-397C-9D4FB5D7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55" y="1759288"/>
                <a:ext cx="1213281" cy="461665"/>
              </a:xfrm>
              <a:prstGeom prst="rect">
                <a:avLst/>
              </a:prstGeom>
              <a:blipFill>
                <a:blip r:embed="rId19"/>
                <a:stretch>
                  <a:fillRect l="-8040" t="-10667" r="-60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0A654E-BCA5-4D81-9AAF-773E087D9A9D}"/>
                  </a:ext>
                </a:extLst>
              </p:cNvPr>
              <p:cNvSpPr txBox="1"/>
              <p:nvPr/>
            </p:nvSpPr>
            <p:spPr>
              <a:xfrm>
                <a:off x="5363426" y="3260160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0A654E-BCA5-4D81-9AAF-773E087D9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426" y="3260160"/>
                <a:ext cx="1213281" cy="461665"/>
              </a:xfrm>
              <a:prstGeom prst="rect">
                <a:avLst/>
              </a:prstGeom>
              <a:blipFill>
                <a:blip r:embed="rId20"/>
                <a:stretch>
                  <a:fillRect l="-8040" t="-10526" r="-45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CD9F47-8571-5F52-43E8-C5657CB13CE8}"/>
                  </a:ext>
                </a:extLst>
              </p:cNvPr>
              <p:cNvSpPr txBox="1"/>
              <p:nvPr/>
            </p:nvSpPr>
            <p:spPr>
              <a:xfrm>
                <a:off x="5545891" y="3656800"/>
                <a:ext cx="2935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CD9F47-8571-5F52-43E8-C5657CB1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91" y="3656800"/>
                <a:ext cx="293567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CBCEF6-4A22-2CAC-FF3B-FF7B0A5A1108}"/>
                  </a:ext>
                </a:extLst>
              </p:cNvPr>
              <p:cNvSpPr txBox="1"/>
              <p:nvPr/>
            </p:nvSpPr>
            <p:spPr>
              <a:xfrm>
                <a:off x="5545891" y="4247125"/>
                <a:ext cx="3973460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−0.75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3200"/>
                </a:br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0.75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r>
                  <a:rPr lang="en-US" sz="3200"/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0.75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3200"/>
                </a:br>
                <a:r>
                  <a:rPr lang="en-US" sz="3200"/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0.75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r>
                  <a:rPr lang="en-US" sz="3200"/>
                  <a:t>E) Something else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CBCEF6-4A22-2CAC-FF3B-FF7B0A5A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91" y="4247125"/>
                <a:ext cx="3973460" cy="2554545"/>
              </a:xfrm>
              <a:prstGeom prst="rect">
                <a:avLst/>
              </a:prstGeom>
              <a:blipFill>
                <a:blip r:embed="rId22"/>
                <a:stretch>
                  <a:fillRect l="-3988" t="-2864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05735530-4371-562B-14AB-32E70470629C}"/>
              </a:ext>
            </a:extLst>
          </p:cNvPr>
          <p:cNvSpPr/>
          <p:nvPr/>
        </p:nvSpPr>
        <p:spPr>
          <a:xfrm>
            <a:off x="5587931" y="4778160"/>
            <a:ext cx="3527741" cy="5228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3E952-03F7-57BD-6676-6A6677EBD304}"/>
                  </a:ext>
                </a:extLst>
              </p:cNvPr>
              <p:cNvSpPr txBox="1"/>
              <p:nvPr/>
            </p:nvSpPr>
            <p:spPr>
              <a:xfrm>
                <a:off x="1150987" y="4844359"/>
                <a:ext cx="3468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3E952-03F7-57BD-6676-6A6677EBD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87" y="4844359"/>
                <a:ext cx="3468385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19AC686-0B96-77F7-E73A-DF2BC74C7204}"/>
              </a:ext>
            </a:extLst>
          </p:cNvPr>
          <p:cNvSpPr/>
          <p:nvPr/>
        </p:nvSpPr>
        <p:spPr>
          <a:xfrm>
            <a:off x="1737173" y="2648677"/>
            <a:ext cx="1787076" cy="1178792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1C0E3C-84E7-5189-1BBC-A4C792EB3197}"/>
              </a:ext>
            </a:extLst>
          </p:cNvPr>
          <p:cNvCxnSpPr>
            <a:cxnSpLocks/>
          </p:cNvCxnSpPr>
          <p:nvPr/>
        </p:nvCxnSpPr>
        <p:spPr>
          <a:xfrm flipH="1">
            <a:off x="9445611" y="4557250"/>
            <a:ext cx="43581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64EA75-523D-C4D6-26DF-85E075DBC92E}"/>
              </a:ext>
            </a:extLst>
          </p:cNvPr>
          <p:cNvCxnSpPr>
            <a:cxnSpLocks/>
          </p:cNvCxnSpPr>
          <p:nvPr/>
        </p:nvCxnSpPr>
        <p:spPr>
          <a:xfrm flipH="1">
            <a:off x="9445611" y="6022402"/>
            <a:ext cx="43581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5B8B57-0049-7D77-8D84-BDEE55A8FFCC}"/>
              </a:ext>
            </a:extLst>
          </p:cNvPr>
          <p:cNvCxnSpPr>
            <a:cxnSpLocks/>
          </p:cNvCxnSpPr>
          <p:nvPr/>
        </p:nvCxnSpPr>
        <p:spPr>
          <a:xfrm flipH="1">
            <a:off x="9445611" y="5541060"/>
            <a:ext cx="43581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41C5D4-B4F6-4592-F1CE-8A20CF34F6BC}"/>
              </a:ext>
            </a:extLst>
          </p:cNvPr>
          <p:cNvCxnSpPr>
            <a:cxnSpLocks/>
          </p:cNvCxnSpPr>
          <p:nvPr/>
        </p:nvCxnSpPr>
        <p:spPr>
          <a:xfrm>
            <a:off x="9881421" y="4557250"/>
            <a:ext cx="0" cy="1465152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9ABB3B-351B-0E9B-C0AA-121A39EE580E}"/>
              </a:ext>
            </a:extLst>
          </p:cNvPr>
          <p:cNvCxnSpPr>
            <a:cxnSpLocks/>
          </p:cNvCxnSpPr>
          <p:nvPr/>
        </p:nvCxnSpPr>
        <p:spPr>
          <a:xfrm>
            <a:off x="9881421" y="5296697"/>
            <a:ext cx="3278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C6A1896-62A1-10C1-91AA-959D71476402}"/>
              </a:ext>
            </a:extLst>
          </p:cNvPr>
          <p:cNvSpPr txBox="1"/>
          <p:nvPr/>
        </p:nvSpPr>
        <p:spPr>
          <a:xfrm>
            <a:off x="10209224" y="501784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50BF40-0DC9-23DC-BDAD-1C5D2070C978}"/>
                  </a:ext>
                </a:extLst>
              </p:cNvPr>
              <p:cNvSpPr txBox="1"/>
              <p:nvPr/>
            </p:nvSpPr>
            <p:spPr>
              <a:xfrm>
                <a:off x="440243" y="5469533"/>
                <a:ext cx="47778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50BF40-0DC9-23DC-BDAD-1C5D2070C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3" y="5469533"/>
                <a:ext cx="477784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30999B-CDA4-D1DC-A456-AF127447D92B}"/>
                  </a:ext>
                </a:extLst>
              </p:cNvPr>
              <p:cNvSpPr txBox="1"/>
              <p:nvPr/>
            </p:nvSpPr>
            <p:spPr>
              <a:xfrm>
                <a:off x="1299942" y="4219185"/>
                <a:ext cx="14934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30999B-CDA4-D1DC-A456-AF127447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42" y="4219185"/>
                <a:ext cx="1493486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DC38E55A-52FF-B529-B5B6-1ABF6A5943F0}"/>
              </a:ext>
            </a:extLst>
          </p:cNvPr>
          <p:cNvSpPr/>
          <p:nvPr/>
        </p:nvSpPr>
        <p:spPr>
          <a:xfrm>
            <a:off x="4038051" y="2117616"/>
            <a:ext cx="1389173" cy="968921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CB16ABB-7AB1-4125-7460-C4BDDFF1D797}"/>
              </a:ext>
            </a:extLst>
          </p:cNvPr>
          <p:cNvSpPr/>
          <p:nvPr/>
        </p:nvSpPr>
        <p:spPr>
          <a:xfrm>
            <a:off x="1120497" y="1253359"/>
            <a:ext cx="645550" cy="5517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" grpId="0"/>
      <p:bldP spid="14" grpId="0"/>
      <p:bldP spid="16" grpId="0"/>
      <p:bldP spid="25" grpId="0"/>
      <p:bldP spid="29" grpId="0"/>
      <p:bldP spid="8" grpId="0"/>
      <p:bldP spid="9" grpId="0"/>
      <p:bldP spid="10" grpId="0"/>
      <p:bldP spid="13" grpId="0" animBg="1"/>
      <p:bldP spid="13" grpId="1" animBg="1"/>
      <p:bldP spid="17" grpId="0" animBg="1"/>
      <p:bldP spid="17" grpId="1" animBg="1"/>
      <p:bldP spid="17" grpId="2" animBg="1"/>
      <p:bldP spid="17" grpId="3" animBg="1"/>
      <p:bldP spid="19" grpId="0" animBg="1"/>
      <p:bldP spid="19" grpId="1" animBg="1"/>
      <p:bldP spid="22" grpId="0" animBg="1"/>
      <p:bldP spid="22" grpId="1" animBg="1"/>
      <p:bldP spid="12" grpId="0"/>
      <p:bldP spid="21" grpId="0"/>
      <p:bldP spid="23" grpId="0"/>
      <p:bldP spid="24" grpId="0"/>
      <p:bldP spid="26" grpId="0"/>
      <p:bldP spid="27" grpId="0"/>
      <p:bldP spid="28" grpId="0"/>
      <p:bldP spid="15" grpId="0"/>
      <p:bldP spid="42" grpId="0"/>
      <p:bldP spid="43" grpId="0"/>
      <p:bldP spid="45" grpId="0"/>
      <p:bldP spid="49" grpId="0"/>
      <p:bldP spid="50" grpId="0" animBg="1"/>
      <p:bldP spid="5" grpId="0"/>
      <p:bldP spid="6" grpId="0" animBg="1"/>
      <p:bldP spid="54" grpId="0"/>
      <p:bldP spid="55" grpId="0"/>
      <p:bldP spid="56" grpId="0"/>
      <p:bldP spid="57" grpId="0" animBg="1"/>
      <p:bldP spid="57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9293F1-E631-F4AC-2FEB-DC24E2144BD3}"/>
                  </a:ext>
                </a:extLst>
              </p:cNvPr>
              <p:cNvSpPr txBox="1"/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9293F1-E631-F4AC-2FEB-DC24E2144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844994"/>
                <a:ext cx="548643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D1F9A2-D82D-8748-AFEE-659F3A452099}"/>
                  </a:ext>
                </a:extLst>
              </p:cNvPr>
              <p:cNvSpPr txBox="1"/>
              <p:nvPr/>
            </p:nvSpPr>
            <p:spPr>
              <a:xfrm>
                <a:off x="6459006" y="1163178"/>
                <a:ext cx="5230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=33.8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D1F9A2-D82D-8748-AFEE-659F3A45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006" y="1163178"/>
                <a:ext cx="52306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E22ECB-287B-A744-6EB7-2668F33B37B3}"/>
                  </a:ext>
                </a:extLst>
              </p:cNvPr>
              <p:cNvSpPr txBox="1"/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−33.8+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E22ECB-287B-A744-6EB7-2668F33B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7" y="399134"/>
                <a:ext cx="68981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0FE69E-548C-7A47-883F-1262B1395992}"/>
                  </a:ext>
                </a:extLst>
              </p:cNvPr>
              <p:cNvSpPr txBox="1"/>
              <p:nvPr/>
            </p:nvSpPr>
            <p:spPr>
              <a:xfrm>
                <a:off x="6892787" y="5728127"/>
                <a:ext cx="2768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29+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0FE69E-548C-7A47-883F-1262B139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87" y="5728127"/>
                <a:ext cx="27683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622DD2-C29F-2843-8B89-C6EEC37A5623}"/>
                  </a:ext>
                </a:extLst>
              </p:cNvPr>
              <p:cNvSpPr txBox="1"/>
              <p:nvPr/>
            </p:nvSpPr>
            <p:spPr>
              <a:xfrm>
                <a:off x="6892787" y="5728127"/>
                <a:ext cx="2768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29+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622DD2-C29F-2843-8B89-C6EEC37A5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87" y="5728127"/>
                <a:ext cx="27683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9872D4-BCF4-0B4D-AC18-5A707D038D64}"/>
                  </a:ext>
                </a:extLst>
              </p:cNvPr>
              <p:cNvSpPr txBox="1"/>
              <p:nvPr/>
            </p:nvSpPr>
            <p:spPr>
              <a:xfrm>
                <a:off x="9450160" y="5732646"/>
                <a:ext cx="2741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=29.06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∠3.945°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9872D4-BCF4-0B4D-AC18-5A707D038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160" y="5732646"/>
                <a:ext cx="274184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E9101-FBD6-144A-94C6-D453B773B870}"/>
                  </a:ext>
                </a:extLst>
              </p:cNvPr>
              <p:cNvSpPr txBox="1"/>
              <p:nvPr/>
            </p:nvSpPr>
            <p:spPr>
              <a:xfrm>
                <a:off x="5532243" y="3656800"/>
                <a:ext cx="59886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E9101-FBD6-144A-94C6-D453B773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43" y="3656800"/>
                <a:ext cx="59886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7B9517-1C79-3644-9592-16D6CBC0FBCA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Consider:</a:t>
            </a:r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F157C-7FA2-2840-BE62-486C88CAB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47" y="912989"/>
            <a:ext cx="5126079" cy="3072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59E66-B05E-554F-845D-F4E430C70A8B}"/>
              </a:ext>
            </a:extLst>
          </p:cNvPr>
          <p:cNvSpPr txBox="1"/>
          <p:nvPr/>
        </p:nvSpPr>
        <p:spPr>
          <a:xfrm>
            <a:off x="2638013" y="556206"/>
            <a:ext cx="251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Mesh-Current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5EC4C-EE19-4C42-A934-8CE4627178DF}"/>
                  </a:ext>
                </a:extLst>
              </p:cNvPr>
              <p:cNvSpPr txBox="1"/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95EC4C-EE19-4C42-A934-8CE46271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blipFill>
                <a:blip r:embed="rId10"/>
                <a:stretch>
                  <a:fillRect t="-12632" r="-1156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5410AC2-D02B-7640-A628-873BFFB38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324" y="1359177"/>
            <a:ext cx="886265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73B77E-2C70-9942-A791-6D4295FD1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5180" y="1359177"/>
            <a:ext cx="886265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1321BF-D4D3-B64E-AA3B-1E3C9365B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2039" y="1359177"/>
            <a:ext cx="886265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90C4B-803E-7D4A-AA8B-34BA70698690}"/>
                  </a:ext>
                </a:extLst>
              </p:cNvPr>
              <p:cNvSpPr txBox="1"/>
              <p:nvPr/>
            </p:nvSpPr>
            <p:spPr>
              <a:xfrm>
                <a:off x="6272416" y="2609038"/>
                <a:ext cx="56730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90C4B-803E-7D4A-AA8B-34BA7069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16" y="2609038"/>
                <a:ext cx="567302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5C9DEA-2BA4-2648-8D1D-CB372DAB2272}"/>
              </a:ext>
            </a:extLst>
          </p:cNvPr>
          <p:cNvCxnSpPr>
            <a:cxnSpLocks/>
          </p:cNvCxnSpPr>
          <p:nvPr/>
        </p:nvCxnSpPr>
        <p:spPr>
          <a:xfrm>
            <a:off x="6250678" y="1723344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2BC777-CAEC-8B4D-A823-9860DF73A018}"/>
              </a:ext>
            </a:extLst>
          </p:cNvPr>
          <p:cNvCxnSpPr>
            <a:cxnSpLocks/>
          </p:cNvCxnSpPr>
          <p:nvPr/>
        </p:nvCxnSpPr>
        <p:spPr>
          <a:xfrm>
            <a:off x="6237030" y="3221002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7771FD-CFD9-5644-844B-65D2FFF3F52F}"/>
                  </a:ext>
                </a:extLst>
              </p:cNvPr>
              <p:cNvSpPr txBox="1"/>
              <p:nvPr/>
            </p:nvSpPr>
            <p:spPr>
              <a:xfrm>
                <a:off x="5532243" y="3656800"/>
                <a:ext cx="59886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=−0.75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7771FD-CFD9-5644-844B-65D2FFF3F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43" y="3656800"/>
                <a:ext cx="598869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614976-57AB-E448-8442-CD877AC6313B}"/>
                  </a:ext>
                </a:extLst>
              </p:cNvPr>
              <p:cNvSpPr txBox="1"/>
              <p:nvPr/>
            </p:nvSpPr>
            <p:spPr>
              <a:xfrm>
                <a:off x="6917869" y="4442109"/>
                <a:ext cx="43010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3.75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3.75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614976-57AB-E448-8442-CD877AC6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869" y="4442109"/>
                <a:ext cx="430104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3C37A2-C8ED-2344-8EDD-8279CF00CDDE}"/>
                  </a:ext>
                </a:extLst>
              </p:cNvPr>
              <p:cNvSpPr txBox="1"/>
              <p:nvPr/>
            </p:nvSpPr>
            <p:spPr>
              <a:xfrm>
                <a:off x="-18392" y="5313240"/>
                <a:ext cx="6388608" cy="1364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−3+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5)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−3+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5)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5)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3.75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3.75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3C37A2-C8ED-2344-8EDD-8279CF00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92" y="5313240"/>
                <a:ext cx="6388608" cy="13640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2FEB2458-8642-0148-83BD-992E7B6A9CE5}"/>
              </a:ext>
            </a:extLst>
          </p:cNvPr>
          <p:cNvSpPr/>
          <p:nvPr/>
        </p:nvSpPr>
        <p:spPr>
          <a:xfrm>
            <a:off x="6935352" y="5732241"/>
            <a:ext cx="5157216" cy="51576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BB43D-B0BE-2C25-B103-219FF699B955}"/>
              </a:ext>
            </a:extLst>
          </p:cNvPr>
          <p:cNvSpPr txBox="1"/>
          <p:nvPr/>
        </p:nvSpPr>
        <p:spPr>
          <a:xfrm>
            <a:off x="1836420" y="4782558"/>
            <a:ext cx="323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Plug into MATLAB.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EB13E23-790D-134F-2F3F-953A8402D2D7}"/>
              </a:ext>
            </a:extLst>
          </p:cNvPr>
          <p:cNvSpPr/>
          <p:nvPr/>
        </p:nvSpPr>
        <p:spPr>
          <a:xfrm>
            <a:off x="6320980" y="579566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A29C6F-00DF-6E45-A6D7-D5D9E501CFB5}"/>
                  </a:ext>
                </a:extLst>
              </p:cNvPr>
              <p:cNvSpPr txBox="1"/>
              <p:nvPr/>
            </p:nvSpPr>
            <p:spPr>
              <a:xfrm>
                <a:off x="1842545" y="1624592"/>
                <a:ext cx="582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A29C6F-00DF-6E45-A6D7-D5D9E501C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45" y="1624592"/>
                <a:ext cx="58265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436DF-E4FF-2841-A9E3-7C1EED7DF2A8}"/>
                  </a:ext>
                </a:extLst>
              </p:cNvPr>
              <p:cNvSpPr txBox="1"/>
              <p:nvPr/>
            </p:nvSpPr>
            <p:spPr>
              <a:xfrm>
                <a:off x="3172603" y="1624592"/>
                <a:ext cx="576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436DF-E4FF-2841-A9E3-7C1EED7D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03" y="1624592"/>
                <a:ext cx="57688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8BDBEB-1B41-0A4E-BF96-39453F5AED93}"/>
                  </a:ext>
                </a:extLst>
              </p:cNvPr>
              <p:cNvSpPr txBox="1"/>
              <p:nvPr/>
            </p:nvSpPr>
            <p:spPr>
              <a:xfrm>
                <a:off x="4296955" y="1624592"/>
                <a:ext cx="554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8BDBEB-1B41-0A4E-BF96-39453F5AE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55" y="1624592"/>
                <a:ext cx="55406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76EA928-503C-E092-5149-7558A8882B05}"/>
              </a:ext>
            </a:extLst>
          </p:cNvPr>
          <p:cNvSpPr txBox="1"/>
          <p:nvPr/>
        </p:nvSpPr>
        <p:spPr>
          <a:xfrm>
            <a:off x="5305100" y="811933"/>
            <a:ext cx="131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Regroup: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DC9E5A-F1BD-6EDF-3C1E-6C35845F0908}"/>
              </a:ext>
            </a:extLst>
          </p:cNvPr>
          <p:cNvSpPr txBox="1"/>
          <p:nvPr/>
        </p:nvSpPr>
        <p:spPr>
          <a:xfrm>
            <a:off x="5305100" y="2257793"/>
            <a:ext cx="131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Regroup: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44F7A6-38E9-33B6-4603-879B9507EBE0}"/>
              </a:ext>
            </a:extLst>
          </p:cNvPr>
          <p:cNvSpPr txBox="1"/>
          <p:nvPr/>
        </p:nvSpPr>
        <p:spPr>
          <a:xfrm>
            <a:off x="5350726" y="4080232"/>
            <a:ext cx="131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Regroup: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E3B8-35A4-1ACC-5F20-26ECEB573646}"/>
                  </a:ext>
                </a:extLst>
              </p:cNvPr>
              <p:cNvSpPr txBox="1"/>
              <p:nvPr/>
            </p:nvSpPr>
            <p:spPr>
              <a:xfrm>
                <a:off x="5339255" y="21022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E3B8-35A4-1ACC-5F20-26ECEB57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55" y="21022"/>
                <a:ext cx="1213281" cy="461665"/>
              </a:xfrm>
              <a:prstGeom prst="rect">
                <a:avLst/>
              </a:prstGeom>
              <a:blipFill>
                <a:blip r:embed="rId19"/>
                <a:stretch>
                  <a:fillRect l="-8040" t="-10526" r="-6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D58068-72AA-0062-397C-9D4FB5D792D7}"/>
                  </a:ext>
                </a:extLst>
              </p:cNvPr>
              <p:cNvSpPr txBox="1"/>
              <p:nvPr/>
            </p:nvSpPr>
            <p:spPr>
              <a:xfrm>
                <a:off x="5339255" y="1759288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D58068-72AA-0062-397C-9D4FB5D7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55" y="1759288"/>
                <a:ext cx="1213281" cy="461665"/>
              </a:xfrm>
              <a:prstGeom prst="rect">
                <a:avLst/>
              </a:prstGeom>
              <a:blipFill>
                <a:blip r:embed="rId20"/>
                <a:stretch>
                  <a:fillRect l="-8040" t="-10667" r="-60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0A654E-BCA5-4D81-9AAF-773E087D9A9D}"/>
                  </a:ext>
                </a:extLst>
              </p:cNvPr>
              <p:cNvSpPr txBox="1"/>
              <p:nvPr/>
            </p:nvSpPr>
            <p:spPr>
              <a:xfrm>
                <a:off x="5363426" y="3260160"/>
                <a:ext cx="1213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Mesh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0A654E-BCA5-4D81-9AAF-773E087D9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426" y="3260160"/>
                <a:ext cx="1213281" cy="461665"/>
              </a:xfrm>
              <a:prstGeom prst="rect">
                <a:avLst/>
              </a:prstGeom>
              <a:blipFill>
                <a:blip r:embed="rId21"/>
                <a:stretch>
                  <a:fillRect l="-8040" t="-10526" r="-45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F88523-ABEA-7116-0BF2-CD87559629E2}"/>
              </a:ext>
            </a:extLst>
          </p:cNvPr>
          <p:cNvCxnSpPr>
            <a:cxnSpLocks/>
          </p:cNvCxnSpPr>
          <p:nvPr/>
        </p:nvCxnSpPr>
        <p:spPr>
          <a:xfrm flipH="1">
            <a:off x="8312500" y="3566986"/>
            <a:ext cx="412336" cy="27638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C51A11B-7E04-FEBE-194E-B8108D42A737}"/>
              </a:ext>
            </a:extLst>
          </p:cNvPr>
          <p:cNvCxnSpPr>
            <a:cxnSpLocks/>
          </p:cNvCxnSpPr>
          <p:nvPr/>
        </p:nvCxnSpPr>
        <p:spPr>
          <a:xfrm flipH="1">
            <a:off x="9383072" y="3566986"/>
            <a:ext cx="412336" cy="27638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1D55C77-ED6A-A42A-C062-14610FEF2D7E}"/>
              </a:ext>
            </a:extLst>
          </p:cNvPr>
          <p:cNvCxnSpPr>
            <a:cxnSpLocks/>
          </p:cNvCxnSpPr>
          <p:nvPr/>
        </p:nvCxnSpPr>
        <p:spPr>
          <a:xfrm flipH="1">
            <a:off x="10628262" y="3566986"/>
            <a:ext cx="412336" cy="27638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7E24447-2E8A-8E91-A75C-AC6F6D91A27F}"/>
              </a:ext>
            </a:extLst>
          </p:cNvPr>
          <p:cNvSpPr txBox="1"/>
          <p:nvPr/>
        </p:nvSpPr>
        <p:spPr>
          <a:xfrm>
            <a:off x="8361274" y="3195881"/>
            <a:ext cx="315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ensure you understand signs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F9308-27FF-AA19-7379-D27A08356447}"/>
              </a:ext>
            </a:extLst>
          </p:cNvPr>
          <p:cNvSpPr txBox="1"/>
          <p:nvPr/>
        </p:nvSpPr>
        <p:spPr>
          <a:xfrm>
            <a:off x="5815383" y="4946407"/>
            <a:ext cx="519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Three equations; three unknowns.</a:t>
            </a:r>
          </a:p>
        </p:txBody>
      </p:sp>
    </p:spTree>
    <p:extLst>
      <p:ext uri="{BB962C8B-B14F-4D97-AF65-F5344CB8AC3E}">
        <p14:creationId xmlns:p14="http://schemas.microsoft.com/office/powerpoint/2010/main" val="35758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37" grpId="0"/>
      <p:bldP spid="33" grpId="0"/>
      <p:bldP spid="35" grpId="0"/>
      <p:bldP spid="36" grpId="0"/>
      <p:bldP spid="40" grpId="0" animBg="1"/>
      <p:bldP spid="5" grpId="0"/>
      <p:bldP spid="6" grpId="0" animBg="1"/>
      <p:bldP spid="32" grpId="0"/>
      <p:bldP spid="4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7B9517-1C79-3644-9592-16D6CBC0FBCA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Consider:</a:t>
            </a:r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F157C-7FA2-2840-BE62-486C88CA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95" y="138553"/>
            <a:ext cx="5489562" cy="32904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4E7950-6A9C-9C41-85F2-9A3B0CDD4CD4}"/>
              </a:ext>
            </a:extLst>
          </p:cNvPr>
          <p:cNvSpPr txBox="1"/>
          <p:nvPr/>
        </p:nvSpPr>
        <p:spPr>
          <a:xfrm>
            <a:off x="2638013" y="556206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Node-Voltage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3B7870-6589-C84E-A77D-80A34F28207C}"/>
                  </a:ext>
                </a:extLst>
              </p:cNvPr>
              <p:cNvSpPr txBox="1"/>
              <p:nvPr/>
            </p:nvSpPr>
            <p:spPr>
              <a:xfrm>
                <a:off x="9553987" y="-42471"/>
                <a:ext cx="69557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3B7870-6589-C84E-A77D-80A34F28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987" y="-42471"/>
                <a:ext cx="695575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6AD79E4-31A6-BA41-A0B4-2FE3D112838D}"/>
              </a:ext>
            </a:extLst>
          </p:cNvPr>
          <p:cNvSpPr txBox="1"/>
          <p:nvPr/>
        </p:nvSpPr>
        <p:spPr>
          <a:xfrm>
            <a:off x="4448807" y="1243270"/>
            <a:ext cx="114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voltage</a:t>
            </a:r>
            <a:br>
              <a:rPr lang="en-US" sz="2400"/>
            </a:br>
            <a:r>
              <a:rPr lang="en-US" sz="2400"/>
              <a:t>division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CD813-2439-3D49-8E75-1E56779ABE0C}"/>
              </a:ext>
            </a:extLst>
          </p:cNvPr>
          <p:cNvSpPr txBox="1"/>
          <p:nvPr/>
        </p:nvSpPr>
        <p:spPr>
          <a:xfrm>
            <a:off x="182444" y="2499411"/>
            <a:ext cx="88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A17CD-CB3D-8847-AF10-E846CC859DFC}"/>
                  </a:ext>
                </a:extLst>
              </p:cNvPr>
              <p:cNvSpPr txBox="1"/>
              <p:nvPr/>
            </p:nvSpPr>
            <p:spPr>
              <a:xfrm>
                <a:off x="1372028" y="1101852"/>
                <a:ext cx="2844946" cy="11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A17CD-CB3D-8847-AF10-E846CC859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28" y="1101852"/>
                <a:ext cx="2844946" cy="1113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8B52D1-F005-5646-97CD-73675069015E}"/>
                  </a:ext>
                </a:extLst>
              </p:cNvPr>
              <p:cNvSpPr txBox="1"/>
              <p:nvPr/>
            </p:nvSpPr>
            <p:spPr>
              <a:xfrm>
                <a:off x="108013" y="4372218"/>
                <a:ext cx="6832960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3.7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33.8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8B52D1-F005-5646-97CD-73675069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" y="4372218"/>
                <a:ext cx="6832960" cy="986104"/>
              </a:xfrm>
              <a:prstGeom prst="rect">
                <a:avLst/>
              </a:prstGeom>
              <a:blipFill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1C83-E002-674C-874E-FC5F0B67BF9D}"/>
                  </a:ext>
                </a:extLst>
              </p:cNvPr>
              <p:cNvSpPr txBox="1"/>
              <p:nvPr/>
            </p:nvSpPr>
            <p:spPr>
              <a:xfrm>
                <a:off x="8184116" y="4572882"/>
                <a:ext cx="32445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=8.8−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1C83-E002-674C-874E-FC5F0B67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116" y="4572882"/>
                <a:ext cx="324454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E385D-FD70-0C44-834C-EEA90BA77DD1}"/>
                  </a:ext>
                </a:extLst>
              </p:cNvPr>
              <p:cNvSpPr txBox="1"/>
              <p:nvPr/>
            </p:nvSpPr>
            <p:spPr>
              <a:xfrm>
                <a:off x="150545" y="5531752"/>
                <a:ext cx="2678682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33.8−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E385D-FD70-0C44-834C-EEA90BA7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5" y="5531752"/>
                <a:ext cx="2678682" cy="1103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84B64-679C-3040-8422-1FB3E116B668}"/>
                  </a:ext>
                </a:extLst>
              </p:cNvPr>
              <p:cNvSpPr txBox="1"/>
              <p:nvPr/>
            </p:nvSpPr>
            <p:spPr>
              <a:xfrm>
                <a:off x="3785928" y="5758968"/>
                <a:ext cx="51896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29+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2=29.06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∠3.945°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84B64-679C-3040-8422-1FB3E116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928" y="5758968"/>
                <a:ext cx="518962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EF28D6-4744-6F4B-84FD-AD075DD4142A}"/>
                  </a:ext>
                </a:extLst>
              </p:cNvPr>
              <p:cNvSpPr txBox="1"/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−33.8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EF28D6-4744-6F4B-84FD-AD075DD4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blipFill>
                <a:blip r:embed="rId9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C142A2-30FA-294B-83FD-E5D632923C8A}"/>
                  </a:ext>
                </a:extLst>
              </p:cNvPr>
              <p:cNvSpPr txBox="1"/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−33.8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C142A2-30FA-294B-83FD-E5D63292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blipFill>
                <a:blip r:embed="rId10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A39C90-7FFD-3C48-A134-79D726B64578}"/>
                  </a:ext>
                </a:extLst>
              </p:cNvPr>
              <p:cNvSpPr txBox="1"/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−33.8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A39C90-7FFD-3C48-A134-79D726B6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blipFill>
                <a:blip r:embed="rId11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ABAFEB-6D1A-5648-893A-5F6EFF009967}"/>
                  </a:ext>
                </a:extLst>
              </p:cNvPr>
              <p:cNvSpPr txBox="1"/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−33.8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ABAFEB-6D1A-5648-893A-5F6EFF00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blipFill>
                <a:blip r:embed="rId1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7F2F9B-C7C9-C844-9E71-5952315FADC3}"/>
                  </a:ext>
                </a:extLst>
              </p:cNvPr>
              <p:cNvSpPr txBox="1"/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−33.8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−0.75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7F2F9B-C7C9-C844-9E71-5952315F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8" y="3211128"/>
                <a:ext cx="7522252" cy="986104"/>
              </a:xfrm>
              <a:prstGeom prst="rect">
                <a:avLst/>
              </a:prstGeom>
              <a:blipFill>
                <a:blip r:embed="rId1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646614-886E-3B4C-849B-A3DCC4FF3A81}"/>
              </a:ext>
            </a:extLst>
          </p:cNvPr>
          <p:cNvCxnSpPr>
            <a:cxnSpLocks/>
          </p:cNvCxnSpPr>
          <p:nvPr/>
        </p:nvCxnSpPr>
        <p:spPr>
          <a:xfrm rot="10800000">
            <a:off x="8407550" y="68774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C97B10-DD11-6748-9334-BEDB102B9B28}"/>
              </a:ext>
            </a:extLst>
          </p:cNvPr>
          <p:cNvCxnSpPr>
            <a:cxnSpLocks/>
          </p:cNvCxnSpPr>
          <p:nvPr/>
        </p:nvCxnSpPr>
        <p:spPr>
          <a:xfrm rot="5400000">
            <a:off x="8636753" y="108433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6E47B0-A2CE-4B46-A406-069FF8B32F7A}"/>
              </a:ext>
            </a:extLst>
          </p:cNvPr>
          <p:cNvCxnSpPr>
            <a:cxnSpLocks/>
          </p:cNvCxnSpPr>
          <p:nvPr/>
        </p:nvCxnSpPr>
        <p:spPr>
          <a:xfrm>
            <a:off x="10674578" y="68774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092B50-15AB-6645-9DFE-DDFC2A7C355C}"/>
              </a:ext>
            </a:extLst>
          </p:cNvPr>
          <p:cNvCxnSpPr>
            <a:cxnSpLocks/>
          </p:cNvCxnSpPr>
          <p:nvPr/>
        </p:nvCxnSpPr>
        <p:spPr>
          <a:xfrm rot="5400000">
            <a:off x="10034682" y="108433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3321A-5B45-4C4B-BD0C-FF39CCE06EA8}"/>
              </a:ext>
            </a:extLst>
          </p:cNvPr>
          <p:cNvSpPr/>
          <p:nvPr/>
        </p:nvSpPr>
        <p:spPr>
          <a:xfrm>
            <a:off x="3785928" y="5782841"/>
            <a:ext cx="515721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597FF3-E5B5-1A47-B83D-1FA2CE8818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9904" y="3346477"/>
            <a:ext cx="274320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F8B74-C091-D7B1-9181-9CCB4FB3A7F5}"/>
                  </a:ext>
                </a:extLst>
              </p:cNvPr>
              <p:cNvSpPr txBox="1"/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F8B74-C091-D7B1-9181-9CCB4FB3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43" y="94593"/>
                <a:ext cx="1053878" cy="584775"/>
              </a:xfrm>
              <a:prstGeom prst="rect">
                <a:avLst/>
              </a:prstGeom>
              <a:blipFill>
                <a:blip r:embed="rId15"/>
                <a:stretch>
                  <a:fillRect t="-12632" r="-1156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DAD121B2-1EA2-B01C-48E2-6CDAC324D388}"/>
              </a:ext>
            </a:extLst>
          </p:cNvPr>
          <p:cNvSpPr/>
          <p:nvPr/>
        </p:nvSpPr>
        <p:spPr>
          <a:xfrm>
            <a:off x="3037559" y="587789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27D93D1-51E2-3F29-02E6-D67CB8FE156C}"/>
              </a:ext>
            </a:extLst>
          </p:cNvPr>
          <p:cNvSpPr/>
          <p:nvPr/>
        </p:nvSpPr>
        <p:spPr>
          <a:xfrm>
            <a:off x="7323571" y="46828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892FD4-D2E2-5011-BF2B-26644EA04B21}"/>
              </a:ext>
            </a:extLst>
          </p:cNvPr>
          <p:cNvCxnSpPr>
            <a:cxnSpLocks/>
          </p:cNvCxnSpPr>
          <p:nvPr/>
        </p:nvCxnSpPr>
        <p:spPr>
          <a:xfrm flipH="1">
            <a:off x="995875" y="2861592"/>
            <a:ext cx="470246" cy="34953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D8FD26-EF3A-7FA6-B003-7477102EC499}"/>
                  </a:ext>
                </a:extLst>
              </p:cNvPr>
              <p:cNvSpPr txBox="1"/>
              <p:nvPr/>
            </p:nvSpPr>
            <p:spPr>
              <a:xfrm>
                <a:off x="1372028" y="2445262"/>
                <a:ext cx="732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D8FD26-EF3A-7FA6-B003-7477102EC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28" y="2445262"/>
                <a:ext cx="73289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43CB25-C007-5D13-6B4D-5AB4B7C6A22F}"/>
              </a:ext>
            </a:extLst>
          </p:cNvPr>
          <p:cNvSpPr txBox="1"/>
          <p:nvPr/>
        </p:nvSpPr>
        <p:spPr>
          <a:xfrm>
            <a:off x="7259897" y="3916817"/>
            <a:ext cx="458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One equation; one unknown.</a:t>
            </a:r>
          </a:p>
        </p:txBody>
      </p:sp>
    </p:spTree>
    <p:extLst>
      <p:ext uri="{BB962C8B-B14F-4D97-AF65-F5344CB8AC3E}">
        <p14:creationId xmlns:p14="http://schemas.microsoft.com/office/powerpoint/2010/main" val="25324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0" grpId="0"/>
      <p:bldP spid="11" grpId="0"/>
      <p:bldP spid="15" grpId="0"/>
      <p:bldP spid="17" grpId="0"/>
      <p:bldP spid="19" grpId="0"/>
      <p:bldP spid="24" grpId="0"/>
      <p:bldP spid="27" grpId="0"/>
      <p:bldP spid="28" grpId="0"/>
      <p:bldP spid="29" grpId="0"/>
      <p:bldP spid="30" grpId="0"/>
      <p:bldP spid="31" grpId="0"/>
      <p:bldP spid="36" grpId="0" animBg="1"/>
      <p:bldP spid="3" grpId="0" animBg="1"/>
      <p:bldP spid="5" grpId="0" animBg="1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65B422-1D25-2C4F-8C16-588F78B62051}"/>
                  </a:ext>
                </a:extLst>
              </p:cNvPr>
              <p:cNvSpPr txBox="1"/>
              <p:nvPr/>
            </p:nvSpPr>
            <p:spPr>
              <a:xfrm>
                <a:off x="3791541" y="3199969"/>
                <a:ext cx="7276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/>
                  <a:t>Larger than source voltage.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i="1">
                    <a:solidFill>
                      <a:schemeClr val="bg1"/>
                    </a:solidFill>
                  </a:rPr>
                  <a:t> out of phase with inductor voltage.</a:t>
                </a:r>
                <a:endParaRPr lang="en-US" sz="2000" i="1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65B422-1D25-2C4F-8C16-588F78B6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41" y="3199969"/>
                <a:ext cx="7276672" cy="400110"/>
              </a:xfrm>
              <a:prstGeom prst="rect">
                <a:avLst/>
              </a:prstGeom>
              <a:blipFill>
                <a:blip r:embed="rId3"/>
                <a:stretch>
                  <a:fillRect l="-921" t="-9091" r="-92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06AEE62-C954-3341-A4DA-1A4D008D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991" y="706856"/>
            <a:ext cx="5007333" cy="1777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950CD-42AB-6D4E-ADB0-311A73B0E418}"/>
              </a:ext>
            </a:extLst>
          </p:cNvPr>
          <p:cNvSpPr txBox="1"/>
          <p:nvPr/>
        </p:nvSpPr>
        <p:spPr>
          <a:xfrm>
            <a:off x="188708" y="94593"/>
            <a:ext cx="7133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Voltage Division in the Frequency Domain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8EA9A7-A4F3-B74B-BB42-8D73BDFB4E3F}"/>
                  </a:ext>
                </a:extLst>
              </p:cNvPr>
              <p:cNvSpPr txBox="1"/>
              <p:nvPr/>
            </p:nvSpPr>
            <p:spPr>
              <a:xfrm>
                <a:off x="204801" y="6096560"/>
                <a:ext cx="4379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KVL: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8EA9A7-A4F3-B74B-BB42-8D73BDFB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1" y="6096560"/>
                <a:ext cx="4379853" cy="584775"/>
              </a:xfrm>
              <a:prstGeom prst="rect">
                <a:avLst/>
              </a:prstGeom>
              <a:blipFill>
                <a:blip r:embed="rId5"/>
                <a:stretch>
                  <a:fillRect l="-362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1366045-C028-F94D-84EE-29EB5ECF158D}"/>
              </a:ext>
            </a:extLst>
          </p:cNvPr>
          <p:cNvSpPr txBox="1"/>
          <p:nvPr/>
        </p:nvSpPr>
        <p:spPr>
          <a:xfrm>
            <a:off x="4950576" y="1759367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???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F6539A-29BD-E544-9A41-C81496B2349B}"/>
              </a:ext>
            </a:extLst>
          </p:cNvPr>
          <p:cNvSpPr txBox="1"/>
          <p:nvPr/>
        </p:nvSpPr>
        <p:spPr>
          <a:xfrm>
            <a:off x="4950576" y="3527394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86FD2-521B-E44C-BBEB-E3485AEA48E3}"/>
              </a:ext>
            </a:extLst>
          </p:cNvPr>
          <p:cNvSpPr txBox="1"/>
          <p:nvPr/>
        </p:nvSpPr>
        <p:spPr>
          <a:xfrm>
            <a:off x="3791541" y="1423975"/>
            <a:ext cx="307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Larger than source voltage?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45DFCF-1C54-C841-871F-F6DACA860A4D}"/>
                  </a:ext>
                </a:extLst>
              </p:cNvPr>
              <p:cNvSpPr txBox="1"/>
              <p:nvPr/>
            </p:nvSpPr>
            <p:spPr>
              <a:xfrm>
                <a:off x="3791541" y="3199969"/>
                <a:ext cx="7276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/>
                  <a:t>Larger than source voltage.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i="1"/>
                  <a:t> out of phase with inductor voltage.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45DFCF-1C54-C841-871F-F6DACA86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41" y="3199969"/>
                <a:ext cx="7276672" cy="400110"/>
              </a:xfrm>
              <a:prstGeom prst="rect">
                <a:avLst/>
              </a:prstGeom>
              <a:blipFill>
                <a:blip r:embed="rId6"/>
                <a:stretch>
                  <a:fillRect l="-921" t="-9091" r="-92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A85488A-5A41-C648-98D4-11FCB1E25FF7}"/>
              </a:ext>
            </a:extLst>
          </p:cNvPr>
          <p:cNvSpPr txBox="1"/>
          <p:nvPr/>
        </p:nvSpPr>
        <p:spPr>
          <a:xfrm>
            <a:off x="3942618" y="5149023"/>
            <a:ext cx="267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Same as source voltage!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EC1A9-58DE-314F-B9C5-64A2C46018E4}"/>
              </a:ext>
            </a:extLst>
          </p:cNvPr>
          <p:cNvSpPr txBox="1"/>
          <p:nvPr/>
        </p:nvSpPr>
        <p:spPr>
          <a:xfrm>
            <a:off x="6826942" y="4176731"/>
            <a:ext cx="53650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Inductor and capacitor voltages </a:t>
            </a:r>
            <a:r>
              <a:rPr lang="en-US" sz="2800" i="1"/>
              <a:t>can</a:t>
            </a:r>
            <a:br>
              <a:rPr lang="en-US" sz="2800" i="1"/>
            </a:br>
            <a:r>
              <a:rPr lang="en-US" sz="2800"/>
              <a:t>be larger than source voltage.</a:t>
            </a:r>
            <a:br>
              <a:rPr lang="en-US" sz="2800"/>
            </a:br>
            <a:endParaRPr lang="en-US" sz="2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646656-2355-D841-879D-0956148217DD}"/>
              </a:ext>
            </a:extLst>
          </p:cNvPr>
          <p:cNvSpPr txBox="1"/>
          <p:nvPr/>
        </p:nvSpPr>
        <p:spPr>
          <a:xfrm>
            <a:off x="6826942" y="5091827"/>
            <a:ext cx="4942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Resistor voltage </a:t>
            </a:r>
            <a:r>
              <a:rPr lang="en-US" sz="2800" i="1"/>
              <a:t>cannot</a:t>
            </a:r>
            <a:r>
              <a:rPr lang="en-US" sz="2800"/>
              <a:t> be larger</a:t>
            </a:r>
            <a:br>
              <a:rPr lang="en-US" sz="2800"/>
            </a:br>
            <a:r>
              <a:rPr lang="en-US" sz="2800"/>
              <a:t>than source voltage.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740C2-3E59-7840-8C3D-56DC3A7B17CC}"/>
              </a:ext>
            </a:extLst>
          </p:cNvPr>
          <p:cNvSpPr txBox="1"/>
          <p:nvPr/>
        </p:nvSpPr>
        <p:spPr>
          <a:xfrm>
            <a:off x="4645756" y="6106478"/>
            <a:ext cx="2730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KVL is satisfied.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C5294-00D4-1A4A-AD7F-6751B52A5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084" y="1411862"/>
            <a:ext cx="950538" cy="980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129771-D017-B64F-967F-4E78F0EDCF5F}"/>
              </a:ext>
            </a:extLst>
          </p:cNvPr>
          <p:cNvSpPr txBox="1"/>
          <p:nvPr/>
        </p:nvSpPr>
        <p:spPr>
          <a:xfrm>
            <a:off x="739471" y="53979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911FF0-3719-E04A-BE63-E3817D58EC23}"/>
                  </a:ext>
                </a:extLst>
              </p:cNvPr>
              <p:cNvSpPr txBox="1"/>
              <p:nvPr/>
            </p:nvSpPr>
            <p:spPr>
              <a:xfrm>
                <a:off x="168713" y="1805580"/>
                <a:ext cx="4586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=24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911FF0-3719-E04A-BE63-E3817D58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" y="1805580"/>
                <a:ext cx="45860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79E86F-7DDC-EC4C-AA41-7DB6FB75EA9C}"/>
                  </a:ext>
                </a:extLst>
              </p:cNvPr>
              <p:cNvSpPr txBox="1"/>
              <p:nvPr/>
            </p:nvSpPr>
            <p:spPr>
              <a:xfrm>
                <a:off x="7642798" y="2545662"/>
                <a:ext cx="1361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90°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79E86F-7DDC-EC4C-AA41-7DB6FB75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798" y="2545662"/>
                <a:ext cx="1361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DD34203-052C-F24A-8A28-A80982AE9F4A}"/>
              </a:ext>
            </a:extLst>
          </p:cNvPr>
          <p:cNvSpPr txBox="1"/>
          <p:nvPr/>
        </p:nvSpPr>
        <p:spPr>
          <a:xfrm>
            <a:off x="755373" y="2315757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8784CA-648A-4849-9C29-000093DFBB79}"/>
                  </a:ext>
                </a:extLst>
              </p:cNvPr>
              <p:cNvSpPr txBox="1"/>
              <p:nvPr/>
            </p:nvSpPr>
            <p:spPr>
              <a:xfrm>
                <a:off x="168713" y="3567162"/>
                <a:ext cx="4586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=24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8784CA-648A-4849-9C29-000093DF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" y="3567162"/>
                <a:ext cx="458606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95F91F-9EC6-374B-8972-6221BD52D2DF}"/>
                  </a:ext>
                </a:extLst>
              </p:cNvPr>
              <p:cNvSpPr txBox="1"/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95F91F-9EC6-374B-8972-6221BD52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0EEFAF-91D5-5042-951C-F8FFB68E3F77}"/>
                  </a:ext>
                </a:extLst>
              </p:cNvPr>
              <p:cNvSpPr txBox="1"/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0EEFAF-91D5-5042-951C-F8FFB68E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346964-3D28-2B47-9DE5-8895FEEED18D}"/>
                  </a:ext>
                </a:extLst>
              </p:cNvPr>
              <p:cNvSpPr txBox="1"/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346964-3D28-2B47-9DE5-8895FEEED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43508D-39B5-F146-B714-FFAC5D417E95}"/>
                  </a:ext>
                </a:extLst>
              </p:cNvPr>
              <p:cNvSpPr txBox="1"/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∠0°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43508D-39B5-F146-B714-FFAC5D417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4237061"/>
                <a:ext cx="6251519" cy="9861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9F1423C-83CC-3940-BE43-31CE0C71994B}"/>
              </a:ext>
            </a:extLst>
          </p:cNvPr>
          <p:cNvSpPr txBox="1"/>
          <p:nvPr/>
        </p:nvSpPr>
        <p:spPr>
          <a:xfrm>
            <a:off x="755373" y="423311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0CA458-ECA2-0D47-ABC1-784B90E2F957}"/>
                  </a:ext>
                </a:extLst>
              </p:cNvPr>
              <p:cNvSpPr txBox="1"/>
              <p:nvPr/>
            </p:nvSpPr>
            <p:spPr>
              <a:xfrm>
                <a:off x="182763" y="5393313"/>
                <a:ext cx="35925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0CA458-ECA2-0D47-ABC1-784B90E2F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3" y="5393313"/>
                <a:ext cx="359258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C9F22-F6FA-EEE6-1881-7DB3C3AA0A3C}"/>
                  </a:ext>
                </a:extLst>
              </p:cNvPr>
              <p:cNvSpPr txBox="1"/>
              <p:nvPr/>
            </p:nvSpPr>
            <p:spPr>
              <a:xfrm>
                <a:off x="6799734" y="2046895"/>
                <a:ext cx="143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C9F22-F6FA-EEE6-1881-7DB3C3AA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34" y="2046895"/>
                <a:ext cx="143725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F7AA3-6EF8-3B92-9CBA-D1521D4687CE}"/>
                  </a:ext>
                </a:extLst>
              </p:cNvPr>
              <p:cNvSpPr txBox="1"/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F7AA3-6EF8-3B92-9CBA-D1521D4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CA4C4-B387-EBE2-26C4-447DAA5B8FDF}"/>
                  </a:ext>
                </a:extLst>
              </p:cNvPr>
              <p:cNvSpPr txBox="1"/>
              <p:nvPr/>
            </p:nvSpPr>
            <p:spPr>
              <a:xfrm>
                <a:off x="6097837" y="788868"/>
                <a:ext cx="20942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=24∠90°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CA4C4-B387-EBE2-26C4-447DAA5B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7" y="788868"/>
                <a:ext cx="209422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0FEC7-D745-4882-4E7D-DC667A042B9D}"/>
              </a:ext>
            </a:extLst>
          </p:cNvPr>
          <p:cNvGrpSpPr>
            <a:grpSpLocks noChangeAspect="1"/>
          </p:cNvGrpSpPr>
          <p:nvPr/>
        </p:nvGrpSpPr>
        <p:grpSpPr>
          <a:xfrm>
            <a:off x="1745792" y="1037130"/>
            <a:ext cx="556535" cy="556535"/>
            <a:chOff x="7746615" y="3262329"/>
            <a:chExt cx="914400" cy="914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72245C-62F7-798A-031B-8D536E55789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1E2AE3-1B2F-77C3-3CF9-5DFD46A92D66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1562D6-1B6F-C3AB-7364-76E5F0420DBD}"/>
              </a:ext>
            </a:extLst>
          </p:cNvPr>
          <p:cNvGrpSpPr>
            <a:grpSpLocks noChangeAspect="1"/>
          </p:cNvGrpSpPr>
          <p:nvPr/>
        </p:nvGrpSpPr>
        <p:grpSpPr>
          <a:xfrm>
            <a:off x="2694221" y="1037130"/>
            <a:ext cx="556535" cy="556535"/>
            <a:chOff x="7746615" y="3262329"/>
            <a:chExt cx="914400" cy="9144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C15810-08C0-3ADD-97BE-7A08866DB01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CE4D5D-F2BD-004C-BECA-D76A4493BA66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5DB6A2-2312-65DC-F9C5-01FE46897DC6}"/>
                  </a:ext>
                </a:extLst>
              </p:cNvPr>
              <p:cNvSpPr txBox="1"/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24=24∠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5DB6A2-2312-65DC-F9C5-01FE46897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142544-011F-560F-7732-70D41A53E787}"/>
                  </a:ext>
                </a:extLst>
              </p:cNvPr>
              <p:cNvSpPr txBox="1"/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24=24∠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142544-011F-560F-7732-70D41A53E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A64373-234F-2564-6A5D-2CB1F6F0D45D}"/>
                  </a:ext>
                </a:extLst>
              </p:cNvPr>
              <p:cNvSpPr txBox="1"/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24=24∠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A64373-234F-2564-6A5D-2CB1F6F0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2334691"/>
                <a:ext cx="7833426" cy="97731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5C5CD61-201F-9E76-276E-EA4A4A92B679}"/>
              </a:ext>
            </a:extLst>
          </p:cNvPr>
          <p:cNvGrpSpPr>
            <a:grpSpLocks noChangeAspect="1"/>
          </p:cNvGrpSpPr>
          <p:nvPr/>
        </p:nvGrpSpPr>
        <p:grpSpPr>
          <a:xfrm>
            <a:off x="1764472" y="2797412"/>
            <a:ext cx="556535" cy="556535"/>
            <a:chOff x="7746615" y="3262329"/>
            <a:chExt cx="914400" cy="914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C3BF06-8DFC-7F7A-87D9-1E0EDC8CBF3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F4E9A65-1599-A244-C3B1-74C5F6BF5FF0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D3572B-5CE1-5DC2-BBF1-1D9B813DF7C4}"/>
              </a:ext>
            </a:extLst>
          </p:cNvPr>
          <p:cNvGrpSpPr>
            <a:grpSpLocks noChangeAspect="1"/>
          </p:cNvGrpSpPr>
          <p:nvPr/>
        </p:nvGrpSpPr>
        <p:grpSpPr>
          <a:xfrm>
            <a:off x="2712901" y="2797412"/>
            <a:ext cx="556535" cy="556535"/>
            <a:chOff x="7746615" y="3262329"/>
            <a:chExt cx="914400" cy="9144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1CBC9AA-7BF6-998C-1573-11C97E9E86F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8485B4C-BF1C-3202-09A0-AE5DA7E15518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912944-B8F9-2DAE-01C6-8983FF640772}"/>
              </a:ext>
            </a:extLst>
          </p:cNvPr>
          <p:cNvGrpSpPr>
            <a:grpSpLocks noChangeAspect="1"/>
          </p:cNvGrpSpPr>
          <p:nvPr/>
        </p:nvGrpSpPr>
        <p:grpSpPr>
          <a:xfrm>
            <a:off x="1766712" y="4703439"/>
            <a:ext cx="556535" cy="556535"/>
            <a:chOff x="7746615" y="3262329"/>
            <a:chExt cx="914400" cy="9144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336B95-952C-F88C-2E8A-404803331973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821EB5-074D-B3C3-BDBB-9972F3C9A4A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4022438-8323-5964-9940-A9E146218F3B}"/>
              </a:ext>
            </a:extLst>
          </p:cNvPr>
          <p:cNvGrpSpPr>
            <a:grpSpLocks noChangeAspect="1"/>
          </p:cNvGrpSpPr>
          <p:nvPr/>
        </p:nvGrpSpPr>
        <p:grpSpPr>
          <a:xfrm>
            <a:off x="2715141" y="4703439"/>
            <a:ext cx="556535" cy="556535"/>
            <a:chOff x="7746615" y="3262329"/>
            <a:chExt cx="914400" cy="914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E31B36B-133D-93E6-85FC-2013162DEB3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1695BB5-213D-49DC-741B-DFB4F6D8B9AD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9CDD14-3664-E818-73F0-31B27CDE43CB}"/>
                  </a:ext>
                </a:extLst>
              </p:cNvPr>
              <p:cNvSpPr txBox="1"/>
              <p:nvPr/>
            </p:nvSpPr>
            <p:spPr>
              <a:xfrm>
                <a:off x="5387554" y="2550983"/>
                <a:ext cx="14289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9CDD14-3664-E818-73F0-31B27CDE4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54" y="2550983"/>
                <a:ext cx="142898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C3B211-1AEB-C263-BC06-46869F15FC0F}"/>
                  </a:ext>
                </a:extLst>
              </p:cNvPr>
              <p:cNvSpPr txBox="1"/>
              <p:nvPr/>
            </p:nvSpPr>
            <p:spPr>
              <a:xfrm>
                <a:off x="6641523" y="2547728"/>
                <a:ext cx="1267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=24∠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C3B211-1AEB-C263-BC06-46869F15F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23" y="2547728"/>
                <a:ext cx="126707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14B764-8E6B-2405-4D2E-7290BAC0A1CC}"/>
                  </a:ext>
                </a:extLst>
              </p:cNvPr>
              <p:cNvSpPr txBox="1"/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14B764-8E6B-2405-4D2E-7290BAC0A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E3A780-FEDF-A9C0-0988-6DD0DA18A1AC}"/>
                  </a:ext>
                </a:extLst>
              </p:cNvPr>
              <p:cNvSpPr txBox="1"/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E3A780-FEDF-A9C0-0988-6DD0DA18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429682-2201-C0DD-0A67-ACA0FBE604CE}"/>
                  </a:ext>
                </a:extLst>
              </p:cNvPr>
              <p:cNvSpPr txBox="1"/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429682-2201-C0DD-0A67-ACA0FBE6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2" y="561993"/>
                <a:ext cx="6177140" cy="97731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5" grpId="0"/>
      <p:bldP spid="2" grpId="0"/>
      <p:bldP spid="25" grpId="0"/>
      <p:bldP spid="5" grpId="0"/>
      <p:bldP spid="27" grpId="0"/>
      <p:bldP spid="29" grpId="0"/>
      <p:bldP spid="3" grpId="0"/>
      <p:bldP spid="33" grpId="0"/>
      <p:bldP spid="7" grpId="0"/>
      <p:bldP spid="9" grpId="0"/>
      <p:bldP spid="9" grpId="1"/>
      <p:bldP spid="40" grpId="0"/>
      <p:bldP spid="42" grpId="0"/>
      <p:bldP spid="47" grpId="0"/>
      <p:bldP spid="47" grpId="1"/>
      <p:bldP spid="48" grpId="0"/>
      <p:bldP spid="50" grpId="0"/>
      <p:bldP spid="51" grpId="0"/>
      <p:bldP spid="52" grpId="0"/>
      <p:bldP spid="53" grpId="0"/>
      <p:bldP spid="54" grpId="0"/>
      <p:bldP spid="54" grpId="1"/>
      <p:bldP spid="55" grpId="0"/>
      <p:bldP spid="8" grpId="0"/>
      <p:bldP spid="13" grpId="0"/>
      <p:bldP spid="14" grpId="0"/>
      <p:bldP spid="22" grpId="0"/>
      <p:bldP spid="23" grpId="0"/>
      <p:bldP spid="24" grpId="0"/>
      <p:bldP spid="31" grpId="0"/>
      <p:bldP spid="36" grpId="0"/>
      <p:bldP spid="26" grpId="0"/>
      <p:bldP spid="2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4218C5-FA44-3A48-93CE-508B79F6B4AD}"/>
              </a:ext>
            </a:extLst>
          </p:cNvPr>
          <p:cNvSpPr txBox="1"/>
          <p:nvPr/>
        </p:nvSpPr>
        <p:spPr>
          <a:xfrm>
            <a:off x="188708" y="93580"/>
            <a:ext cx="4522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Adding Complex Numbers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2C58E-93CA-EF4F-B0B5-7A15C4508CE0}"/>
              </a:ext>
            </a:extLst>
          </p:cNvPr>
          <p:cNvSpPr txBox="1"/>
          <p:nvPr/>
        </p:nvSpPr>
        <p:spPr>
          <a:xfrm>
            <a:off x="551821" y="621506"/>
            <a:ext cx="449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Similar to adding vectors.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B1115-E9CE-5048-B13E-36EE498B852E}"/>
              </a:ext>
            </a:extLst>
          </p:cNvPr>
          <p:cNvSpPr txBox="1"/>
          <p:nvPr/>
        </p:nvSpPr>
        <p:spPr>
          <a:xfrm>
            <a:off x="551821" y="621506"/>
            <a:ext cx="10473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Similar to adding vectors.  But, dealing with complex numbers</a:t>
            </a:r>
            <a:br>
              <a:rPr lang="en-US" sz="3200"/>
            </a:br>
            <a:r>
              <a:rPr lang="en-US" sz="3200"/>
              <a:t>and result is in the complex plane.  There are definite</a:t>
            </a:r>
            <a:br>
              <a:rPr lang="en-US" sz="3200"/>
            </a:br>
            <a:r>
              <a:rPr lang="en-US" sz="3200"/>
              <a:t>distinctions between (real) vectors and complex numbers.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5278D-BAC9-1844-9707-002D0FD76761}"/>
              </a:ext>
            </a:extLst>
          </p:cNvPr>
          <p:cNvSpPr txBox="1"/>
          <p:nvPr/>
        </p:nvSpPr>
        <p:spPr>
          <a:xfrm>
            <a:off x="551821" y="621506"/>
            <a:ext cx="10473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Similar to adding vectors.  But, dealing with complex numbers</a:t>
            </a:r>
            <a:br>
              <a:rPr lang="en-US" sz="3200"/>
            </a:br>
            <a:r>
              <a:rPr lang="en-US" sz="3200"/>
              <a:t>and result is in the complex plane.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7445B-023C-9848-BFAF-FEC24A33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46E7C9-DAC0-4643-8E62-D64A08E0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DA4AB-25D2-9A44-A350-5357752A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F3A66-D281-774E-A542-6D995411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7BDE5A-76CA-6F43-93A7-57FFFC12E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8CC193-9A54-5D4D-B737-263BE89AF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009" y="2683609"/>
            <a:ext cx="6734629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6E9FDA-0541-541F-299F-CAB4782A50B7}"/>
                  </a:ext>
                </a:extLst>
              </p:cNvPr>
              <p:cNvSpPr txBox="1"/>
              <p:nvPr/>
            </p:nvSpPr>
            <p:spPr>
              <a:xfrm>
                <a:off x="909912" y="2942212"/>
                <a:ext cx="22725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6E9FDA-0541-541F-299F-CAB4782A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12" y="2942212"/>
                <a:ext cx="22725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08547-5047-0CFA-4EA4-95B11F541ACF}"/>
                  </a:ext>
                </a:extLst>
              </p:cNvPr>
              <p:cNvSpPr txBox="1"/>
              <p:nvPr/>
            </p:nvSpPr>
            <p:spPr>
              <a:xfrm>
                <a:off x="909912" y="3555664"/>
                <a:ext cx="258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=−6+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08547-5047-0CFA-4EA4-95B11F54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12" y="3555664"/>
                <a:ext cx="258820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BE1554-E7C8-87FA-0D17-6D729317A67A}"/>
                  </a:ext>
                </a:extLst>
              </p:cNvPr>
              <p:cNvSpPr txBox="1"/>
              <p:nvPr/>
            </p:nvSpPr>
            <p:spPr>
              <a:xfrm>
                <a:off x="325314" y="4759239"/>
                <a:ext cx="34462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BE1554-E7C8-87FA-0D17-6D729317A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" y="4759239"/>
                <a:ext cx="34462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B41A9B-D1E9-BD36-82DB-6132C28A9F65}"/>
              </a:ext>
            </a:extLst>
          </p:cNvPr>
          <p:cNvCxnSpPr>
            <a:cxnSpLocks/>
          </p:cNvCxnSpPr>
          <p:nvPr/>
        </p:nvCxnSpPr>
        <p:spPr>
          <a:xfrm flipH="1" flipV="1">
            <a:off x="8124989" y="2585459"/>
            <a:ext cx="613646" cy="19629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268AFB-47D7-F835-85A0-3B2729CE4B0F}"/>
              </a:ext>
            </a:extLst>
          </p:cNvPr>
          <p:cNvSpPr txBox="1"/>
          <p:nvPr/>
        </p:nvSpPr>
        <p:spPr>
          <a:xfrm>
            <a:off x="8714143" y="2514332"/>
            <a:ext cx="339003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Instead, have dot product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or cross product.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16825-DAF1-2F4B-A640-D7616D8D8D62}"/>
              </a:ext>
            </a:extLst>
          </p:cNvPr>
          <p:cNvSpPr txBox="1"/>
          <p:nvPr/>
        </p:nvSpPr>
        <p:spPr>
          <a:xfrm>
            <a:off x="551821" y="621506"/>
            <a:ext cx="104738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Similar to adding vectors.  But, dealing with complex numbers</a:t>
            </a:r>
            <a:br>
              <a:rPr lang="en-US" sz="3200"/>
            </a:br>
            <a:r>
              <a:rPr lang="en-US" sz="3200"/>
              <a:t>and result is in the complex plane.  There are definite</a:t>
            </a:r>
            <a:br>
              <a:rPr lang="en-US" sz="3200"/>
            </a:br>
            <a:r>
              <a:rPr lang="en-US" sz="3200"/>
              <a:t>distinctions between (real) vectors and complex numbers.</a:t>
            </a:r>
            <a:br>
              <a:rPr lang="en-US" sz="3200"/>
            </a:br>
            <a:r>
              <a:rPr lang="en-US" sz="3200"/>
              <a:t>(Ex: </a:t>
            </a:r>
            <a:r>
              <a:rPr lang="en-US" sz="3200" i="1"/>
              <a:t>Can</a:t>
            </a:r>
            <a:r>
              <a:rPr lang="en-US" sz="3200"/>
              <a:t> multiply complex numbers; </a:t>
            </a:r>
            <a:r>
              <a:rPr lang="en-US" sz="3200" i="1"/>
              <a:t>cannot</a:t>
            </a:r>
            <a:r>
              <a:rPr lang="en-US" sz="3200"/>
              <a:t> multiply vectors.)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947C3-E932-E78A-F589-CFC55113E804}"/>
              </a:ext>
            </a:extLst>
          </p:cNvPr>
          <p:cNvSpPr txBox="1"/>
          <p:nvPr/>
        </p:nvSpPr>
        <p:spPr>
          <a:xfrm>
            <a:off x="473014" y="4174392"/>
            <a:ext cx="315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Place head to tail.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D83FB7-83B6-E987-4E9E-701C1233E9C1}"/>
              </a:ext>
            </a:extLst>
          </p:cNvPr>
          <p:cNvCxnSpPr>
            <a:cxnSpLocks/>
          </p:cNvCxnSpPr>
          <p:nvPr/>
        </p:nvCxnSpPr>
        <p:spPr>
          <a:xfrm flipH="1" flipV="1">
            <a:off x="6944627" y="3373654"/>
            <a:ext cx="390681" cy="1955921"/>
          </a:xfrm>
          <a:prstGeom prst="straightConnector1">
            <a:avLst/>
          </a:prstGeom>
          <a:ln w="41275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" grpId="0"/>
      <p:bldP spid="15" grpId="0"/>
      <p:bldP spid="17" grpId="0"/>
      <p:bldP spid="7" grpId="0" animBg="1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C7C19-1C4E-D648-AB2C-786AE0917292}"/>
              </a:ext>
            </a:extLst>
          </p:cNvPr>
          <p:cNvSpPr txBox="1"/>
          <p:nvPr/>
        </p:nvSpPr>
        <p:spPr>
          <a:xfrm>
            <a:off x="188708" y="93580"/>
            <a:ext cx="298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C1909-2054-4645-AE93-175AE1899E92}"/>
              </a:ext>
            </a:extLst>
          </p:cNvPr>
          <p:cNvSpPr txBox="1"/>
          <p:nvPr/>
        </p:nvSpPr>
        <p:spPr>
          <a:xfrm>
            <a:off x="542925" y="678355"/>
            <a:ext cx="10029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Phasors can be drawn (“diagramed”) in the complex plane.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46377-E176-4747-AC64-069EB62AE51C}"/>
              </a:ext>
            </a:extLst>
          </p:cNvPr>
          <p:cNvSpPr txBox="1"/>
          <p:nvPr/>
        </p:nvSpPr>
        <p:spPr>
          <a:xfrm>
            <a:off x="544771" y="1263130"/>
            <a:ext cx="11154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This provides a convenient way to visualize how phasors combine,</a:t>
            </a:r>
            <a:br>
              <a:rPr lang="en-US" sz="3200"/>
            </a:br>
            <a:r>
              <a:rPr lang="en-US" sz="3200"/>
              <a:t>what the phase relationship is between phasors,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8BF66-207D-4A4E-97CC-9FD1F9A869A2}"/>
              </a:ext>
            </a:extLst>
          </p:cNvPr>
          <p:cNvSpPr txBox="1"/>
          <p:nvPr/>
        </p:nvSpPr>
        <p:spPr>
          <a:xfrm>
            <a:off x="544771" y="1263130"/>
            <a:ext cx="1115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This provides a convenient way to visualize how phasors combine,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A603F-B179-9A4A-99F7-969A074C798E}"/>
              </a:ext>
            </a:extLst>
          </p:cNvPr>
          <p:cNvSpPr txBox="1"/>
          <p:nvPr/>
        </p:nvSpPr>
        <p:spPr>
          <a:xfrm>
            <a:off x="544771" y="1263130"/>
            <a:ext cx="11154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This provides a convenient way to visualize how phasors combine,</a:t>
            </a:r>
            <a:br>
              <a:rPr lang="en-US" sz="3200"/>
            </a:br>
            <a:r>
              <a:rPr lang="en-US" sz="3200"/>
              <a:t>what the phase relationship is between phasors,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52A9F-8629-064B-B58A-4B2E5B136B92}"/>
              </a:ext>
            </a:extLst>
          </p:cNvPr>
          <p:cNvSpPr txBox="1"/>
          <p:nvPr/>
        </p:nvSpPr>
        <p:spPr>
          <a:xfrm>
            <a:off x="542925" y="2340348"/>
            <a:ext cx="10324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Currents and voltages often drawn on the same diagram, but</a:t>
            </a:r>
            <a:br>
              <a:rPr lang="en-US" sz="3200"/>
            </a:br>
            <a:r>
              <a:rPr lang="en-US" sz="3200"/>
              <a:t>will have different scales associated with them.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DA7A1-5F35-B44C-B93A-D6FA7C9DFE3C}"/>
              </a:ext>
            </a:extLst>
          </p:cNvPr>
          <p:cNvSpPr txBox="1"/>
          <p:nvPr/>
        </p:nvSpPr>
        <p:spPr>
          <a:xfrm>
            <a:off x="542925" y="2340348"/>
            <a:ext cx="975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Currents and voltages often drawn on the same diagram,</a:t>
            </a:r>
          </a:p>
        </p:txBody>
      </p:sp>
    </p:spTree>
    <p:extLst>
      <p:ext uri="{BB962C8B-B14F-4D97-AF65-F5344CB8AC3E}">
        <p14:creationId xmlns:p14="http://schemas.microsoft.com/office/powerpoint/2010/main" val="21876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1532</Words>
  <Application>Microsoft Macintosh PowerPoint</Application>
  <PresentationFormat>Widescreen</PresentationFormat>
  <Paragraphs>218</Paragraphs>
  <Slides>18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2021-04-26T20:06:21Z</cp:lastPrinted>
  <dcterms:created xsi:type="dcterms:W3CDTF">2020-01-15T03:07:09Z</dcterms:created>
  <dcterms:modified xsi:type="dcterms:W3CDTF">2025-04-18T21:58:23Z</dcterms:modified>
</cp:coreProperties>
</file>