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801" r:id="rId3"/>
    <p:sldId id="881" r:id="rId4"/>
    <p:sldId id="807" r:id="rId5"/>
    <p:sldId id="880" r:id="rId6"/>
    <p:sldId id="819" r:id="rId7"/>
    <p:sldId id="820" r:id="rId8"/>
    <p:sldId id="882" r:id="rId9"/>
    <p:sldId id="823" r:id="rId10"/>
    <p:sldId id="827" r:id="rId11"/>
    <p:sldId id="8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94816"/>
  </p:normalViewPr>
  <p:slideViewPr>
    <p:cSldViewPr snapToGrid="0" snapToObjects="1">
      <p:cViewPr varScale="1">
        <p:scale>
          <a:sx n="150" d="100"/>
          <a:sy n="150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D569CEBF-16D8-474E-A35B-2F6ACBCCEAF2}"/>
    <pc:docChg chg="undo custSel addSld delSld modSld">
      <pc:chgData name="Schneider, John Brand" userId="0a27f970-e9e3-4a42-989b-114aef573237" providerId="ADAL" clId="{D569CEBF-16D8-474E-A35B-2F6ACBCCEAF2}" dt="2024-12-02T21:09:02.416" v="644" actId="2696"/>
      <pc:docMkLst>
        <pc:docMk/>
      </pc:docMkLst>
      <pc:sldChg chg="modSp mod modAnim">
        <pc:chgData name="Schneider, John Brand" userId="0a27f970-e9e3-4a42-989b-114aef573237" providerId="ADAL" clId="{D569CEBF-16D8-474E-A35B-2F6ACBCCEAF2}" dt="2024-12-02T01:47:57.057" v="166" actId="20577"/>
        <pc:sldMkLst>
          <pc:docMk/>
          <pc:sldMk cId="1602654446" sldId="256"/>
        </pc:sldMkLst>
      </pc:sldChg>
      <pc:sldChg chg="addSp delSp modSp mod addAnim delAnim modAnim">
        <pc:chgData name="Schneider, John Brand" userId="0a27f970-e9e3-4a42-989b-114aef573237" providerId="ADAL" clId="{D569CEBF-16D8-474E-A35B-2F6ACBCCEAF2}" dt="2024-12-02T18:24:51.023" v="636" actId="552"/>
        <pc:sldMkLst>
          <pc:docMk/>
          <pc:sldMk cId="737855206" sldId="819"/>
        </pc:sldMkLst>
      </pc:sldChg>
      <pc:sldChg chg="addSp modSp mod modAnim">
        <pc:chgData name="Schneider, John Brand" userId="0a27f970-e9e3-4a42-989b-114aef573237" providerId="ADAL" clId="{D569CEBF-16D8-474E-A35B-2F6ACBCCEAF2}" dt="2024-12-02T18:27:07.785" v="637" actId="114"/>
        <pc:sldMkLst>
          <pc:docMk/>
          <pc:sldMk cId="1215432212" sldId="820"/>
        </pc:sldMkLst>
      </pc:sldChg>
      <pc:sldChg chg="addSp modSp mod modAnim">
        <pc:chgData name="Schneider, John Brand" userId="0a27f970-e9e3-4a42-989b-114aef573237" providerId="ADAL" clId="{D569CEBF-16D8-474E-A35B-2F6ACBCCEAF2}" dt="2024-12-02T02:37:13.135" v="560"/>
        <pc:sldMkLst>
          <pc:docMk/>
          <pc:sldMk cId="1966663505" sldId="823"/>
        </pc:sldMkLst>
      </pc:sldChg>
      <pc:sldChg chg="modSp add del mod">
        <pc:chgData name="Schneider, John Brand" userId="0a27f970-e9e3-4a42-989b-114aef573237" providerId="ADAL" clId="{D569CEBF-16D8-474E-A35B-2F6ACBCCEAF2}" dt="2024-12-02T21:09:02.416" v="644" actId="2696"/>
        <pc:sldMkLst>
          <pc:docMk/>
          <pc:sldMk cId="359712055" sldId="839"/>
        </pc:sldMkLst>
      </pc:sldChg>
      <pc:sldChg chg="addSp modSp mod modTransition modAnim">
        <pc:chgData name="Schneider, John Brand" userId="0a27f970-e9e3-4a42-989b-114aef573237" providerId="ADAL" clId="{D569CEBF-16D8-474E-A35B-2F6ACBCCEAF2}" dt="2024-12-02T18:32:37.305" v="638"/>
        <pc:sldMkLst>
          <pc:docMk/>
          <pc:sldMk cId="35876847" sldId="848"/>
        </pc:sldMkLst>
      </pc:sldChg>
      <pc:sldChg chg="add del modTransition">
        <pc:chgData name="Schneider, John Brand" userId="0a27f970-e9e3-4a42-989b-114aef573237" providerId="ADAL" clId="{D569CEBF-16D8-474E-A35B-2F6ACBCCEAF2}" dt="2024-12-02T21:08:45.916" v="642" actId="2696"/>
        <pc:sldMkLst>
          <pc:docMk/>
          <pc:sldMk cId="3658693221" sldId="851"/>
        </pc:sldMkLst>
      </pc:sldChg>
      <pc:sldChg chg="add del modTransition">
        <pc:chgData name="Schneider, John Brand" userId="0a27f970-e9e3-4a42-989b-114aef573237" providerId="ADAL" clId="{D569CEBF-16D8-474E-A35B-2F6ACBCCEAF2}" dt="2024-12-02T21:08:45.819" v="641" actId="2696"/>
        <pc:sldMkLst>
          <pc:docMk/>
          <pc:sldMk cId="2354348649" sldId="852"/>
        </pc:sldMkLst>
      </pc:sldChg>
      <pc:sldChg chg="add del">
        <pc:chgData name="Schneider, John Brand" userId="0a27f970-e9e3-4a42-989b-114aef573237" providerId="ADAL" clId="{D569CEBF-16D8-474E-A35B-2F6ACBCCEAF2}" dt="2024-12-02T21:08:52.235" v="643" actId="2696"/>
        <pc:sldMkLst>
          <pc:docMk/>
          <pc:sldMk cId="2673705132" sldId="853"/>
        </pc:sldMkLst>
      </pc:sldChg>
      <pc:sldChg chg="addSp delSp modSp add del mod modAnim">
        <pc:chgData name="Schneider, John Brand" userId="0a27f970-e9e3-4a42-989b-114aef573237" providerId="ADAL" clId="{D569CEBF-16D8-474E-A35B-2F6ACBCCEAF2}" dt="2024-12-02T21:08:45.704" v="640" actId="2696"/>
        <pc:sldMkLst>
          <pc:docMk/>
          <pc:sldMk cId="483231524" sldId="854"/>
        </pc:sldMkLst>
      </pc:sldChg>
      <pc:sldChg chg="modSp mod modAnim">
        <pc:chgData name="Schneider, John Brand" userId="0a27f970-e9e3-4a42-989b-114aef573237" providerId="ADAL" clId="{D569CEBF-16D8-474E-A35B-2F6ACBCCEAF2}" dt="2024-12-02T18:17:38.567" v="624" actId="20577"/>
        <pc:sldMkLst>
          <pc:docMk/>
          <pc:sldMk cId="3434870997" sldId="881"/>
        </pc:sldMkLst>
      </pc:sldChg>
    </pc:docChg>
  </pc:docChgLst>
  <pc:docChgLst>
    <pc:chgData name="Schneider, John Brand" userId="0a27f970-e9e3-4a42-989b-114aef573237" providerId="ADAL" clId="{AE5E2979-1AD2-BD44-95EF-DB98F805486A}"/>
    <pc:docChg chg="undo custSel addSld delSld modSld">
      <pc:chgData name="Schneider, John Brand" userId="0a27f970-e9e3-4a42-989b-114aef573237" providerId="ADAL" clId="{AE5E2979-1AD2-BD44-95EF-DB98F805486A}" dt="2025-04-22T00:10:11.242" v="272" actId="2696"/>
      <pc:docMkLst>
        <pc:docMk/>
      </pc:docMkLst>
      <pc:sldChg chg="addSp modSp mod modAnim">
        <pc:chgData name="Schneider, John Brand" userId="0a27f970-e9e3-4a42-989b-114aef573237" providerId="ADAL" clId="{AE5E2979-1AD2-BD44-95EF-DB98F805486A}" dt="2025-04-20T02:07:42.627" v="98"/>
        <pc:sldMkLst>
          <pc:docMk/>
          <pc:sldMk cId="1602654446" sldId="256"/>
        </pc:sldMkLst>
        <pc:spChg chg="add mod">
          <ac:chgData name="Schneider, John Brand" userId="0a27f970-e9e3-4a42-989b-114aef573237" providerId="ADAL" clId="{AE5E2979-1AD2-BD44-95EF-DB98F805486A}" dt="2025-04-20T02:07:34.424" v="97" actId="1036"/>
          <ac:spMkLst>
            <pc:docMk/>
            <pc:sldMk cId="1602654446" sldId="256"/>
            <ac:spMk id="2" creationId="{671FF7E0-88BF-26F4-1868-4139A508C62E}"/>
          </ac:spMkLst>
        </pc:spChg>
        <pc:spChg chg="mod">
          <ac:chgData name="Schneider, John Brand" userId="0a27f970-e9e3-4a42-989b-114aef573237" providerId="ADAL" clId="{AE5E2979-1AD2-BD44-95EF-DB98F805486A}" dt="2025-04-20T02:03:00.103" v="81" actId="20577"/>
          <ac:spMkLst>
            <pc:docMk/>
            <pc:sldMk cId="1602654446" sldId="256"/>
            <ac:spMk id="3" creationId="{310D3412-2EEE-E545-97DC-3C721E1C8E7B}"/>
          </ac:spMkLst>
        </pc:spChg>
        <pc:spChg chg="mod">
          <ac:chgData name="Schneider, John Brand" userId="0a27f970-e9e3-4a42-989b-114aef573237" providerId="ADAL" clId="{AE5E2979-1AD2-BD44-95EF-DB98F805486A}" dt="2025-04-18T19:53:32.639" v="7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addSp delSp modSp add mod modTransition delAnim modAnim">
        <pc:chgData name="Schneider, John Brand" userId="0a27f970-e9e3-4a42-989b-114aef573237" providerId="ADAL" clId="{AE5E2979-1AD2-BD44-95EF-DB98F805486A}" dt="2025-04-21T19:25:07.145" v="186"/>
        <pc:sldMkLst>
          <pc:docMk/>
          <pc:sldMk cId="3120604320" sldId="801"/>
        </pc:sldMkLst>
        <pc:spChg chg="add mod">
          <ac:chgData name="Schneider, John Brand" userId="0a27f970-e9e3-4a42-989b-114aef573237" providerId="ADAL" clId="{AE5E2979-1AD2-BD44-95EF-DB98F805486A}" dt="2025-04-21T19:19:28.582" v="149" actId="552"/>
          <ac:spMkLst>
            <pc:docMk/>
            <pc:sldMk cId="3120604320" sldId="801"/>
            <ac:spMk id="3" creationId="{73133509-E583-DB3A-11C6-213C7C82FB8A}"/>
          </ac:spMkLst>
        </pc:spChg>
        <pc:spChg chg="del">
          <ac:chgData name="Schneider, John Brand" userId="0a27f970-e9e3-4a42-989b-114aef573237" providerId="ADAL" clId="{AE5E2979-1AD2-BD44-95EF-DB98F805486A}" dt="2025-04-21T19:16:07.213" v="102" actId="478"/>
          <ac:spMkLst>
            <pc:docMk/>
            <pc:sldMk cId="3120604320" sldId="801"/>
            <ac:spMk id="6" creationId="{71FAF8AB-E8B4-A563-FC47-C8DD3B3508DE}"/>
          </ac:spMkLst>
        </pc:spChg>
        <pc:spChg chg="del">
          <ac:chgData name="Schneider, John Brand" userId="0a27f970-e9e3-4a42-989b-114aef573237" providerId="ADAL" clId="{AE5E2979-1AD2-BD44-95EF-DB98F805486A}" dt="2025-04-21T19:16:07.213" v="102" actId="478"/>
          <ac:spMkLst>
            <pc:docMk/>
            <pc:sldMk cId="3120604320" sldId="801"/>
            <ac:spMk id="7" creationId="{DDDD2198-3360-D910-293F-CB597B8DDBFB}"/>
          </ac:spMkLst>
        </pc:spChg>
        <pc:spChg chg="add mod">
          <ac:chgData name="Schneider, John Brand" userId="0a27f970-e9e3-4a42-989b-114aef573237" providerId="ADAL" clId="{AE5E2979-1AD2-BD44-95EF-DB98F805486A}" dt="2025-04-21T19:16:09.250" v="103"/>
          <ac:spMkLst>
            <pc:docMk/>
            <pc:sldMk cId="3120604320" sldId="801"/>
            <ac:spMk id="9" creationId="{82BA3F55-7796-160D-052F-237463FD852A}"/>
          </ac:spMkLst>
        </pc:spChg>
        <pc:spChg chg="add mod">
          <ac:chgData name="Schneider, John Brand" userId="0a27f970-e9e3-4a42-989b-114aef573237" providerId="ADAL" clId="{AE5E2979-1AD2-BD44-95EF-DB98F805486A}" dt="2025-04-21T19:16:09.250" v="103"/>
          <ac:spMkLst>
            <pc:docMk/>
            <pc:sldMk cId="3120604320" sldId="801"/>
            <ac:spMk id="11" creationId="{1750F686-22C7-C79C-F1D0-D46998400CCF}"/>
          </ac:spMkLst>
        </pc:spChg>
        <pc:spChg chg="add mod">
          <ac:chgData name="Schneider, John Brand" userId="0a27f970-e9e3-4a42-989b-114aef573237" providerId="ADAL" clId="{AE5E2979-1AD2-BD44-95EF-DB98F805486A}" dt="2025-04-21T19:16:09.250" v="103"/>
          <ac:spMkLst>
            <pc:docMk/>
            <pc:sldMk cId="3120604320" sldId="801"/>
            <ac:spMk id="12" creationId="{CC9702A7-F512-AF1B-7759-E6D1FA6EA278}"/>
          </ac:spMkLst>
        </pc:spChg>
        <pc:spChg chg="add mod">
          <ac:chgData name="Schneider, John Brand" userId="0a27f970-e9e3-4a42-989b-114aef573237" providerId="ADAL" clId="{AE5E2979-1AD2-BD44-95EF-DB98F805486A}" dt="2025-04-21T19:19:28.582" v="149" actId="552"/>
          <ac:spMkLst>
            <pc:docMk/>
            <pc:sldMk cId="3120604320" sldId="801"/>
            <ac:spMk id="13" creationId="{EF146096-2011-E870-3956-AF4AC2EBEA13}"/>
          </ac:spMkLst>
        </pc:spChg>
        <pc:spChg chg="del">
          <ac:chgData name="Schneider, John Brand" userId="0a27f970-e9e3-4a42-989b-114aef573237" providerId="ADAL" clId="{AE5E2979-1AD2-BD44-95EF-DB98F805486A}" dt="2025-04-21T19:16:07.213" v="102" actId="478"/>
          <ac:spMkLst>
            <pc:docMk/>
            <pc:sldMk cId="3120604320" sldId="801"/>
            <ac:spMk id="25" creationId="{F6337787-274F-87E9-4414-CEF53E94B8B9}"/>
          </ac:spMkLst>
        </pc:spChg>
        <pc:spChg chg="del">
          <ac:chgData name="Schneider, John Brand" userId="0a27f970-e9e3-4a42-989b-114aef573237" providerId="ADAL" clId="{AE5E2979-1AD2-BD44-95EF-DB98F805486A}" dt="2025-04-21T19:16:07.213" v="102" actId="478"/>
          <ac:spMkLst>
            <pc:docMk/>
            <pc:sldMk cId="3120604320" sldId="801"/>
            <ac:spMk id="27" creationId="{59DCD76C-5A90-0B03-A0F4-1A729522FF5D}"/>
          </ac:spMkLst>
        </pc:spChg>
        <pc:spChg chg="del">
          <ac:chgData name="Schneider, John Brand" userId="0a27f970-e9e3-4a42-989b-114aef573237" providerId="ADAL" clId="{AE5E2979-1AD2-BD44-95EF-DB98F805486A}" dt="2025-04-21T19:16:07.213" v="102" actId="478"/>
          <ac:spMkLst>
            <pc:docMk/>
            <pc:sldMk cId="3120604320" sldId="801"/>
            <ac:spMk id="28" creationId="{220847ED-387A-E5AD-C471-71567951BD7D}"/>
          </ac:spMkLst>
        </pc:spChg>
        <pc:spChg chg="del">
          <ac:chgData name="Schneider, John Brand" userId="0a27f970-e9e3-4a42-989b-114aef573237" providerId="ADAL" clId="{AE5E2979-1AD2-BD44-95EF-DB98F805486A}" dt="2025-04-21T19:16:07.213" v="102" actId="478"/>
          <ac:spMkLst>
            <pc:docMk/>
            <pc:sldMk cId="3120604320" sldId="801"/>
            <ac:spMk id="29" creationId="{7C5402F2-7B84-34E5-6DFB-4F2385F7938A}"/>
          </ac:spMkLst>
        </pc:spChg>
      </pc:sldChg>
      <pc:sldChg chg="modTransition">
        <pc:chgData name="Schneider, John Brand" userId="0a27f970-e9e3-4a42-989b-114aef573237" providerId="ADAL" clId="{AE5E2979-1AD2-BD44-95EF-DB98F805486A}" dt="2025-04-21T19:25:07.145" v="186"/>
        <pc:sldMkLst>
          <pc:docMk/>
          <pc:sldMk cId="3014869424" sldId="807"/>
        </pc:sldMkLst>
      </pc:sldChg>
      <pc:sldChg chg="modTransition">
        <pc:chgData name="Schneider, John Brand" userId="0a27f970-e9e3-4a42-989b-114aef573237" providerId="ADAL" clId="{AE5E2979-1AD2-BD44-95EF-DB98F805486A}" dt="2025-04-21T19:25:07.145" v="186"/>
        <pc:sldMkLst>
          <pc:docMk/>
          <pc:sldMk cId="737855206" sldId="819"/>
        </pc:sldMkLst>
      </pc:sldChg>
      <pc:sldChg chg="modTransition">
        <pc:chgData name="Schneider, John Brand" userId="0a27f970-e9e3-4a42-989b-114aef573237" providerId="ADAL" clId="{AE5E2979-1AD2-BD44-95EF-DB98F805486A}" dt="2025-04-21T19:25:07.145" v="186"/>
        <pc:sldMkLst>
          <pc:docMk/>
          <pc:sldMk cId="1215432212" sldId="820"/>
        </pc:sldMkLst>
      </pc:sldChg>
      <pc:sldChg chg="addSp modSp mod modTransition modAnim">
        <pc:chgData name="Schneider, John Brand" userId="0a27f970-e9e3-4a42-989b-114aef573237" providerId="ADAL" clId="{AE5E2979-1AD2-BD44-95EF-DB98F805486A}" dt="2025-04-21T19:35:13.775" v="229" actId="207"/>
        <pc:sldMkLst>
          <pc:docMk/>
          <pc:sldMk cId="1966663505" sldId="823"/>
        </pc:sldMkLst>
        <pc:spChg chg="mod">
          <ac:chgData name="Schneider, John Brand" userId="0a27f970-e9e3-4a42-989b-114aef573237" providerId="ADAL" clId="{AE5E2979-1AD2-BD44-95EF-DB98F805486A}" dt="2025-04-21T19:33:49.416" v="227" actId="552"/>
          <ac:spMkLst>
            <pc:docMk/>
            <pc:sldMk cId="1966663505" sldId="823"/>
            <ac:spMk id="3" creationId="{1D564D4F-4BBC-5546-8BA5-493727589D66}"/>
          </ac:spMkLst>
        </pc:spChg>
        <pc:spChg chg="add mod">
          <ac:chgData name="Schneider, John Brand" userId="0a27f970-e9e3-4a42-989b-114aef573237" providerId="ADAL" clId="{AE5E2979-1AD2-BD44-95EF-DB98F805486A}" dt="2025-04-21T19:33:49.416" v="227" actId="552"/>
          <ac:spMkLst>
            <pc:docMk/>
            <pc:sldMk cId="1966663505" sldId="823"/>
            <ac:spMk id="4" creationId="{A43D5CA7-C016-40A1-6682-EDDB3B54C989}"/>
          </ac:spMkLst>
        </pc:spChg>
        <pc:spChg chg="mod">
          <ac:chgData name="Schneider, John Brand" userId="0a27f970-e9e3-4a42-989b-114aef573237" providerId="ADAL" clId="{AE5E2979-1AD2-BD44-95EF-DB98F805486A}" dt="2025-04-21T19:31:51.323" v="202" actId="1037"/>
          <ac:spMkLst>
            <pc:docMk/>
            <pc:sldMk cId="1966663505" sldId="823"/>
            <ac:spMk id="19" creationId="{B80B47A8-E3BC-4546-86C5-2ACB64754E7A}"/>
          </ac:spMkLst>
        </pc:spChg>
        <pc:spChg chg="mod">
          <ac:chgData name="Schneider, John Brand" userId="0a27f970-e9e3-4a42-989b-114aef573237" providerId="ADAL" clId="{AE5E2979-1AD2-BD44-95EF-DB98F805486A}" dt="2025-04-21T19:35:13.775" v="229" actId="207"/>
          <ac:spMkLst>
            <pc:docMk/>
            <pc:sldMk cId="1966663505" sldId="823"/>
            <ac:spMk id="26" creationId="{12B72464-A8E1-A90B-F0F6-2D4B1DACABA7}"/>
          </ac:spMkLst>
        </pc:spChg>
      </pc:sldChg>
      <pc:sldChg chg="addSp delSp modSp mod modTransition modAnim">
        <pc:chgData name="Schneider, John Brand" userId="0a27f970-e9e3-4a42-989b-114aef573237" providerId="ADAL" clId="{AE5E2979-1AD2-BD44-95EF-DB98F805486A}" dt="2025-04-21T19:39:37.155" v="261"/>
        <pc:sldMkLst>
          <pc:docMk/>
          <pc:sldMk cId="4248209172" sldId="827"/>
        </pc:sldMkLst>
        <pc:spChg chg="add mod">
          <ac:chgData name="Schneider, John Brand" userId="0a27f970-e9e3-4a42-989b-114aef573237" providerId="ADAL" clId="{AE5E2979-1AD2-BD44-95EF-DB98F805486A}" dt="2025-04-21T19:36:45.201" v="235" actId="14100"/>
          <ac:spMkLst>
            <pc:docMk/>
            <pc:sldMk cId="4248209172" sldId="827"/>
            <ac:spMk id="4" creationId="{F37B9312-909B-B30F-D653-CBECB84B6986}"/>
          </ac:spMkLst>
        </pc:spChg>
        <pc:spChg chg="add mod">
          <ac:chgData name="Schneider, John Brand" userId="0a27f970-e9e3-4a42-989b-114aef573237" providerId="ADAL" clId="{AE5E2979-1AD2-BD44-95EF-DB98F805486A}" dt="2025-04-21T19:39:08.404" v="249" actId="1038"/>
          <ac:spMkLst>
            <pc:docMk/>
            <pc:sldMk cId="4248209172" sldId="827"/>
            <ac:spMk id="14" creationId="{03186545-2FBB-C805-25C6-36D5A393AB2A}"/>
          </ac:spMkLst>
        </pc:spChg>
        <pc:spChg chg="add mod">
          <ac:chgData name="Schneider, John Brand" userId="0a27f970-e9e3-4a42-989b-114aef573237" providerId="ADAL" clId="{AE5E2979-1AD2-BD44-95EF-DB98F805486A}" dt="2025-04-21T19:39:29.602" v="260" actId="1037"/>
          <ac:spMkLst>
            <pc:docMk/>
            <pc:sldMk cId="4248209172" sldId="827"/>
            <ac:spMk id="15" creationId="{C825DF62-D03E-231B-2FC8-5D9C9DDD8A7B}"/>
          </ac:spMkLst>
        </pc:spChg>
        <pc:cxnChg chg="add del mod">
          <ac:chgData name="Schneider, John Brand" userId="0a27f970-e9e3-4a42-989b-114aef573237" providerId="ADAL" clId="{AE5E2979-1AD2-BD44-95EF-DB98F805486A}" dt="2025-04-21T19:36:27.551" v="231" actId="478"/>
          <ac:cxnSpMkLst>
            <pc:docMk/>
            <pc:sldMk cId="4248209172" sldId="827"/>
            <ac:cxnSpMk id="7" creationId="{D5985E7A-85A4-C3A2-6C5B-C69B9F733546}"/>
          </ac:cxnSpMkLst>
        </pc:cxnChg>
      </pc:sldChg>
      <pc:sldChg chg="modSp del mod modTransition">
        <pc:chgData name="Schneider, John Brand" userId="0a27f970-e9e3-4a42-989b-114aef573237" providerId="ADAL" clId="{AE5E2979-1AD2-BD44-95EF-DB98F805486A}" dt="2025-04-22T00:10:10.711" v="269" actId="2696"/>
        <pc:sldMkLst>
          <pc:docMk/>
          <pc:sldMk cId="4053302610" sldId="838"/>
        </pc:sldMkLst>
        <pc:spChg chg="mod">
          <ac:chgData name="Schneider, John Brand" userId="0a27f970-e9e3-4a42-989b-114aef573237" providerId="ADAL" clId="{AE5E2979-1AD2-BD44-95EF-DB98F805486A}" dt="2025-04-21T19:46:27.843" v="264" actId="20577"/>
          <ac:spMkLst>
            <pc:docMk/>
            <pc:sldMk cId="4053302610" sldId="838"/>
            <ac:spMk id="20" creationId="{DD02C7BD-66DC-E983-C8F2-13C6313836D9}"/>
          </ac:spMkLst>
        </pc:spChg>
      </pc:sldChg>
      <pc:sldChg chg="modTransition">
        <pc:chgData name="Schneider, John Brand" userId="0a27f970-e9e3-4a42-989b-114aef573237" providerId="ADAL" clId="{AE5E2979-1AD2-BD44-95EF-DB98F805486A}" dt="2025-04-21T19:25:07.145" v="186"/>
        <pc:sldMkLst>
          <pc:docMk/>
          <pc:sldMk cId="2229476853" sldId="847"/>
        </pc:sldMkLst>
      </pc:sldChg>
      <pc:sldChg chg="del modTransition">
        <pc:chgData name="Schneider, John Brand" userId="0a27f970-e9e3-4a42-989b-114aef573237" providerId="ADAL" clId="{AE5E2979-1AD2-BD44-95EF-DB98F805486A}" dt="2025-04-22T00:10:10.302" v="268" actId="2696"/>
        <pc:sldMkLst>
          <pc:docMk/>
          <pc:sldMk cId="35876847" sldId="848"/>
        </pc:sldMkLst>
      </pc:sldChg>
      <pc:sldChg chg="del modTransition">
        <pc:chgData name="Schneider, John Brand" userId="0a27f970-e9e3-4a42-989b-114aef573237" providerId="ADAL" clId="{AE5E2979-1AD2-BD44-95EF-DB98F805486A}" dt="2025-04-22T00:10:11.242" v="272" actId="2696"/>
        <pc:sldMkLst>
          <pc:docMk/>
          <pc:sldMk cId="342485036" sldId="849"/>
        </pc:sldMkLst>
      </pc:sldChg>
      <pc:sldChg chg="add del">
        <pc:chgData name="Schneider, John Brand" userId="0a27f970-e9e3-4a42-989b-114aef573237" providerId="ADAL" clId="{AE5E2979-1AD2-BD44-95EF-DB98F805486A}" dt="2025-04-22T00:10:09.986" v="266" actId="2696"/>
        <pc:sldMkLst>
          <pc:docMk/>
          <pc:sldMk cId="3658693221" sldId="851"/>
        </pc:sldMkLst>
      </pc:sldChg>
      <pc:sldChg chg="add del">
        <pc:chgData name="Schneider, John Brand" userId="0a27f970-e9e3-4a42-989b-114aef573237" providerId="ADAL" clId="{AE5E2979-1AD2-BD44-95EF-DB98F805486A}" dt="2025-04-22T00:10:11.042" v="271" actId="2696"/>
        <pc:sldMkLst>
          <pc:docMk/>
          <pc:sldMk cId="2354348649" sldId="852"/>
        </pc:sldMkLst>
      </pc:sldChg>
      <pc:sldChg chg="add del">
        <pc:chgData name="Schneider, John Brand" userId="0a27f970-e9e3-4a42-989b-114aef573237" providerId="ADAL" clId="{AE5E2979-1AD2-BD44-95EF-DB98F805486A}" dt="2025-04-22T00:10:10.131" v="267" actId="2696"/>
        <pc:sldMkLst>
          <pc:docMk/>
          <pc:sldMk cId="2673705132" sldId="853"/>
        </pc:sldMkLst>
      </pc:sldChg>
      <pc:sldChg chg="add del">
        <pc:chgData name="Schneider, John Brand" userId="0a27f970-e9e3-4a42-989b-114aef573237" providerId="ADAL" clId="{AE5E2979-1AD2-BD44-95EF-DB98F805486A}" dt="2025-04-22T00:10:10.890" v="270" actId="2696"/>
        <pc:sldMkLst>
          <pc:docMk/>
          <pc:sldMk cId="483231524" sldId="854"/>
        </pc:sldMkLst>
      </pc:sldChg>
      <pc:sldChg chg="modTransition">
        <pc:chgData name="Schneider, John Brand" userId="0a27f970-e9e3-4a42-989b-114aef573237" providerId="ADAL" clId="{AE5E2979-1AD2-BD44-95EF-DB98F805486A}" dt="2025-04-21T19:25:07.145" v="186"/>
        <pc:sldMkLst>
          <pc:docMk/>
          <pc:sldMk cId="1177532048" sldId="880"/>
        </pc:sldMkLst>
      </pc:sldChg>
      <pc:sldChg chg="addSp modSp mod modTransition modAnim">
        <pc:chgData name="Schneider, John Brand" userId="0a27f970-e9e3-4a42-989b-114aef573237" providerId="ADAL" clId="{AE5E2979-1AD2-BD44-95EF-DB98F805486A}" dt="2025-04-21T19:25:07.145" v="186"/>
        <pc:sldMkLst>
          <pc:docMk/>
          <pc:sldMk cId="3434870997" sldId="881"/>
        </pc:sldMkLst>
        <pc:spChg chg="add mod">
          <ac:chgData name="Schneider, John Brand" userId="0a27f970-e9e3-4a42-989b-114aef573237" providerId="ADAL" clId="{AE5E2979-1AD2-BD44-95EF-DB98F805486A}" dt="2025-04-21T19:22:02.924" v="183" actId="1076"/>
          <ac:spMkLst>
            <pc:docMk/>
            <pc:sldMk cId="3434870997" sldId="881"/>
            <ac:spMk id="4" creationId="{A5A5F6BD-E88B-AEB2-D82B-705F4D941E1C}"/>
          </ac:spMkLst>
        </pc:spChg>
      </pc:sldChg>
      <pc:sldChg chg="modTransition">
        <pc:chgData name="Schneider, John Brand" userId="0a27f970-e9e3-4a42-989b-114aef573237" providerId="ADAL" clId="{AE5E2979-1AD2-BD44-95EF-DB98F805486A}" dt="2025-04-21T19:25:07.145" v="186"/>
        <pc:sldMkLst>
          <pc:docMk/>
          <pc:sldMk cId="2425281855" sldId="882"/>
        </pc:sldMkLst>
      </pc:sldChg>
      <pc:sldChg chg="del">
        <pc:chgData name="Schneider, John Brand" userId="0a27f970-e9e3-4a42-989b-114aef573237" providerId="ADAL" clId="{AE5E2979-1AD2-BD44-95EF-DB98F805486A}" dt="2025-04-22T00:10:09.932" v="265" actId="2696"/>
        <pc:sldMkLst>
          <pc:docMk/>
          <pc:sldMk cId="2755958026" sldId="883"/>
        </pc:sldMkLst>
      </pc:sldChg>
      <pc:sldChg chg="addSp delSp add del mod addAnim delAnim">
        <pc:chgData name="Schneider, John Brand" userId="0a27f970-e9e3-4a42-989b-114aef573237" providerId="ADAL" clId="{AE5E2979-1AD2-BD44-95EF-DB98F805486A}" dt="2025-04-21T19:20:53.150" v="151" actId="2696"/>
        <pc:sldMkLst>
          <pc:docMk/>
          <pc:sldMk cId="3650646290" sldId="883"/>
        </pc:sldMkLst>
        <pc:spChg chg="add del">
          <ac:chgData name="Schneider, John Brand" userId="0a27f970-e9e3-4a42-989b-114aef573237" providerId="ADAL" clId="{AE5E2979-1AD2-BD44-95EF-DB98F805486A}" dt="2025-04-21T19:15:59.185" v="101" actId="478"/>
          <ac:spMkLst>
            <pc:docMk/>
            <pc:sldMk cId="3650646290" sldId="883"/>
            <ac:spMk id="5" creationId="{0CFD81BE-6768-8D76-0E44-5B5C16889EFC}"/>
          </ac:spMkLst>
        </pc:spChg>
        <pc:spChg chg="add del">
          <ac:chgData name="Schneider, John Brand" userId="0a27f970-e9e3-4a42-989b-114aef573237" providerId="ADAL" clId="{AE5E2979-1AD2-BD44-95EF-DB98F805486A}" dt="2025-04-21T19:15:59.185" v="101" actId="478"/>
          <ac:spMkLst>
            <pc:docMk/>
            <pc:sldMk cId="3650646290" sldId="883"/>
            <ac:spMk id="6" creationId="{477CA32D-4E55-5976-5654-C90A292F157E}"/>
          </ac:spMkLst>
        </pc:spChg>
        <pc:spChg chg="add del">
          <ac:chgData name="Schneider, John Brand" userId="0a27f970-e9e3-4a42-989b-114aef573237" providerId="ADAL" clId="{AE5E2979-1AD2-BD44-95EF-DB98F805486A}" dt="2025-04-21T19:15:59.185" v="101" actId="478"/>
          <ac:spMkLst>
            <pc:docMk/>
            <pc:sldMk cId="3650646290" sldId="883"/>
            <ac:spMk id="7" creationId="{050DD421-453C-247B-BC17-E1587192D1E0}"/>
          </ac:spMkLst>
        </pc:spChg>
        <pc:spChg chg="add del">
          <ac:chgData name="Schneider, John Brand" userId="0a27f970-e9e3-4a42-989b-114aef573237" providerId="ADAL" clId="{AE5E2979-1AD2-BD44-95EF-DB98F805486A}" dt="2025-04-21T19:15:59.185" v="101" actId="478"/>
          <ac:spMkLst>
            <pc:docMk/>
            <pc:sldMk cId="3650646290" sldId="883"/>
            <ac:spMk id="24" creationId="{06ACBC11-7594-E64D-94C2-E5B3B56FD6BB}"/>
          </ac:spMkLst>
        </pc:spChg>
      </pc:sldChg>
    </pc:docChg>
  </pc:docChgLst>
  <pc:docChgLst>
    <pc:chgData name="Schneider, John Brand" userId="0a27f970-e9e3-4a42-989b-114aef573237" providerId="ADAL" clId="{D0184A0C-224E-184A-A123-C0C158F1BA30}"/>
    <pc:docChg chg="undo custSel addSld delSld modSld">
      <pc:chgData name="Schneider, John Brand" userId="0a27f970-e9e3-4a42-989b-114aef573237" providerId="ADAL" clId="{D0184A0C-224E-184A-A123-C0C158F1BA30}" dt="2024-04-26T06:06:57.843" v="327" actId="20577"/>
      <pc:docMkLst>
        <pc:docMk/>
      </pc:docMkLst>
      <pc:sldChg chg="modSp mod modAnim">
        <pc:chgData name="Schneider, John Brand" userId="0a27f970-e9e3-4a42-989b-114aef573237" providerId="ADAL" clId="{D0184A0C-224E-184A-A123-C0C158F1BA30}" dt="2024-04-26T06:06:57.843" v="327" actId="20577"/>
        <pc:sldMkLst>
          <pc:docMk/>
          <pc:sldMk cId="1602654446" sldId="256"/>
        </pc:sldMkLst>
      </pc:sldChg>
      <pc:sldChg chg="modSp mod modTransition">
        <pc:chgData name="Schneider, John Brand" userId="0a27f970-e9e3-4a42-989b-114aef573237" providerId="ADAL" clId="{D0184A0C-224E-184A-A123-C0C158F1BA30}" dt="2024-04-22T18:42:22.650" v="314" actId="1076"/>
        <pc:sldMkLst>
          <pc:docMk/>
          <pc:sldMk cId="3014869424" sldId="807"/>
        </pc:sldMkLst>
      </pc:sldChg>
      <pc:sldChg chg="modTransition">
        <pc:chgData name="Schneider, John Brand" userId="0a27f970-e9e3-4a42-989b-114aef573237" providerId="ADAL" clId="{D0184A0C-224E-184A-A123-C0C158F1BA30}" dt="2024-04-22T04:04:19.160" v="267"/>
        <pc:sldMkLst>
          <pc:docMk/>
          <pc:sldMk cId="1215432212" sldId="820"/>
        </pc:sldMkLst>
      </pc:sldChg>
      <pc:sldChg chg="modTransition">
        <pc:chgData name="Schneider, John Brand" userId="0a27f970-e9e3-4a42-989b-114aef573237" providerId="ADAL" clId="{D0184A0C-224E-184A-A123-C0C158F1BA30}" dt="2024-04-22T04:09:17.207" v="268"/>
        <pc:sldMkLst>
          <pc:docMk/>
          <pc:sldMk cId="4248209172" sldId="827"/>
        </pc:sldMkLst>
      </pc:sldChg>
      <pc:sldChg chg="modSp add del mod">
        <pc:chgData name="Schneider, John Brand" userId="0a27f970-e9e3-4a42-989b-114aef573237" providerId="ADAL" clId="{D0184A0C-224E-184A-A123-C0C158F1BA30}" dt="2024-04-22T22:42:56.574" v="325" actId="2696"/>
        <pc:sldMkLst>
          <pc:docMk/>
          <pc:sldMk cId="359712055" sldId="839"/>
        </pc:sldMkLst>
      </pc:sldChg>
      <pc:sldChg chg="add del">
        <pc:chgData name="Schneider, John Brand" userId="0a27f970-e9e3-4a42-989b-114aef573237" providerId="ADAL" clId="{D0184A0C-224E-184A-A123-C0C158F1BA30}" dt="2024-04-22T22:42:50.461" v="324" actId="2696"/>
        <pc:sldMkLst>
          <pc:docMk/>
          <pc:sldMk cId="3658693221" sldId="851"/>
        </pc:sldMkLst>
      </pc:sldChg>
      <pc:sldChg chg="add del">
        <pc:chgData name="Schneider, John Brand" userId="0a27f970-e9e3-4a42-989b-114aef573237" providerId="ADAL" clId="{D0184A0C-224E-184A-A123-C0C158F1BA30}" dt="2024-04-22T22:42:49.933" v="321" actId="2696"/>
        <pc:sldMkLst>
          <pc:docMk/>
          <pc:sldMk cId="2354348649" sldId="852"/>
        </pc:sldMkLst>
      </pc:sldChg>
      <pc:sldChg chg="add del">
        <pc:chgData name="Schneider, John Brand" userId="0a27f970-e9e3-4a42-989b-114aef573237" providerId="ADAL" clId="{D0184A0C-224E-184A-A123-C0C158F1BA30}" dt="2024-04-22T22:42:50.217" v="323" actId="2696"/>
        <pc:sldMkLst>
          <pc:docMk/>
          <pc:sldMk cId="2673705132" sldId="853"/>
        </pc:sldMkLst>
      </pc:sldChg>
      <pc:sldChg chg="add del">
        <pc:chgData name="Schneider, John Brand" userId="0a27f970-e9e3-4a42-989b-114aef573237" providerId="ADAL" clId="{D0184A0C-224E-184A-A123-C0C158F1BA30}" dt="2024-04-22T22:42:50.104" v="322" actId="2696"/>
        <pc:sldMkLst>
          <pc:docMk/>
          <pc:sldMk cId="483231524" sldId="854"/>
        </pc:sldMkLst>
      </pc:sldChg>
      <pc:sldChg chg="addSp delSp modSp mod">
        <pc:chgData name="Schneider, John Brand" userId="0a27f970-e9e3-4a42-989b-114aef573237" providerId="ADAL" clId="{D0184A0C-224E-184A-A123-C0C158F1BA30}" dt="2024-04-22T03:47:00.952" v="265" actId="478"/>
        <pc:sldMkLst>
          <pc:docMk/>
          <pc:sldMk cId="3434870997" sldId="881"/>
        </pc:sldMkLst>
      </pc:sldChg>
      <pc:sldChg chg="del">
        <pc:chgData name="Schneider, John Brand" userId="0a27f970-e9e3-4a42-989b-114aef573237" providerId="ADAL" clId="{D0184A0C-224E-184A-A123-C0C158F1BA30}" dt="2024-04-22T22:42:49.812" v="320" actId="2696"/>
        <pc:sldMkLst>
          <pc:docMk/>
          <pc:sldMk cId="1721783952" sldId="883"/>
        </pc:sldMkLst>
      </pc:sldChg>
    </pc:docChg>
  </pc:docChgLst>
  <pc:docChgLst>
    <pc:chgData name="Schneider, John Brand" userId="0a27f970-e9e3-4a42-989b-114aef573237" providerId="ADAL" clId="{25223C2A-200B-6D49-A17B-69B84460E331}"/>
    <pc:docChg chg="undo custSel addSld delSld modSld">
      <pc:chgData name="Schneider, John Brand" userId="0a27f970-e9e3-4a42-989b-114aef573237" providerId="ADAL" clId="{25223C2A-200B-6D49-A17B-69B84460E331}" dt="2023-12-04T22:51:40.542" v="338" actId="2696"/>
      <pc:docMkLst>
        <pc:docMk/>
      </pc:docMkLst>
      <pc:sldChg chg="modSp modAnim">
        <pc:chgData name="Schneider, John Brand" userId="0a27f970-e9e3-4a42-989b-114aef573237" providerId="ADAL" clId="{25223C2A-200B-6D49-A17B-69B84460E331}" dt="2023-12-04T18:12:19.123" v="305" actId="20577"/>
        <pc:sldMkLst>
          <pc:docMk/>
          <pc:sldMk cId="1602654446" sldId="256"/>
        </pc:sldMkLst>
      </pc:sldChg>
      <pc:sldChg chg="addSp delSp modSp mod">
        <pc:chgData name="Schneider, John Brand" userId="0a27f970-e9e3-4a42-989b-114aef573237" providerId="ADAL" clId="{25223C2A-200B-6D49-A17B-69B84460E331}" dt="2023-12-04T18:24:45.734" v="333" actId="1035"/>
        <pc:sldMkLst>
          <pc:docMk/>
          <pc:sldMk cId="1215432212" sldId="820"/>
        </pc:sldMkLst>
      </pc:sldChg>
      <pc:sldChg chg="addSp delSp modSp mod modTransition modAnim">
        <pc:chgData name="Schneider, John Brand" userId="0a27f970-e9e3-4a42-989b-114aef573237" providerId="ADAL" clId="{25223C2A-200B-6D49-A17B-69B84460E331}" dt="2023-12-04T02:40:09.162" v="161" actId="1038"/>
        <pc:sldMkLst>
          <pc:docMk/>
          <pc:sldMk cId="1966663505" sldId="823"/>
        </pc:sldMkLst>
      </pc:sldChg>
      <pc:sldChg chg="addSp delSp modSp mod delAnim modAnim">
        <pc:chgData name="Schneider, John Brand" userId="0a27f970-e9e3-4a42-989b-114aef573237" providerId="ADAL" clId="{25223C2A-200B-6D49-A17B-69B84460E331}" dt="2023-12-04T02:11:00.936" v="129" actId="478"/>
        <pc:sldMkLst>
          <pc:docMk/>
          <pc:sldMk cId="4248209172" sldId="827"/>
        </pc:sldMkLst>
      </pc:sldChg>
      <pc:sldChg chg="modSp add mod">
        <pc:chgData name="Schneider, John Brand" userId="0a27f970-e9e3-4a42-989b-114aef573237" providerId="ADAL" clId="{25223C2A-200B-6D49-A17B-69B84460E331}" dt="2023-12-04T02:54:36.333" v="300" actId="20577"/>
        <pc:sldMkLst>
          <pc:docMk/>
          <pc:sldMk cId="4053302610" sldId="838"/>
        </pc:sldMkLst>
      </pc:sldChg>
      <pc:sldChg chg="modSp add del mod">
        <pc:chgData name="Schneider, John Brand" userId="0a27f970-e9e3-4a42-989b-114aef573237" providerId="ADAL" clId="{25223C2A-200B-6D49-A17B-69B84460E331}" dt="2023-12-04T22:51:40.542" v="338" actId="2696"/>
        <pc:sldMkLst>
          <pc:docMk/>
          <pc:sldMk cId="359712055" sldId="839"/>
        </pc:sldMkLst>
      </pc:sldChg>
      <pc:sldChg chg="add">
        <pc:chgData name="Schneider, John Brand" userId="0a27f970-e9e3-4a42-989b-114aef573237" providerId="ADAL" clId="{25223C2A-200B-6D49-A17B-69B84460E331}" dt="2023-12-04T01:00:45.315" v="44"/>
        <pc:sldMkLst>
          <pc:docMk/>
          <pc:sldMk cId="2229476853" sldId="847"/>
        </pc:sldMkLst>
      </pc:sldChg>
      <pc:sldChg chg="modSp add">
        <pc:chgData name="Schneider, John Brand" userId="0a27f970-e9e3-4a42-989b-114aef573237" providerId="ADAL" clId="{25223C2A-200B-6D49-A17B-69B84460E331}" dt="2023-12-04T02:53:38.366" v="276" actId="20577"/>
        <pc:sldMkLst>
          <pc:docMk/>
          <pc:sldMk cId="35876847" sldId="848"/>
        </pc:sldMkLst>
      </pc:sldChg>
      <pc:sldChg chg="addSp modSp add mod">
        <pc:chgData name="Schneider, John Brand" userId="0a27f970-e9e3-4a42-989b-114aef573237" providerId="ADAL" clId="{25223C2A-200B-6D49-A17B-69B84460E331}" dt="2023-12-04T02:49:17.619" v="226" actId="1035"/>
        <pc:sldMkLst>
          <pc:docMk/>
          <pc:sldMk cId="342485036" sldId="849"/>
        </pc:sldMkLst>
      </pc:sldChg>
      <pc:sldChg chg="addSp delSp modSp add del mod delAnim modAnim">
        <pc:chgData name="Schneider, John Brand" userId="0a27f970-e9e3-4a42-989b-114aef573237" providerId="ADAL" clId="{25223C2A-200B-6D49-A17B-69B84460E331}" dt="2023-12-04T22:51:25.683" v="334" actId="2696"/>
        <pc:sldMkLst>
          <pc:docMk/>
          <pc:sldMk cId="2333886142" sldId="850"/>
        </pc:sldMkLst>
      </pc:sldChg>
      <pc:sldChg chg="add del">
        <pc:chgData name="Schneider, John Brand" userId="0a27f970-e9e3-4a42-989b-114aef573237" providerId="ADAL" clId="{25223C2A-200B-6D49-A17B-69B84460E331}" dt="2023-12-04T22:51:26.186" v="337" actId="2696"/>
        <pc:sldMkLst>
          <pc:docMk/>
          <pc:sldMk cId="3658693221" sldId="851"/>
        </pc:sldMkLst>
      </pc:sldChg>
      <pc:sldChg chg="add del">
        <pc:chgData name="Schneider, John Brand" userId="0a27f970-e9e3-4a42-989b-114aef573237" providerId="ADAL" clId="{25223C2A-200B-6D49-A17B-69B84460E331}" dt="2023-12-04T22:51:25.809" v="335" actId="2696"/>
        <pc:sldMkLst>
          <pc:docMk/>
          <pc:sldMk cId="2354348649" sldId="852"/>
        </pc:sldMkLst>
      </pc:sldChg>
      <pc:sldChg chg="add del">
        <pc:chgData name="Schneider, John Brand" userId="0a27f970-e9e3-4a42-989b-114aef573237" providerId="ADAL" clId="{25223C2A-200B-6D49-A17B-69B84460E331}" dt="2023-12-04T22:51:25.929" v="336" actId="2696"/>
        <pc:sldMkLst>
          <pc:docMk/>
          <pc:sldMk cId="2673705132" sldId="853"/>
        </pc:sldMkLst>
      </pc:sldChg>
      <pc:sldChg chg="del">
        <pc:chgData name="Schneider, John Brand" userId="0a27f970-e9e3-4a42-989b-114aef573237" providerId="ADAL" clId="{25223C2A-200B-6D49-A17B-69B84460E331}" dt="2023-12-04T00:52:56.332" v="32" actId="2696"/>
        <pc:sldMkLst>
          <pc:docMk/>
          <pc:sldMk cId="2355969359" sldId="882"/>
        </pc:sldMkLst>
      </pc:sldChg>
      <pc:sldChg chg="addSp delSp modSp add mod addAnim delAnim modAnim">
        <pc:chgData name="Schneider, John Brand" userId="0a27f970-e9e3-4a42-989b-114aef573237" providerId="ADAL" clId="{25223C2A-200B-6D49-A17B-69B84460E331}" dt="2023-12-04T02:27:11.252" v="147"/>
        <pc:sldMkLst>
          <pc:docMk/>
          <pc:sldMk cId="2425281855" sldId="882"/>
        </pc:sldMkLst>
      </pc:sldChg>
    </pc:docChg>
  </pc:docChgLst>
  <pc:docChgLst>
    <pc:chgData name="Schneider, John Brand" userId="0a27f970-e9e3-4a42-989b-114aef573237" providerId="ADAL" clId="{66629E00-B0BD-D34B-95FA-4CDB331B4FB0}"/>
    <pc:docChg chg="custSel delSld modSld">
      <pc:chgData name="Schneider, John Brand" userId="0a27f970-e9e3-4a42-989b-114aef573237" providerId="ADAL" clId="{66629E00-B0BD-D34B-95FA-4CDB331B4FB0}" dt="2023-04-24T21:57:28.524" v="131" actId="20577"/>
      <pc:docMkLst>
        <pc:docMk/>
      </pc:docMkLst>
      <pc:sldChg chg="modSp mod modAnim">
        <pc:chgData name="Schneider, John Brand" userId="0a27f970-e9e3-4a42-989b-114aef573237" providerId="ADAL" clId="{66629E00-B0BD-D34B-95FA-4CDB331B4FB0}" dt="2023-04-24T21:57:28.524" v="131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66629E00-B0BD-D34B-95FA-4CDB331B4FB0}" dt="2023-04-24T19:16:57.178" v="99"/>
        <pc:sldMkLst>
          <pc:docMk/>
          <pc:sldMk cId="737855206" sldId="819"/>
        </pc:sldMkLst>
      </pc:sldChg>
      <pc:sldChg chg="del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2365904114" sldId="829"/>
        </pc:sldMkLst>
      </pc:sldChg>
      <pc:sldChg chg="modSp del mod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3512550842" sldId="832"/>
        </pc:sldMkLst>
      </pc:sldChg>
      <pc:sldChg chg="modSp del mod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1919469773" sldId="833"/>
        </pc:sldMkLst>
      </pc:sldChg>
      <pc:sldChg chg="del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809569067" sldId="834"/>
        </pc:sldMkLst>
      </pc:sldChg>
      <pc:sldChg chg="del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3334748747" sldId="835"/>
        </pc:sldMkLst>
      </pc:sldChg>
      <pc:sldChg chg="modSp del mod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1040410687" sldId="836"/>
        </pc:sldMkLst>
      </pc:sldChg>
      <pc:sldChg chg="del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1494863565" sldId="837"/>
        </pc:sldMkLst>
      </pc:sldChg>
      <pc:sldChg chg="del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4053302610" sldId="838"/>
        </pc:sldMkLst>
      </pc:sldChg>
      <pc:sldChg chg="del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359712055" sldId="839"/>
        </pc:sldMkLst>
      </pc:sldChg>
      <pc:sldChg chg="addSp delSp modSp mod delAnim modAnim">
        <pc:chgData name="Schneider, John Brand" userId="0a27f970-e9e3-4a42-989b-114aef573237" providerId="ADAL" clId="{66629E00-B0BD-D34B-95FA-4CDB331B4FB0}" dt="2023-04-24T19:39:07.423" v="129" actId="1037"/>
        <pc:sldMkLst>
          <pc:docMk/>
          <pc:sldMk cId="1177532048" sldId="880"/>
        </pc:sldMkLst>
      </pc:sldChg>
      <pc:sldChg chg="modSp mod">
        <pc:chgData name="Schneider, John Brand" userId="0a27f970-e9e3-4a42-989b-114aef573237" providerId="ADAL" clId="{66629E00-B0BD-D34B-95FA-4CDB331B4FB0}" dt="2023-04-24T19:10:01.293" v="71" actId="552"/>
        <pc:sldMkLst>
          <pc:docMk/>
          <pc:sldMk cId="2355969359" sldId="882"/>
        </pc:sldMkLst>
      </pc:sldChg>
      <pc:sldChg chg="del">
        <pc:chgData name="Schneider, John Brand" userId="0a27f970-e9e3-4a42-989b-114aef573237" providerId="ADAL" clId="{66629E00-B0BD-D34B-95FA-4CDB331B4FB0}" dt="2023-04-24T21:57:22.800" v="130" actId="2696"/>
        <pc:sldMkLst>
          <pc:docMk/>
          <pc:sldMk cId="4256760389" sldId="883"/>
        </pc:sldMkLst>
      </pc:sldChg>
    </pc:docChg>
  </pc:docChgLst>
  <pc:docChgLst>
    <pc:chgData name="Schneider, John Brand" userId="0a27f970-e9e3-4a42-989b-114aef573237" providerId="ADAL" clId="{363BDB12-774B-3944-AE64-EA7A366E386E}"/>
    <pc:docChg chg="custSel addSld modSld">
      <pc:chgData name="Schneider, John Brand" userId="0a27f970-e9e3-4a42-989b-114aef573237" providerId="ADAL" clId="{363BDB12-774B-3944-AE64-EA7A366E386E}" dt="2025-04-21T21:01:07.667" v="29" actId="20577"/>
      <pc:docMkLst>
        <pc:docMk/>
      </pc:docMkLst>
      <pc:sldChg chg="addSp delSp modSp new mod">
        <pc:chgData name="Schneider, John Brand" userId="0a27f970-e9e3-4a42-989b-114aef573237" providerId="ADAL" clId="{363BDB12-774B-3944-AE64-EA7A366E386E}" dt="2025-04-21T21:01:07.667" v="29" actId="20577"/>
        <pc:sldMkLst>
          <pc:docMk/>
          <pc:sldMk cId="2755958026" sldId="883"/>
        </pc:sldMkLst>
        <pc:spChg chg="del">
          <ac:chgData name="Schneider, John Brand" userId="0a27f970-e9e3-4a42-989b-114aef573237" providerId="ADAL" clId="{363BDB12-774B-3944-AE64-EA7A366E386E}" dt="2025-04-21T21:00:58.163" v="1" actId="478"/>
          <ac:spMkLst>
            <pc:docMk/>
            <pc:sldMk cId="2755958026" sldId="883"/>
            <ac:spMk id="2" creationId="{2DA03875-4A97-806D-DBE3-2CDF6F50FD04}"/>
          </ac:spMkLst>
        </pc:spChg>
        <pc:spChg chg="del">
          <ac:chgData name="Schneider, John Brand" userId="0a27f970-e9e3-4a42-989b-114aef573237" providerId="ADAL" clId="{363BDB12-774B-3944-AE64-EA7A366E386E}" dt="2025-04-21T21:00:58.163" v="1" actId="478"/>
          <ac:spMkLst>
            <pc:docMk/>
            <pc:sldMk cId="2755958026" sldId="883"/>
            <ac:spMk id="3" creationId="{402F6438-FCAE-856B-E32C-6FD616CF0699}"/>
          </ac:spMkLst>
        </pc:spChg>
        <pc:spChg chg="add mod">
          <ac:chgData name="Schneider, John Brand" userId="0a27f970-e9e3-4a42-989b-114aef573237" providerId="ADAL" clId="{363BDB12-774B-3944-AE64-EA7A366E386E}" dt="2025-04-21T21:01:07.667" v="29" actId="20577"/>
          <ac:spMkLst>
            <pc:docMk/>
            <pc:sldMk cId="2755958026" sldId="883"/>
            <ac:spMk id="4" creationId="{94E9A841-9969-3B18-F4A6-7500F0792137}"/>
          </ac:spMkLst>
        </pc:spChg>
      </pc:sldChg>
    </pc:docChg>
  </pc:docChgLst>
  <pc:docChgLst>
    <pc:chgData name="Schneider, John Brand" userId="0a27f970-e9e3-4a42-989b-114aef573237" providerId="ADAL" clId="{221A9450-F1A9-8E4F-9235-AF9A7ECAAF27}"/>
    <pc:docChg chg="custSel addSld modSld">
      <pc:chgData name="Schneider, John Brand" userId="0a27f970-e9e3-4a42-989b-114aef573237" providerId="ADAL" clId="{221A9450-F1A9-8E4F-9235-AF9A7ECAAF27}" dt="2024-04-22T21:01:20.243" v="49" actId="20577"/>
      <pc:docMkLst>
        <pc:docMk/>
      </pc:docMkLst>
      <pc:sldChg chg="addSp delSp modSp new mod">
        <pc:chgData name="Schneider, John Brand" userId="0a27f970-e9e3-4a42-989b-114aef573237" providerId="ADAL" clId="{221A9450-F1A9-8E4F-9235-AF9A7ECAAF27}" dt="2024-04-22T21:01:20.243" v="49" actId="20577"/>
        <pc:sldMkLst>
          <pc:docMk/>
          <pc:sldMk cId="1721783952" sldId="883"/>
        </pc:sldMkLst>
      </pc:sldChg>
    </pc:docChg>
  </pc:docChgLst>
  <pc:docChgLst>
    <pc:chgData name="Schneider, John Brand" userId="0a27f970-e9e3-4a42-989b-114aef573237" providerId="ADAL" clId="{ED2373CC-3E57-0146-8878-790A4E3DBEC1}"/>
    <pc:docChg chg="delSld modSld">
      <pc:chgData name="Schneider, John Brand" userId="0a27f970-e9e3-4a42-989b-114aef573237" providerId="ADAL" clId="{ED2373CC-3E57-0146-8878-790A4E3DBEC1}" dt="2022-12-05T21:22:09.707" v="1" actId="2696"/>
      <pc:docMkLst>
        <pc:docMk/>
      </pc:docMkLst>
      <pc:sldChg chg="modSp modAnim">
        <pc:chgData name="Schneider, John Brand" userId="0a27f970-e9e3-4a42-989b-114aef573237" providerId="ADAL" clId="{ED2373CC-3E57-0146-8878-790A4E3DBEC1}" dt="2022-12-05T21:22:00.321" v="0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ED2373CC-3E57-0146-8878-790A4E3DBEC1}" dt="2022-12-05T21:22:09.707" v="1" actId="2696"/>
        <pc:sldMkLst>
          <pc:docMk/>
          <pc:sldMk cId="737970677" sldId="824"/>
        </pc:sldMkLst>
      </pc:sldChg>
      <pc:sldChg chg="del">
        <pc:chgData name="Schneider, John Brand" userId="0a27f970-e9e3-4a42-989b-114aef573237" providerId="ADAL" clId="{ED2373CC-3E57-0146-8878-790A4E3DBEC1}" dt="2022-12-05T21:22:09.707" v="1" actId="2696"/>
        <pc:sldMkLst>
          <pc:docMk/>
          <pc:sldMk cId="4179056828" sldId="825"/>
        </pc:sldMkLst>
      </pc:sldChg>
      <pc:sldChg chg="del">
        <pc:chgData name="Schneider, John Brand" userId="0a27f970-e9e3-4a42-989b-114aef573237" providerId="ADAL" clId="{ED2373CC-3E57-0146-8878-790A4E3DBEC1}" dt="2022-12-05T21:22:09.707" v="1" actId="2696"/>
        <pc:sldMkLst>
          <pc:docMk/>
          <pc:sldMk cId="4204082263" sldId="826"/>
        </pc:sldMkLst>
      </pc:sldChg>
      <pc:sldChg chg="del">
        <pc:chgData name="Schneider, John Brand" userId="0a27f970-e9e3-4a42-989b-114aef573237" providerId="ADAL" clId="{ED2373CC-3E57-0146-8878-790A4E3DBEC1}" dt="2022-12-05T21:22:09.707" v="1" actId="2696"/>
        <pc:sldMkLst>
          <pc:docMk/>
          <pc:sldMk cId="3098997746" sldId="829"/>
        </pc:sldMkLst>
      </pc:sldChg>
      <pc:sldChg chg="del">
        <pc:chgData name="Schneider, John Brand" userId="0a27f970-e9e3-4a42-989b-114aef573237" providerId="ADAL" clId="{ED2373CC-3E57-0146-8878-790A4E3DBEC1}" dt="2022-12-05T21:22:09.707" v="1" actId="2696"/>
        <pc:sldMkLst>
          <pc:docMk/>
          <pc:sldMk cId="3614522056" sldId="830"/>
        </pc:sldMkLst>
      </pc:sldChg>
      <pc:sldChg chg="del">
        <pc:chgData name="Schneider, John Brand" userId="0a27f970-e9e3-4a42-989b-114aef573237" providerId="ADAL" clId="{ED2373CC-3E57-0146-8878-790A4E3DBEC1}" dt="2022-12-05T21:22:09.707" v="1" actId="2696"/>
        <pc:sldMkLst>
          <pc:docMk/>
          <pc:sldMk cId="2056666523" sldId="831"/>
        </pc:sldMkLst>
      </pc:sldChg>
    </pc:docChg>
  </pc:docChgLst>
  <pc:docChgLst>
    <pc:chgData name="Schneider, John Brand" userId="0a27f970-e9e3-4a42-989b-114aef573237" providerId="ADAL" clId="{B4B03E44-64E1-734B-A616-E7706F326E78}"/>
    <pc:docChg chg="custSel addSld modSld">
      <pc:chgData name="Schneider, John Brand" userId="0a27f970-e9e3-4a42-989b-114aef573237" providerId="ADAL" clId="{B4B03E44-64E1-734B-A616-E7706F326E78}" dt="2023-04-24T20:59:09.462" v="14" actId="20577"/>
      <pc:docMkLst>
        <pc:docMk/>
      </pc:docMkLst>
      <pc:sldChg chg="addSp delSp modSp new mod">
        <pc:chgData name="Schneider, John Brand" userId="0a27f970-e9e3-4a42-989b-114aef573237" providerId="ADAL" clId="{B4B03E44-64E1-734B-A616-E7706F326E78}" dt="2023-04-24T20:59:09.462" v="14" actId="20577"/>
        <pc:sldMkLst>
          <pc:docMk/>
          <pc:sldMk cId="4256760389" sldId="8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114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1.png"/><Relationship Id="rId4" Type="http://schemas.openxmlformats.org/officeDocument/2006/relationships/image" Target="../media/image2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8.png"/><Relationship Id="rId3" Type="http://schemas.openxmlformats.org/officeDocument/2006/relationships/image" Target="../media/image100.png"/><Relationship Id="rId7" Type="http://schemas.openxmlformats.org/officeDocument/2006/relationships/image" Target="../media/image18.png"/><Relationship Id="rId12" Type="http://schemas.openxmlformats.org/officeDocument/2006/relationships/image" Target="../media/image30.png"/><Relationship Id="rId17" Type="http://schemas.openxmlformats.org/officeDocument/2006/relationships/image" Target="../media/image22.png"/><Relationship Id="rId2" Type="http://schemas.openxmlformats.org/officeDocument/2006/relationships/image" Target="../media/image9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0.png"/><Relationship Id="rId5" Type="http://schemas.openxmlformats.org/officeDocument/2006/relationships/image" Target="../media/image120.png"/><Relationship Id="rId1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10.png"/><Relationship Id="rId9" Type="http://schemas.openxmlformats.org/officeDocument/2006/relationships/image" Target="../media/image130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71.png"/><Relationship Id="rId4" Type="http://schemas.openxmlformats.org/officeDocument/2006/relationships/image" Target="../media/image261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24394" y="237571"/>
            <a:ext cx="754321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38</a:t>
            </a:r>
          </a:p>
          <a:p>
            <a:endParaRPr lang="en-US" sz="14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Ideal transformers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Instantaneous (and average)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D3412-2EEE-E545-97DC-3C721E1C8E7B}"/>
              </a:ext>
            </a:extLst>
          </p:cNvPr>
          <p:cNvSpPr txBox="1"/>
          <p:nvPr/>
        </p:nvSpPr>
        <p:spPr>
          <a:xfrm>
            <a:off x="103587" y="3060629"/>
            <a:ext cx="12059840" cy="30469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 </a:t>
            </a:r>
            <a:br>
              <a:rPr lang="en-US" sz="3200" dirty="0"/>
            </a:br>
            <a:r>
              <a:rPr lang="en-US" sz="3200" dirty="0"/>
              <a:t>    HW 13 due Sunday, Apr. 27</a:t>
            </a:r>
            <a:r>
              <a:rPr lang="en-US" sz="3200" baseline="30000" dirty="0"/>
              <a:t>th</a:t>
            </a:r>
            <a:r>
              <a:rPr lang="en-US" sz="3200" dirty="0"/>
              <a:t> (</a:t>
            </a:r>
            <a:r>
              <a:rPr lang="en-US" sz="3200" i="1" dirty="0"/>
              <a:t>last one!</a:t>
            </a:r>
            <a:r>
              <a:rPr lang="en-US" sz="3200" dirty="0"/>
              <a:t>).</a:t>
            </a:r>
          </a:p>
          <a:p>
            <a:r>
              <a:rPr lang="en-US" sz="3200" dirty="0"/>
              <a:t>    Final exam Wednesday, Apr. 30, 1:30 to 3:30+ p.m., </a:t>
            </a:r>
            <a:r>
              <a:rPr lang="en-US" sz="3200" b="1" i="1" dirty="0">
                <a:solidFill>
                  <a:srgbClr val="FF0000"/>
                </a:solidFill>
              </a:rPr>
              <a:t>Fulmer 226.</a:t>
            </a:r>
          </a:p>
          <a:p>
            <a:r>
              <a:rPr lang="en-US" sz="3200" dirty="0"/>
              <a:t>    Review session, Tuesday, Apr. 29, 6:10 p.m., Sloan 175.</a:t>
            </a:r>
          </a:p>
          <a:p>
            <a:r>
              <a:rPr lang="en-US" sz="3200" dirty="0"/>
              <a:t>    Course evaluations open.  </a:t>
            </a:r>
            <a:r>
              <a:rPr lang="en-US" sz="3200" i="1" dirty="0"/>
              <a:t>1% added to overall score for individuals</a:t>
            </a:r>
            <a:br>
              <a:rPr lang="en-US" sz="3200" i="1" dirty="0"/>
            </a:br>
            <a:r>
              <a:rPr lang="en-US" sz="3200" i="1" dirty="0"/>
              <a:t>        who complete survey.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FF7E0-88BF-26F4-1868-4139A508C62E}"/>
              </a:ext>
            </a:extLst>
          </p:cNvPr>
          <p:cNvSpPr txBox="1"/>
          <p:nvPr/>
        </p:nvSpPr>
        <p:spPr>
          <a:xfrm>
            <a:off x="9256695" y="711511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9FD8F-5375-694B-B168-F4B8064E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401" y="449424"/>
            <a:ext cx="5486400" cy="4060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859DD-D9A6-7547-94F3-0798E60AE29F}"/>
              </a:ext>
            </a:extLst>
          </p:cNvPr>
          <p:cNvSpPr txBox="1"/>
          <p:nvPr/>
        </p:nvSpPr>
        <p:spPr>
          <a:xfrm>
            <a:off x="171828" y="863052"/>
            <a:ext cx="380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dirty="0"/>
              <a:t> =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+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)/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3200" dirty="0"/>
              <a:t> </a:t>
            </a:r>
            <a:r>
              <a:rPr lang="en-US" sz="1400" dirty="0"/>
              <a:t> </a:t>
            </a:r>
            <a:r>
              <a:rPr lang="en-US" sz="3200" dirty="0"/>
              <a:t>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9EB32-0C31-094E-BB07-0ECDD924F849}"/>
              </a:ext>
            </a:extLst>
          </p:cNvPr>
          <p:cNvSpPr txBox="1"/>
          <p:nvPr/>
        </p:nvSpPr>
        <p:spPr>
          <a:xfrm>
            <a:off x="171828" y="2262736"/>
            <a:ext cx="3738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/>
              <a:t>–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/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/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8B6C2-3ACC-A54A-BE69-A593ADE5B8B4}"/>
              </a:ext>
            </a:extLst>
          </p:cNvPr>
          <p:cNvSpPr txBox="1"/>
          <p:nvPr/>
        </p:nvSpPr>
        <p:spPr>
          <a:xfrm>
            <a:off x="171828" y="1562894"/>
            <a:ext cx="3789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/>
              <a:t>= 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           </a:t>
            </a:r>
            <a:r>
              <a:rPr lang="en-US" sz="2000" dirty="0"/>
              <a:t> </a:t>
            </a:r>
            <a:r>
              <a:rPr lang="en-US" sz="3200" dirty="0"/>
              <a:t>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1CE90-267D-EF4F-BC3B-9058218CA10C}"/>
              </a:ext>
            </a:extLst>
          </p:cNvPr>
          <p:cNvSpPr txBox="1"/>
          <p:nvPr/>
        </p:nvSpPr>
        <p:spPr>
          <a:xfrm>
            <a:off x="171828" y="2962578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/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200" dirty="0"/>
              <a:t>      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043AF-2872-8D46-BCDB-EAC88A009B30}"/>
              </a:ext>
            </a:extLst>
          </p:cNvPr>
          <p:cNvSpPr txBox="1"/>
          <p:nvPr/>
        </p:nvSpPr>
        <p:spPr>
          <a:xfrm>
            <a:off x="171828" y="3662420"/>
            <a:ext cx="4809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Use (4) in (1) to replace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83AC69-32ED-DE40-93B3-1A30E0B1199D}"/>
              </a:ext>
            </a:extLst>
          </p:cNvPr>
          <p:cNvSpPr txBox="1"/>
          <p:nvPr/>
        </p:nvSpPr>
        <p:spPr>
          <a:xfrm>
            <a:off x="422199" y="4362262"/>
            <a:ext cx="4742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dirty="0"/>
              <a:t> =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/>
              <a:t>/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3200" dirty="0"/>
              <a:t> (5)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AF1FCA-0B7F-0F4A-B4AB-78AD983EFCD5}"/>
              </a:ext>
            </a:extLst>
          </p:cNvPr>
          <p:cNvSpPr txBox="1"/>
          <p:nvPr/>
        </p:nvSpPr>
        <p:spPr>
          <a:xfrm>
            <a:off x="171828" y="5062104"/>
            <a:ext cx="4809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Use (2) in (3) to replace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A21535-3C5B-8840-91C6-FFC224376CFA}"/>
              </a:ext>
            </a:extLst>
          </p:cNvPr>
          <p:cNvSpPr txBox="1"/>
          <p:nvPr/>
        </p:nvSpPr>
        <p:spPr>
          <a:xfrm>
            <a:off x="422199" y="5761947"/>
            <a:ext cx="453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/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 (6)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AC950-D6D7-D343-92C3-4C55CF522A75}"/>
              </a:ext>
            </a:extLst>
          </p:cNvPr>
          <p:cNvSpPr txBox="1"/>
          <p:nvPr/>
        </p:nvSpPr>
        <p:spPr>
          <a:xfrm>
            <a:off x="5449120" y="4654649"/>
            <a:ext cx="6337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Use (6) to find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/>
              <a:t>/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/>
              <a:t>and </a:t>
            </a:r>
            <a:r>
              <a:rPr lang="en-US" sz="3200" dirty="0"/>
              <a:t>use in (5):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57A036-2526-014C-9C4A-71588DBD057A}"/>
              </a:ext>
            </a:extLst>
          </p:cNvPr>
          <p:cNvSpPr txBox="1"/>
          <p:nvPr/>
        </p:nvSpPr>
        <p:spPr>
          <a:xfrm>
            <a:off x="7442121" y="5415438"/>
            <a:ext cx="3512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dirty="0"/>
              <a:t> =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dirty="0"/>
              <a:t>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)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091C77-D458-5D4E-BD24-2E6022F9FEE6}"/>
              </a:ext>
            </a:extLst>
          </p:cNvPr>
          <p:cNvSpPr/>
          <p:nvPr/>
        </p:nvSpPr>
        <p:spPr>
          <a:xfrm>
            <a:off x="7410222" y="5419376"/>
            <a:ext cx="3578095" cy="65181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0059C-6D42-2E41-AAD8-BA787CEC21A4}"/>
              </a:ext>
            </a:extLst>
          </p:cNvPr>
          <p:cNvSpPr txBox="1"/>
          <p:nvPr/>
        </p:nvSpPr>
        <p:spPr>
          <a:xfrm>
            <a:off x="4314904" y="1440159"/>
            <a:ext cx="1975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From previous</a:t>
            </a:r>
            <a:br>
              <a:rPr lang="en-US" sz="2400" dirty="0"/>
            </a:br>
            <a:r>
              <a:rPr lang="en-US" sz="2400" dirty="0"/>
              <a:t>slide.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D4631D-7A42-CE45-89A2-6A0555017C6C}"/>
              </a:ext>
            </a:extLst>
          </p:cNvPr>
          <p:cNvSpPr txBox="1"/>
          <p:nvPr/>
        </p:nvSpPr>
        <p:spPr>
          <a:xfrm>
            <a:off x="3885116" y="2837615"/>
            <a:ext cx="2398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Dot convention</a:t>
            </a:r>
            <a:br>
              <a:rPr lang="en-US" sz="2400" dirty="0"/>
            </a:br>
            <a:r>
              <a:rPr lang="en-US" sz="2400" dirty="0"/>
              <a:t>ideal transformer.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DA54D7C-A122-7D57-E497-45153E11432C}"/>
              </a:ext>
            </a:extLst>
          </p:cNvPr>
          <p:cNvSpPr/>
          <p:nvPr/>
        </p:nvSpPr>
        <p:spPr>
          <a:xfrm>
            <a:off x="6712925" y="553070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F9BC1-51B2-2C2A-64E8-8F9ED9D78880}"/>
              </a:ext>
            </a:extLst>
          </p:cNvPr>
          <p:cNvSpPr txBox="1"/>
          <p:nvPr/>
        </p:nvSpPr>
        <p:spPr>
          <a:xfrm>
            <a:off x="3588857" y="408329"/>
            <a:ext cx="110799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latin typeface="Symbol" pitchFamily="2" charset="2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E228B-989B-98E6-F38E-C23C6D3E727D}"/>
              </a:ext>
            </a:extLst>
          </p:cNvPr>
          <p:cNvSpPr txBox="1"/>
          <p:nvPr/>
        </p:nvSpPr>
        <p:spPr>
          <a:xfrm>
            <a:off x="160692" y="155510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Consider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7B9312-909B-B30F-D653-CBECB84B6986}"/>
              </a:ext>
            </a:extLst>
          </p:cNvPr>
          <p:cNvSpPr/>
          <p:nvPr/>
        </p:nvSpPr>
        <p:spPr>
          <a:xfrm>
            <a:off x="1217170" y="951792"/>
            <a:ext cx="486502" cy="49603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3186545-2FBB-C805-25C6-36D5A393AB2A}"/>
              </a:ext>
            </a:extLst>
          </p:cNvPr>
          <p:cNvSpPr/>
          <p:nvPr/>
        </p:nvSpPr>
        <p:spPr>
          <a:xfrm>
            <a:off x="1413091" y="2345452"/>
            <a:ext cx="486502" cy="49603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825DF62-D03E-231B-2FC8-5D9C9DDD8A7B}"/>
              </a:ext>
            </a:extLst>
          </p:cNvPr>
          <p:cNvSpPr/>
          <p:nvPr/>
        </p:nvSpPr>
        <p:spPr>
          <a:xfrm>
            <a:off x="3249911" y="4435507"/>
            <a:ext cx="1074617" cy="49603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  <p:bldP spid="3" grpId="0"/>
      <p:bldP spid="5" grpId="0"/>
      <p:bldP spid="19" grpId="0"/>
      <p:bldP spid="20" grpId="0"/>
      <p:bldP spid="21" grpId="0"/>
      <p:bldP spid="22" grpId="0"/>
      <p:bldP spid="24" grpId="0"/>
      <p:bldP spid="25" grpId="0" animBg="1"/>
      <p:bldP spid="8" grpId="0"/>
      <p:bldP spid="18" grpId="0"/>
      <p:bldP spid="10" grpId="0" animBg="1"/>
      <p:bldP spid="12" grpId="0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7EC633-6289-0643-8E1A-38EDC0232376}"/>
                  </a:ext>
                </a:extLst>
              </p:cNvPr>
              <p:cNvSpPr txBox="1"/>
              <p:nvPr/>
            </p:nvSpPr>
            <p:spPr>
              <a:xfrm>
                <a:off x="1076724" y="3481370"/>
                <a:ext cx="99618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7EC633-6289-0643-8E1A-38EDC023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24" y="3481370"/>
                <a:ext cx="9961894" cy="584775"/>
              </a:xfrm>
              <a:prstGeom prst="rect">
                <a:avLst/>
              </a:prstGeom>
              <a:blipFill>
                <a:blip r:embed="rId2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7B456A-8F0F-0648-AB3B-858970A09915}"/>
                  </a:ext>
                </a:extLst>
              </p:cNvPr>
              <p:cNvSpPr txBox="1"/>
              <p:nvPr/>
            </p:nvSpPr>
            <p:spPr>
              <a:xfrm>
                <a:off x="949991" y="2722306"/>
                <a:ext cx="102153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7B456A-8F0F-0648-AB3B-858970A09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91" y="2722306"/>
                <a:ext cx="10215361" cy="584775"/>
              </a:xfrm>
              <a:prstGeom prst="rect">
                <a:avLst/>
              </a:prstGeom>
              <a:blipFill>
                <a:blip r:embed="rId3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D5FD85-1EC1-B140-A3DB-418AE7DCDC43}"/>
              </a:ext>
            </a:extLst>
          </p:cNvPr>
          <p:cNvSpPr txBox="1"/>
          <p:nvPr/>
        </p:nvSpPr>
        <p:spPr>
          <a:xfrm>
            <a:off x="188708" y="93580"/>
            <a:ext cx="369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Instantaneous Power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25CEC-7F51-BF44-9CD5-65256FE807DF}"/>
              </a:ext>
            </a:extLst>
          </p:cNvPr>
          <p:cNvSpPr txBox="1"/>
          <p:nvPr/>
        </p:nvSpPr>
        <p:spPr>
          <a:xfrm>
            <a:off x="188708" y="678355"/>
            <a:ext cx="8695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 a voltage and current in a circuit given by: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50A48-1591-6C44-B7F0-EB285B7152F4}"/>
              </a:ext>
            </a:extLst>
          </p:cNvPr>
          <p:cNvSpPr txBox="1"/>
          <p:nvPr/>
        </p:nvSpPr>
        <p:spPr>
          <a:xfrm>
            <a:off x="188708" y="2078967"/>
            <a:ext cx="416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Shift to a new time axis.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A9EC1C-F586-3D41-AFAD-3A53539007A4}"/>
                  </a:ext>
                </a:extLst>
              </p:cNvPr>
              <p:cNvSpPr txBox="1"/>
              <p:nvPr/>
            </p:nvSpPr>
            <p:spPr>
              <a:xfrm>
                <a:off x="4408449" y="2078967"/>
                <a:ext cx="34761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sz="3200" dirty="0">
                    <a:latin typeface="Symbol" pitchFamily="2" charset="2"/>
                  </a:rPr>
                  <a:t>. 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A9EC1C-F586-3D41-AFAD-3A5353900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449" y="2078967"/>
                <a:ext cx="3476144" cy="584775"/>
              </a:xfrm>
              <a:prstGeom prst="rect">
                <a:avLst/>
              </a:prstGeom>
              <a:blipFill>
                <a:blip r:embed="rId4"/>
                <a:stretch>
                  <a:fillRect l="-4380" t="-131915" r="-109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512850-7150-344A-9AE6-7CFBA371F23A}"/>
                  </a:ext>
                </a:extLst>
              </p:cNvPr>
              <p:cNvSpPr txBox="1"/>
              <p:nvPr/>
            </p:nvSpPr>
            <p:spPr>
              <a:xfrm>
                <a:off x="188708" y="4979430"/>
                <a:ext cx="85367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Instantaneous power,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, given by: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512850-7150-344A-9AE6-7CFBA371F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979430"/>
                <a:ext cx="8536761" cy="584775"/>
              </a:xfrm>
              <a:prstGeom prst="rect">
                <a:avLst/>
              </a:prstGeom>
              <a:blipFill>
                <a:blip r:embed="rId5"/>
                <a:stretch>
                  <a:fillRect l="-1783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CEBB80-469C-7A48-B66D-35428FBADC11}"/>
                  </a:ext>
                </a:extLst>
              </p:cNvPr>
              <p:cNvSpPr txBox="1"/>
              <p:nvPr/>
            </p:nvSpPr>
            <p:spPr>
              <a:xfrm>
                <a:off x="974785" y="5649415"/>
                <a:ext cx="7102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CEBB80-469C-7A48-B66D-35428FBAD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5" y="5649415"/>
                <a:ext cx="7102457" cy="58477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21FF38-B624-D343-951A-B423AED15B96}"/>
                  </a:ext>
                </a:extLst>
              </p:cNvPr>
              <p:cNvSpPr txBox="1"/>
              <p:nvPr/>
            </p:nvSpPr>
            <p:spPr>
              <a:xfrm>
                <a:off x="974785" y="1353705"/>
                <a:ext cx="46090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21FF38-B624-D343-951A-B423AED1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5" y="1353705"/>
                <a:ext cx="4609019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CDDE80-D359-0948-898F-D9C4D1608B11}"/>
                  </a:ext>
                </a:extLst>
              </p:cNvPr>
              <p:cNvSpPr txBox="1"/>
              <p:nvPr/>
            </p:nvSpPr>
            <p:spPr>
              <a:xfrm>
                <a:off x="6195241" y="1353705"/>
                <a:ext cx="46090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CDDE80-D359-0948-898F-D9C4D1608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241" y="1353705"/>
                <a:ext cx="4609019" cy="584775"/>
              </a:xfrm>
              <a:prstGeom prst="rect">
                <a:avLst/>
              </a:prstGeom>
              <a:blipFill>
                <a:blip r:embed="rId8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E3ADF-6F73-104B-9835-B4921D40D6D0}"/>
                  </a:ext>
                </a:extLst>
              </p:cNvPr>
              <p:cNvSpPr txBox="1"/>
              <p:nvPr/>
            </p:nvSpPr>
            <p:spPr>
              <a:xfrm>
                <a:off x="8499750" y="2078967"/>
                <a:ext cx="26656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E3ADF-6F73-104B-9835-B4921D40D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750" y="2078967"/>
                <a:ext cx="2665602" cy="584775"/>
              </a:xfrm>
              <a:prstGeom prst="rect">
                <a:avLst/>
              </a:prstGeom>
              <a:blipFill>
                <a:blip r:embed="rId9"/>
                <a:stretch>
                  <a:fillRect t="-131915" r="-2370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27ED0A-9B00-0A4A-A38B-B256367435D1}"/>
                  </a:ext>
                </a:extLst>
              </p:cNvPr>
              <p:cNvSpPr txBox="1"/>
              <p:nvPr/>
            </p:nvSpPr>
            <p:spPr>
              <a:xfrm>
                <a:off x="949991" y="2722306"/>
                <a:ext cx="102153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27ED0A-9B00-0A4A-A38B-B25636743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91" y="2722306"/>
                <a:ext cx="10215361" cy="584775"/>
              </a:xfrm>
              <a:prstGeom prst="rect">
                <a:avLst/>
              </a:prstGeom>
              <a:blipFill>
                <a:blip r:embed="rId10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78A53A-57B8-3B4B-88C7-AE2D23A528A1}"/>
                  </a:ext>
                </a:extLst>
              </p:cNvPr>
              <p:cNvSpPr txBox="1"/>
              <p:nvPr/>
            </p:nvSpPr>
            <p:spPr>
              <a:xfrm>
                <a:off x="1076724" y="3481370"/>
                <a:ext cx="99618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78A53A-57B8-3B4B-88C7-AE2D23A52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24" y="3481370"/>
                <a:ext cx="9961894" cy="584775"/>
              </a:xfrm>
              <a:prstGeom prst="rect">
                <a:avLst/>
              </a:prstGeom>
              <a:blipFill>
                <a:blip r:embed="rId11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CEDC45-2C8A-EB45-92C5-60311EC70D57}"/>
                  </a:ext>
                </a:extLst>
              </p:cNvPr>
              <p:cNvSpPr txBox="1"/>
              <p:nvPr/>
            </p:nvSpPr>
            <p:spPr>
              <a:xfrm>
                <a:off x="1887221" y="4240433"/>
                <a:ext cx="25865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CEDC45-2C8A-EB45-92C5-60311EC70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1" y="4240433"/>
                <a:ext cx="2586542" cy="584775"/>
              </a:xfrm>
              <a:prstGeom prst="rect">
                <a:avLst/>
              </a:prstGeom>
              <a:blipFill>
                <a:blip r:embed="rId1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F7A5A3-1E47-0E31-7301-7189AF6E0AE7}"/>
              </a:ext>
            </a:extLst>
          </p:cNvPr>
          <p:cNvCxnSpPr>
            <a:cxnSpLocks/>
          </p:cNvCxnSpPr>
          <p:nvPr/>
        </p:nvCxnSpPr>
        <p:spPr>
          <a:xfrm>
            <a:off x="7345166" y="3307081"/>
            <a:ext cx="3607085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D89C8C-4688-B720-DDC8-3527B7A7C031}"/>
              </a:ext>
            </a:extLst>
          </p:cNvPr>
          <p:cNvCxnSpPr>
            <a:cxnSpLocks/>
          </p:cNvCxnSpPr>
          <p:nvPr/>
        </p:nvCxnSpPr>
        <p:spPr>
          <a:xfrm>
            <a:off x="2395814" y="4825208"/>
            <a:ext cx="1909057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>
            <a:extLst>
              <a:ext uri="{FF2B5EF4-FFF2-40B4-BE49-F238E27FC236}">
                <a16:creationId xmlns:a16="http://schemas.microsoft.com/office/drawing/2014/main" id="{3E09ED98-7BE9-4F7B-348B-CCA3FDA2E64A}"/>
              </a:ext>
            </a:extLst>
          </p:cNvPr>
          <p:cNvSpPr/>
          <p:nvPr/>
        </p:nvSpPr>
        <p:spPr>
          <a:xfrm>
            <a:off x="7924348" y="221981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335500-22EB-B4C1-D944-A999FF2D68F3}"/>
                  </a:ext>
                </a:extLst>
              </p:cNvPr>
              <p:cNvSpPr txBox="1"/>
              <p:nvPr/>
            </p:nvSpPr>
            <p:spPr>
              <a:xfrm>
                <a:off x="4487431" y="4262036"/>
                <a:ext cx="54583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(At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current is maximum.)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335500-22EB-B4C1-D944-A999FF2D6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31" y="4262036"/>
                <a:ext cx="5458354" cy="584775"/>
              </a:xfrm>
              <a:prstGeom prst="rect">
                <a:avLst/>
              </a:prstGeom>
              <a:blipFill>
                <a:blip r:embed="rId13"/>
                <a:stretch>
                  <a:fillRect l="-2784" t="-12766" r="-18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72497EE-6B50-812C-BB8A-BFE816592537}"/>
              </a:ext>
            </a:extLst>
          </p:cNvPr>
          <p:cNvGrpSpPr>
            <a:grpSpLocks noChangeAspect="1"/>
          </p:cNvGrpSpPr>
          <p:nvPr/>
        </p:nvGrpSpPr>
        <p:grpSpPr>
          <a:xfrm>
            <a:off x="9346050" y="3488010"/>
            <a:ext cx="556535" cy="556535"/>
            <a:chOff x="7746615" y="3262329"/>
            <a:chExt cx="914400" cy="9144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5D178C2-F7A2-1DE1-915E-E8844632285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7545A8-ACD4-C6CD-F757-BF6075CD5B08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00166A-1CAC-CD13-623E-999F4867DB73}"/>
              </a:ext>
            </a:extLst>
          </p:cNvPr>
          <p:cNvGrpSpPr>
            <a:grpSpLocks noChangeAspect="1"/>
          </p:cNvGrpSpPr>
          <p:nvPr/>
        </p:nvGrpSpPr>
        <p:grpSpPr>
          <a:xfrm>
            <a:off x="10172079" y="3488010"/>
            <a:ext cx="556535" cy="556535"/>
            <a:chOff x="7746615" y="3262329"/>
            <a:chExt cx="914400" cy="9144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53698F-8E09-25E8-FD8B-5F9D1D96347E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6CD3C8-F63E-83A4-DE3D-A18016ECB0C6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94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5" grpId="0"/>
      <p:bldP spid="8" grpId="0"/>
      <p:bldP spid="11" grpId="0"/>
      <p:bldP spid="17" grpId="0"/>
      <p:bldP spid="18" grpId="0"/>
      <p:bldP spid="2" grpId="0"/>
      <p:bldP spid="19" grpId="0"/>
      <p:bldP spid="20" grpId="0"/>
      <p:bldP spid="21" grpId="0"/>
      <p:bldP spid="23" grpId="0"/>
      <p:bldP spid="24" grpId="0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8E906-0368-8D1E-13DB-CDE4ADE52F6B}"/>
                  </a:ext>
                </a:extLst>
              </p:cNvPr>
              <p:cNvSpPr txBox="1"/>
              <p:nvPr/>
            </p:nvSpPr>
            <p:spPr>
              <a:xfrm>
                <a:off x="5219674" y="623692"/>
                <a:ext cx="39064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8E906-0368-8D1E-13DB-CDE4ADE52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74" y="623692"/>
                <a:ext cx="3906454" cy="584775"/>
              </a:xfrm>
              <a:prstGeom prst="rect">
                <a:avLst/>
              </a:prstGeom>
              <a:blipFill>
                <a:blip r:embed="rId3"/>
                <a:stretch>
                  <a:fillRect l="-390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F86936B3-4D2B-1F47-8FB7-9427AE98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46" y="3429000"/>
            <a:ext cx="5689600" cy="3200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18A2A3-38EA-1246-AD95-D7EF01C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946" y="3429000"/>
            <a:ext cx="5689600" cy="320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FF7BE6-2469-9F40-AA00-F012B9BFC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946" y="3429000"/>
            <a:ext cx="5689600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F35251-2C3B-304F-9639-3D394E137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49" y="3429000"/>
            <a:ext cx="5689600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4188B3-9528-8943-8BC5-3075D33A4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49" y="3429000"/>
            <a:ext cx="5689600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B4744D-B7BB-1744-8D03-F50A4D65E1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49" y="3429000"/>
            <a:ext cx="56896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5E02B-95F6-FB4E-AE30-C9720DE9B1BB}"/>
              </a:ext>
            </a:extLst>
          </p:cNvPr>
          <p:cNvSpPr txBox="1"/>
          <p:nvPr/>
        </p:nvSpPr>
        <p:spPr>
          <a:xfrm>
            <a:off x="114368" y="93580"/>
            <a:ext cx="8644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Phasor Diagram: Parallel Circuit, Variable Capacitor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4DD0CE-18B3-974E-AC7F-70C0ED1E7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1946" y="3429000"/>
            <a:ext cx="5689600" cy="320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CEFB6D-FAA9-4844-95CF-DB4219254C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46" y="804733"/>
            <a:ext cx="5100510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868AD4-AC1C-A410-FC93-6405F685E878}"/>
                  </a:ext>
                </a:extLst>
              </p:cNvPr>
              <p:cNvSpPr txBox="1"/>
              <p:nvPr/>
            </p:nvSpPr>
            <p:spPr>
              <a:xfrm>
                <a:off x="266749" y="2844225"/>
                <a:ext cx="34950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In general: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868AD4-AC1C-A410-FC93-6405F685E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49" y="2844225"/>
                <a:ext cx="3495059" cy="584775"/>
              </a:xfrm>
              <a:prstGeom prst="rect">
                <a:avLst/>
              </a:prstGeom>
              <a:blipFill>
                <a:blip r:embed="rId17"/>
                <a:stretch>
                  <a:fillRect l="-453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133509-E583-DB3A-11C6-213C7C82FB8A}"/>
                  </a:ext>
                </a:extLst>
              </p:cNvPr>
              <p:cNvSpPr txBox="1"/>
              <p:nvPr/>
            </p:nvSpPr>
            <p:spPr>
              <a:xfrm>
                <a:off x="5235524" y="1160782"/>
                <a:ext cx="6956475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Magnitude of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/>
                  <a:t> reduced as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n-US" sz="3200" dirty="0"/>
                  <a:t>gets larger </a:t>
                </a:r>
                <a:r>
                  <a:rPr lang="en-US" sz="32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gets smaller;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gets larger).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133509-E583-DB3A-11C6-213C7C82F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24" y="1160782"/>
                <a:ext cx="6956475" cy="1138773"/>
              </a:xfrm>
              <a:prstGeom prst="rect">
                <a:avLst/>
              </a:prstGeom>
              <a:blipFill>
                <a:blip r:embed="rId18"/>
                <a:stretch>
                  <a:fillRect l="-2186" t="-21111" r="-2004" b="-10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BA3F55-7796-160D-052F-237463FD852A}"/>
                  </a:ext>
                </a:extLst>
              </p:cNvPr>
              <p:cNvSpPr txBox="1"/>
              <p:nvPr/>
            </p:nvSpPr>
            <p:spPr>
              <a:xfrm>
                <a:off x="5219674" y="2251870"/>
                <a:ext cx="62307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Ideally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is such that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is minimized.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BA3F55-7796-160D-052F-237463FD8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74" y="2251870"/>
                <a:ext cx="6230745" cy="584775"/>
              </a:xfrm>
              <a:prstGeom prst="rect">
                <a:avLst/>
              </a:prstGeom>
              <a:blipFill>
                <a:blip r:embed="rId19"/>
                <a:stretch>
                  <a:fillRect l="-2439" t="-12766" r="-16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50F686-22C7-C79C-F1D0-D46998400CCF}"/>
                  </a:ext>
                </a:extLst>
              </p:cNvPr>
              <p:cNvSpPr txBox="1"/>
              <p:nvPr/>
            </p:nvSpPr>
            <p:spPr>
              <a:xfrm>
                <a:off x="5219674" y="2788959"/>
                <a:ext cx="4685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minimum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50F686-22C7-C79C-F1D0-D46998400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74" y="2788959"/>
                <a:ext cx="4685450" cy="584775"/>
              </a:xfrm>
              <a:prstGeom prst="rect">
                <a:avLst/>
              </a:prstGeom>
              <a:blipFill>
                <a:blip r:embed="rId20"/>
                <a:stretch>
                  <a:fillRect l="-81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9702A7-F512-AF1B-7759-E6D1FA6EA278}"/>
                  </a:ext>
                </a:extLst>
              </p:cNvPr>
              <p:cNvSpPr txBox="1"/>
              <p:nvPr/>
            </p:nvSpPr>
            <p:spPr>
              <a:xfrm>
                <a:off x="9960742" y="2788958"/>
                <a:ext cx="1953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Symbol" pitchFamily="2" charset="2"/>
                  </a:rPr>
                  <a:t>®  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9702A7-F512-AF1B-7759-E6D1FA6EA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742" y="2788958"/>
                <a:ext cx="1953612" cy="584775"/>
              </a:xfrm>
              <a:prstGeom prst="rect">
                <a:avLst/>
              </a:prstGeom>
              <a:blipFill>
                <a:blip r:embed="rId21"/>
                <a:stretch>
                  <a:fillRect l="-7792"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146096-2011-E870-3956-AF4AC2EBEA13}"/>
                  </a:ext>
                </a:extLst>
              </p:cNvPr>
              <p:cNvSpPr txBox="1"/>
              <p:nvPr/>
            </p:nvSpPr>
            <p:spPr>
              <a:xfrm>
                <a:off x="5235524" y="1160782"/>
                <a:ext cx="6956475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Magnitude of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/>
                  <a:t> reduced as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n-US" sz="3200" dirty="0"/>
                  <a:t>gets larger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200" dirty="0"/>
                  <a:t> gets smaller;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gets larger).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146096-2011-E870-3956-AF4AC2EBE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24" y="1160782"/>
                <a:ext cx="6956475" cy="1138773"/>
              </a:xfrm>
              <a:prstGeom prst="rect">
                <a:avLst/>
              </a:prstGeom>
              <a:blipFill>
                <a:blip r:embed="rId22"/>
                <a:stretch>
                  <a:fillRect l="-2186" t="-21111" r="-2004" b="-10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6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1887EE-3D36-147B-8A2E-EB9A725FDE88}"/>
              </a:ext>
            </a:extLst>
          </p:cNvPr>
          <p:cNvSpPr txBox="1"/>
          <p:nvPr/>
        </p:nvSpPr>
        <p:spPr>
          <a:xfrm>
            <a:off x="188708" y="93580"/>
            <a:ext cx="3123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Ideal Transformer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6C1FE-E67B-8B45-8771-3D38D7E04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94" y="2488778"/>
            <a:ext cx="3827813" cy="2103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32A57-D6C0-69E6-4772-34E035A7EBEC}"/>
              </a:ext>
            </a:extLst>
          </p:cNvPr>
          <p:cNvSpPr txBox="1"/>
          <p:nvPr/>
        </p:nvSpPr>
        <p:spPr>
          <a:xfrm>
            <a:off x="188708" y="541236"/>
            <a:ext cx="7642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/>
              <a:t>Previously consider mutually coupled inductors.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48705-C8D8-06A4-8896-1418EFA542A8}"/>
              </a:ext>
            </a:extLst>
          </p:cNvPr>
          <p:cNvSpPr txBox="1"/>
          <p:nvPr/>
        </p:nvSpPr>
        <p:spPr>
          <a:xfrm>
            <a:off x="188708" y="988892"/>
            <a:ext cx="107054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/>
              <a:t>Under certain circumstances, in sinusoidal steady state, voltage and</a:t>
            </a:r>
            <a:br>
              <a:rPr lang="en-US" sz="3000" dirty="0"/>
            </a:br>
            <a:r>
              <a:rPr lang="en-US" sz="3000" dirty="0"/>
              <a:t>current phasors in the inductors (coils) can simply be related by the</a:t>
            </a:r>
            <a:br>
              <a:rPr lang="en-US" sz="3000" dirty="0"/>
            </a:br>
            <a:r>
              <a:rPr lang="en-US" sz="3000" dirty="0"/>
              <a:t>“turns ratio.”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6D3F79-4B9E-ED6F-473D-8FD8E20CDB00}"/>
                  </a:ext>
                </a:extLst>
              </p:cNvPr>
              <p:cNvSpPr txBox="1"/>
              <p:nvPr/>
            </p:nvSpPr>
            <p:spPr>
              <a:xfrm>
                <a:off x="188708" y="2421433"/>
                <a:ext cx="6139309" cy="2498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000" dirty="0"/>
                  <a:t>Requirements: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Self inductances are large (infinite).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Losses are small (zero).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Coupling coefficient is unity</a:t>
                </a:r>
                <a:br>
                  <a:rPr lang="en-US" sz="3000" dirty="0"/>
                </a:br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3000" dirty="0"/>
                  <a:t>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6D3F79-4B9E-ED6F-473D-8FD8E20CD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421433"/>
                <a:ext cx="6139309" cy="2498056"/>
              </a:xfrm>
              <a:prstGeom prst="rect">
                <a:avLst/>
              </a:prstGeom>
              <a:blipFill>
                <a:blip r:embed="rId4"/>
                <a:stretch>
                  <a:fillRect l="-2268" t="-3030" r="-123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4F82B69-B9C1-CD59-2742-C08B448721EE}"/>
              </a:ext>
            </a:extLst>
          </p:cNvPr>
          <p:cNvSpPr txBox="1"/>
          <p:nvPr/>
        </p:nvSpPr>
        <p:spPr>
          <a:xfrm>
            <a:off x="188708" y="4942799"/>
            <a:ext cx="10645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/>
              <a:t>Although these cannot be exactly achieved, in practice it is possible</a:t>
            </a:r>
            <a:br>
              <a:rPr lang="en-US" sz="3000" dirty="0"/>
            </a:br>
            <a:r>
              <a:rPr lang="en-US" sz="3000" dirty="0"/>
              <a:t>to get close to these conditions.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A614C3-FC87-C827-907D-3D671F8A49DB}"/>
                  </a:ext>
                </a:extLst>
              </p:cNvPr>
              <p:cNvSpPr txBox="1"/>
              <p:nvPr/>
            </p:nvSpPr>
            <p:spPr>
              <a:xfrm>
                <a:off x="188708" y="5882898"/>
                <a:ext cx="919354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/>
                  <a:t> are the number of turns in each inductor (coil).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A614C3-FC87-C827-907D-3D671F8A4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882898"/>
                <a:ext cx="9193542" cy="553998"/>
              </a:xfrm>
              <a:prstGeom prst="rect">
                <a:avLst/>
              </a:prstGeom>
              <a:blipFill>
                <a:blip r:embed="rId5"/>
                <a:stretch>
                  <a:fillRect l="-276" t="-13636" r="-552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6F96E43-1FE2-E11C-BA60-B40E8D8B2860}"/>
              </a:ext>
            </a:extLst>
          </p:cNvPr>
          <p:cNvSpPr txBox="1"/>
          <p:nvPr/>
        </p:nvSpPr>
        <p:spPr>
          <a:xfrm>
            <a:off x="188708" y="6330552"/>
            <a:ext cx="1062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(Several additional details in textbook but do not directly concern us.  See Sec. 9.11.)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DBB27-8733-9574-269C-FBDE284513BE}"/>
              </a:ext>
            </a:extLst>
          </p:cNvPr>
          <p:cNvSpPr txBox="1"/>
          <p:nvPr/>
        </p:nvSpPr>
        <p:spPr>
          <a:xfrm>
            <a:off x="7250402" y="1881445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Circuit diagram: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5F6BD-E88B-AEB2-D82B-705F4D941E1C}"/>
                  </a:ext>
                </a:extLst>
              </p:cNvPr>
              <p:cNvSpPr txBox="1"/>
              <p:nvPr/>
            </p:nvSpPr>
            <p:spPr>
              <a:xfrm>
                <a:off x="2385672" y="1881445"/>
                <a:ext cx="46140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No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’s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or derivatives!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5F6BD-E88B-AEB2-D82B-705F4D941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672" y="1881445"/>
                <a:ext cx="4614084" cy="584775"/>
              </a:xfrm>
              <a:prstGeom prst="rect">
                <a:avLst/>
              </a:prstGeom>
              <a:blipFill>
                <a:blip r:embed="rId6"/>
                <a:stretch>
                  <a:fillRect l="-3288" t="-12766" r="-21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8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21" grpId="0"/>
      <p:bldP spid="23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EAE028-4F21-874F-AB78-A3A17EE9DE42}"/>
                  </a:ext>
                </a:extLst>
              </p:cNvPr>
              <p:cNvSpPr txBox="1"/>
              <p:nvPr/>
            </p:nvSpPr>
            <p:spPr>
              <a:xfrm>
                <a:off x="188708" y="3184379"/>
                <a:ext cx="717433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both directed into or both out of</a:t>
                </a:r>
                <a:br>
                  <a:rPr lang="en-US" sz="3200" dirty="0"/>
                </a:br>
                <a:r>
                  <a:rPr lang="en-US" sz="3200" dirty="0"/>
                  <a:t>the dots, use (2) with the negative sign.</a:t>
                </a:r>
                <a:br>
                  <a:rPr lang="en-US" sz="3200" dirty="0"/>
                </a:br>
                <a:r>
                  <a:rPr lang="en-US" sz="3200" dirty="0">
                    <a:solidFill>
                      <a:schemeClr val="bg1"/>
                    </a:solidFill>
                  </a:rPr>
                  <a:t>Otherwise use the positive sign.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EAE028-4F21-874F-AB78-A3A17EE9D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184379"/>
                <a:ext cx="7174336" cy="1569660"/>
              </a:xfrm>
              <a:prstGeom prst="rect">
                <a:avLst/>
              </a:prstGeom>
              <a:blipFill>
                <a:blip r:embed="rId2"/>
                <a:stretch>
                  <a:fillRect l="-2120" t="-4800" r="-1237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85A0FA-BE79-604B-9565-ABD569F07373}"/>
                  </a:ext>
                </a:extLst>
              </p:cNvPr>
              <p:cNvSpPr txBox="1"/>
              <p:nvPr/>
            </p:nvSpPr>
            <p:spPr>
              <a:xfrm>
                <a:off x="188708" y="1607754"/>
                <a:ext cx="697633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have same sign at the dots, </a:t>
                </a:r>
                <a:br>
                  <a:rPr lang="en-US" sz="3200" dirty="0"/>
                </a:br>
                <a:r>
                  <a:rPr lang="en-US" sz="3200" dirty="0"/>
                  <a:t>use (1) with the positive sign.  </a:t>
                </a:r>
                <a:r>
                  <a:rPr lang="en-US" sz="3200" dirty="0">
                    <a:solidFill>
                      <a:schemeClr val="bg1"/>
                    </a:solidFill>
                  </a:rPr>
                  <a:t>Otherwise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use the negative sign.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85A0FA-BE79-604B-9565-ABD569F07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607754"/>
                <a:ext cx="6976333" cy="1569660"/>
              </a:xfrm>
              <a:prstGeom prst="rect">
                <a:avLst/>
              </a:prstGeom>
              <a:blipFill>
                <a:blip r:embed="rId3"/>
                <a:stretch>
                  <a:fillRect l="-2182" t="-4800" r="-1273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22ACAE9-4D4E-4C45-BBFD-6245BBB173A9}"/>
                  </a:ext>
                </a:extLst>
              </p:cNvPr>
              <p:cNvSpPr txBox="1"/>
              <p:nvPr/>
            </p:nvSpPr>
            <p:spPr>
              <a:xfrm>
                <a:off x="188708" y="3184379"/>
                <a:ext cx="717433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both directed into or both out of</a:t>
                </a:r>
                <a:br>
                  <a:rPr lang="en-US" sz="3200" dirty="0"/>
                </a:br>
                <a:r>
                  <a:rPr lang="en-US" sz="3200" dirty="0"/>
                  <a:t>the dots, use (2) with the negative sign.</a:t>
                </a:r>
                <a:br>
                  <a:rPr lang="en-US" sz="3200" dirty="0"/>
                </a:br>
                <a:r>
                  <a:rPr lang="en-US" sz="3200" dirty="0"/>
                  <a:t>Otherwise use the positive sign.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22ACAE9-4D4E-4C45-BBFD-6245BBB1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184379"/>
                <a:ext cx="7174336" cy="1569660"/>
              </a:xfrm>
              <a:prstGeom prst="rect">
                <a:avLst/>
              </a:prstGeom>
              <a:blipFill>
                <a:blip r:embed="rId4"/>
                <a:stretch>
                  <a:fillRect l="-2120" t="-4800" r="-1237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CFF7848-5D60-344B-9B3E-EF06234575EE}"/>
              </a:ext>
            </a:extLst>
          </p:cNvPr>
          <p:cNvSpPr txBox="1"/>
          <p:nvPr/>
        </p:nvSpPr>
        <p:spPr>
          <a:xfrm>
            <a:off x="188708" y="93580"/>
            <a:ext cx="3123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Ideal Transformer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31561-8C61-4A41-BB89-46D918003462}"/>
              </a:ext>
            </a:extLst>
          </p:cNvPr>
          <p:cNvSpPr txBox="1"/>
          <p:nvPr/>
        </p:nvSpPr>
        <p:spPr>
          <a:xfrm>
            <a:off x="6073549" y="405185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1548E7-F872-6144-9E97-1E8342634B0D}"/>
              </a:ext>
            </a:extLst>
          </p:cNvPr>
          <p:cNvSpPr txBox="1"/>
          <p:nvPr/>
        </p:nvSpPr>
        <p:spPr>
          <a:xfrm>
            <a:off x="10367881" y="345039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F2C773-5595-9B42-8E31-282370AC721B}"/>
              </a:ext>
            </a:extLst>
          </p:cNvPr>
          <p:cNvSpPr txBox="1"/>
          <p:nvPr/>
        </p:nvSpPr>
        <p:spPr>
          <a:xfrm>
            <a:off x="188708" y="1066045"/>
            <a:ext cx="2854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Dot convention: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EAC088-3FDB-1544-A392-A8BB64115AA5}"/>
                  </a:ext>
                </a:extLst>
              </p:cNvPr>
              <p:cNvSpPr txBox="1"/>
              <p:nvPr/>
            </p:nvSpPr>
            <p:spPr>
              <a:xfrm>
                <a:off x="188708" y="1607754"/>
                <a:ext cx="697633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have same sign at the dots, </a:t>
                </a:r>
                <a:br>
                  <a:rPr lang="en-US" sz="3200" dirty="0"/>
                </a:br>
                <a:r>
                  <a:rPr lang="en-US" sz="3200" dirty="0"/>
                  <a:t>use (1) with the positive sign.  Otherwise</a:t>
                </a:r>
                <a:br>
                  <a:rPr lang="en-US" sz="3200" dirty="0"/>
                </a:br>
                <a:r>
                  <a:rPr lang="en-US" sz="3200" dirty="0"/>
                  <a:t>use the negative sign.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EAC088-3FDB-1544-A392-A8BB64115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607754"/>
                <a:ext cx="6976333" cy="1569660"/>
              </a:xfrm>
              <a:prstGeom prst="rect">
                <a:avLst/>
              </a:prstGeom>
              <a:blipFill>
                <a:blip r:embed="rId5"/>
                <a:stretch>
                  <a:fillRect l="-2182" t="-4800" r="-1273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2CFEF0-C8CE-974B-B54A-BD12A14F2670}"/>
                  </a:ext>
                </a:extLst>
              </p:cNvPr>
              <p:cNvSpPr txBox="1"/>
              <p:nvPr/>
            </p:nvSpPr>
            <p:spPr>
              <a:xfrm>
                <a:off x="3981630" y="123735"/>
                <a:ext cx="2091919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2CFEF0-C8CE-974B-B54A-BD12A14F2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630" y="123735"/>
                <a:ext cx="2091919" cy="109485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C4A470-B7B8-D14C-A520-814EC51C650D}"/>
                  </a:ext>
                </a:extLst>
              </p:cNvPr>
              <p:cNvSpPr txBox="1"/>
              <p:nvPr/>
            </p:nvSpPr>
            <p:spPr>
              <a:xfrm>
                <a:off x="7766316" y="345039"/>
                <a:ext cx="26925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=±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C4A470-B7B8-D14C-A520-814EC51C6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16" y="345039"/>
                <a:ext cx="2692532" cy="584775"/>
              </a:xfrm>
              <a:prstGeom prst="rect">
                <a:avLst/>
              </a:prstGeom>
              <a:blipFill>
                <a:blip r:embed="rId8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97E5E7A-8AB5-CC41-B3FD-71A272442E4A}"/>
              </a:ext>
            </a:extLst>
          </p:cNvPr>
          <p:cNvSpPr txBox="1"/>
          <p:nvPr/>
        </p:nvSpPr>
        <p:spPr>
          <a:xfrm>
            <a:off x="188708" y="5369676"/>
            <a:ext cx="497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For transformer shown 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18ED63-8540-AC5F-6C85-6F0EEEB12362}"/>
                  </a:ext>
                </a:extLst>
              </p:cNvPr>
              <p:cNvSpPr txBox="1"/>
              <p:nvPr/>
            </p:nvSpPr>
            <p:spPr>
              <a:xfrm>
                <a:off x="188708" y="4710471"/>
                <a:ext cx="40745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Turns ratio: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18ED63-8540-AC5F-6C85-6F0EEEB12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710471"/>
                <a:ext cx="4074577" cy="584775"/>
              </a:xfrm>
              <a:prstGeom prst="rect">
                <a:avLst/>
              </a:prstGeom>
              <a:blipFill>
                <a:blip r:embed="rId9"/>
                <a:stretch>
                  <a:fillRect l="-3727"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03D469-5D45-3636-B86A-12875F48364C}"/>
              </a:ext>
            </a:extLst>
          </p:cNvPr>
          <p:cNvSpPr txBox="1"/>
          <p:nvPr/>
        </p:nvSpPr>
        <p:spPr>
          <a:xfrm>
            <a:off x="8627644" y="4707403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&amp;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21D65-B0FC-9519-5AB3-EBB25CA7E34F}"/>
              </a:ext>
            </a:extLst>
          </p:cNvPr>
          <p:cNvSpPr txBox="1"/>
          <p:nvPr/>
        </p:nvSpPr>
        <p:spPr>
          <a:xfrm>
            <a:off x="7714811" y="4707402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(1*)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7ED46C-AE05-35DE-EB5E-48934C9A5785}"/>
              </a:ext>
            </a:extLst>
          </p:cNvPr>
          <p:cNvSpPr txBox="1"/>
          <p:nvPr/>
        </p:nvSpPr>
        <p:spPr>
          <a:xfrm>
            <a:off x="11107380" y="4710469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(2*)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05EFA3-0A7E-991D-846B-F41BDFE58371}"/>
                  </a:ext>
                </a:extLst>
              </p:cNvPr>
              <p:cNvSpPr txBox="1"/>
              <p:nvPr/>
            </p:nvSpPr>
            <p:spPr>
              <a:xfrm>
                <a:off x="5658420" y="4707401"/>
                <a:ext cx="21493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05EFA3-0A7E-991D-846B-F41BDFE58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20" y="4707401"/>
                <a:ext cx="2149371" cy="584775"/>
              </a:xfrm>
              <a:prstGeom prst="rect">
                <a:avLst/>
              </a:prstGeom>
              <a:blipFill>
                <a:blip r:embed="rId10"/>
                <a:stretch>
                  <a:fillRect l="-58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4BDAF1-D87E-D4B4-3A54-F84F731BDB2E}"/>
                  </a:ext>
                </a:extLst>
              </p:cNvPr>
              <p:cNvSpPr txBox="1"/>
              <p:nvPr/>
            </p:nvSpPr>
            <p:spPr>
              <a:xfrm>
                <a:off x="9169900" y="4707401"/>
                <a:ext cx="2026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4BDAF1-D87E-D4B4-3A54-F84F731BD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900" y="4707401"/>
                <a:ext cx="2026260" cy="584775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6558375A-1D6E-F41E-70B0-F6D0A66FAA93}"/>
              </a:ext>
            </a:extLst>
          </p:cNvPr>
          <p:cNvSpPr/>
          <p:nvPr/>
        </p:nvSpPr>
        <p:spPr>
          <a:xfrm>
            <a:off x="5026520" y="482709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FAA1C8-7B06-C04D-4684-98A43B9FEB9C}"/>
              </a:ext>
            </a:extLst>
          </p:cNvPr>
          <p:cNvSpPr txBox="1"/>
          <p:nvPr/>
        </p:nvSpPr>
        <p:spPr>
          <a:xfrm>
            <a:off x="8620117" y="5362036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43D9DB-D7B6-05C3-7A14-6C0E59E3CE23}"/>
              </a:ext>
            </a:extLst>
          </p:cNvPr>
          <p:cNvSpPr txBox="1"/>
          <p:nvPr/>
        </p:nvSpPr>
        <p:spPr>
          <a:xfrm>
            <a:off x="8620116" y="614949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CEB8EA-AC2B-72B1-FB2F-A100E6F17264}"/>
                  </a:ext>
                </a:extLst>
              </p:cNvPr>
              <p:cNvSpPr txBox="1"/>
              <p:nvPr/>
            </p:nvSpPr>
            <p:spPr>
              <a:xfrm>
                <a:off x="5142732" y="5380367"/>
                <a:ext cx="29838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CEB8EA-AC2B-72B1-FB2F-A100E6F17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32" y="5380367"/>
                <a:ext cx="2983830" cy="584775"/>
              </a:xfrm>
              <a:prstGeom prst="rect">
                <a:avLst/>
              </a:prstGeom>
              <a:blipFill>
                <a:blip r:embed="rId12"/>
                <a:stretch>
                  <a:fillRect l="-6809"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CCB722-27C2-A10B-F3B4-FA143F1F416B}"/>
                  </a:ext>
                </a:extLst>
              </p:cNvPr>
              <p:cNvSpPr txBox="1"/>
              <p:nvPr/>
            </p:nvSpPr>
            <p:spPr>
              <a:xfrm>
                <a:off x="5453853" y="6149490"/>
                <a:ext cx="26925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CCB722-27C2-A10B-F3B4-FA143F1F4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853" y="6149490"/>
                <a:ext cx="2692532" cy="584775"/>
              </a:xfrm>
              <a:prstGeom prst="rect">
                <a:avLst/>
              </a:prstGeom>
              <a:blipFill>
                <a:blip r:embed="rId1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F767FD-4C63-9E6E-3A1A-AE66B6DEB7D4}"/>
                  </a:ext>
                </a:extLst>
              </p:cNvPr>
              <p:cNvSpPr txBox="1"/>
              <p:nvPr/>
            </p:nvSpPr>
            <p:spPr>
              <a:xfrm>
                <a:off x="9416775" y="5380366"/>
                <a:ext cx="18820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F767FD-4C63-9E6E-3A1A-AE66B6DEB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775" y="5380366"/>
                <a:ext cx="1882054" cy="584775"/>
              </a:xfrm>
              <a:prstGeom prst="rect">
                <a:avLst/>
              </a:prstGeom>
              <a:blipFill>
                <a:blip r:embed="rId1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88A9EF-BEA6-2CA1-471C-01F933672F63}"/>
                  </a:ext>
                </a:extLst>
              </p:cNvPr>
              <p:cNvSpPr txBox="1"/>
              <p:nvPr/>
            </p:nvSpPr>
            <p:spPr>
              <a:xfrm>
                <a:off x="9746994" y="6149489"/>
                <a:ext cx="2026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988A9EF-BEA6-2CA1-471C-01F933672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994" y="6149489"/>
                <a:ext cx="2026260" cy="584775"/>
              </a:xfrm>
              <a:prstGeom prst="rect">
                <a:avLst/>
              </a:prstGeom>
              <a:blipFill>
                <a:blip r:embed="rId1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91D9E0-0944-5CD5-E1A4-A9A62BBE68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1494" y="2488778"/>
            <a:ext cx="3827813" cy="21031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6E6DA4-70A3-A2AE-FD28-CF73A7E32082}"/>
              </a:ext>
            </a:extLst>
          </p:cNvPr>
          <p:cNvSpPr txBox="1"/>
          <p:nvPr/>
        </p:nvSpPr>
        <p:spPr>
          <a:xfrm>
            <a:off x="7250402" y="1881445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Circuit diagram: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6C136D-49C9-DCD5-1067-1644C740A27D}"/>
                  </a:ext>
                </a:extLst>
              </p:cNvPr>
              <p:cNvSpPr txBox="1"/>
              <p:nvPr/>
            </p:nvSpPr>
            <p:spPr>
              <a:xfrm>
                <a:off x="8949667" y="2298627"/>
                <a:ext cx="120930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  : 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6C136D-49C9-DCD5-1067-1644C740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667" y="2298627"/>
                <a:ext cx="1209305" cy="553998"/>
              </a:xfrm>
              <a:prstGeom prst="rect">
                <a:avLst/>
              </a:prstGeom>
              <a:blipFill>
                <a:blip r:embed="rId1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A367DB66-B2CA-E9B7-F5B9-5036D0CFF214}"/>
              </a:ext>
            </a:extLst>
          </p:cNvPr>
          <p:cNvSpPr/>
          <p:nvPr/>
        </p:nvSpPr>
        <p:spPr>
          <a:xfrm rot="-240000">
            <a:off x="7622399" y="3157277"/>
            <a:ext cx="1510748" cy="418288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8512B4-31DA-B321-67B9-0BFDCEC81CF2}"/>
              </a:ext>
            </a:extLst>
          </p:cNvPr>
          <p:cNvSpPr/>
          <p:nvPr/>
        </p:nvSpPr>
        <p:spPr>
          <a:xfrm rot="240000">
            <a:off x="9960039" y="3165115"/>
            <a:ext cx="1510748" cy="418288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3F0BA0-5956-81B6-E483-08A97B0A6803}"/>
              </a:ext>
            </a:extLst>
          </p:cNvPr>
          <p:cNvSpPr/>
          <p:nvPr/>
        </p:nvSpPr>
        <p:spPr>
          <a:xfrm rot="2425868">
            <a:off x="8012605" y="2796864"/>
            <a:ext cx="1110828" cy="626434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C17D94-2BE6-8D69-F9A3-DB56B1E9EB79}"/>
              </a:ext>
            </a:extLst>
          </p:cNvPr>
          <p:cNvSpPr/>
          <p:nvPr/>
        </p:nvSpPr>
        <p:spPr>
          <a:xfrm rot="-2400000">
            <a:off x="9996378" y="2789025"/>
            <a:ext cx="1110828" cy="626434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7" grpId="0"/>
      <p:bldP spid="7" grpId="0"/>
      <p:bldP spid="20" grpId="0"/>
      <p:bldP spid="21" grpId="0"/>
      <p:bldP spid="22" grpId="0"/>
      <p:bldP spid="16" grpId="0"/>
      <p:bldP spid="17" grpId="0"/>
      <p:bldP spid="2" grpId="0"/>
      <p:bldP spid="6" grpId="0"/>
      <p:bldP spid="8" grpId="0"/>
      <p:bldP spid="9" grpId="0"/>
      <p:bldP spid="10" grpId="0"/>
      <p:bldP spid="11" grpId="0"/>
      <p:bldP spid="13" grpId="0"/>
      <p:bldP spid="14" grpId="0" animBg="1"/>
      <p:bldP spid="24" grpId="0"/>
      <p:bldP spid="25" grpId="0"/>
      <p:bldP spid="26" grpId="0"/>
      <p:bldP spid="28" grpId="0"/>
      <p:bldP spid="15" grpId="0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121C0-6F8A-0C24-A242-CFEDF6B1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723" y="3605169"/>
            <a:ext cx="3749040" cy="2053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7EA23-43CF-5C40-B725-2143499A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66" y="508000"/>
            <a:ext cx="3739101" cy="2011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6AA11-7CD9-6D40-B145-3758420A90F2}"/>
              </a:ext>
            </a:extLst>
          </p:cNvPr>
          <p:cNvSpPr txBox="1"/>
          <p:nvPr/>
        </p:nvSpPr>
        <p:spPr>
          <a:xfrm>
            <a:off x="188708" y="93580"/>
            <a:ext cx="3123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Ideal Transformer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C1E2F9-9E41-8E42-9CF3-8C9B54EFE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66" y="3647484"/>
            <a:ext cx="3730990" cy="2011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619291-0FD6-C54B-AF19-05AFE7186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539" y="508000"/>
            <a:ext cx="3739101" cy="20116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4B34D-E7D6-D94B-BE7F-B122A3ED3ED5}"/>
              </a:ext>
            </a:extLst>
          </p:cNvPr>
          <p:cNvSpPr txBox="1"/>
          <p:nvPr/>
        </p:nvSpPr>
        <p:spPr>
          <a:xfrm>
            <a:off x="6572662" y="2662734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–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746AB-14E2-8748-9FFE-DD5AB43C2142}"/>
              </a:ext>
            </a:extLst>
          </p:cNvPr>
          <p:cNvSpPr txBox="1"/>
          <p:nvPr/>
        </p:nvSpPr>
        <p:spPr>
          <a:xfrm>
            <a:off x="9576596" y="2641710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37023-F056-EB4F-9C92-767CDB120558}"/>
              </a:ext>
            </a:extLst>
          </p:cNvPr>
          <p:cNvSpPr txBox="1"/>
          <p:nvPr/>
        </p:nvSpPr>
        <p:spPr>
          <a:xfrm>
            <a:off x="188708" y="2641712"/>
            <a:ext cx="290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/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–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/>
              <a:t>/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FD002-10A1-E549-B0FE-404DDFBEE896}"/>
              </a:ext>
            </a:extLst>
          </p:cNvPr>
          <p:cNvSpPr txBox="1"/>
          <p:nvPr/>
        </p:nvSpPr>
        <p:spPr>
          <a:xfrm>
            <a:off x="3427309" y="2641711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770AC7-6369-B144-BFD9-AB70A3BD4CBC}"/>
              </a:ext>
            </a:extLst>
          </p:cNvPr>
          <p:cNvSpPr txBox="1"/>
          <p:nvPr/>
        </p:nvSpPr>
        <p:spPr>
          <a:xfrm>
            <a:off x="4136567" y="5194396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1/20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BA1F11-BE4C-8E47-9D13-6E7182824FD4}"/>
              </a:ext>
            </a:extLst>
          </p:cNvPr>
          <p:cNvSpPr txBox="1"/>
          <p:nvPr/>
        </p:nvSpPr>
        <p:spPr>
          <a:xfrm>
            <a:off x="188708" y="5942899"/>
            <a:ext cx="2468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(1/20)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F15D5-E62A-8144-AD9C-4B1717673103}"/>
              </a:ext>
            </a:extLst>
          </p:cNvPr>
          <p:cNvSpPr txBox="1"/>
          <p:nvPr/>
        </p:nvSpPr>
        <p:spPr>
          <a:xfrm>
            <a:off x="3495630" y="5941226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(1/20)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C0D160-0B2C-E849-9F57-C19A37F8CD16}"/>
              </a:ext>
            </a:extLst>
          </p:cNvPr>
          <p:cNvSpPr txBox="1"/>
          <p:nvPr/>
        </p:nvSpPr>
        <p:spPr>
          <a:xfrm>
            <a:off x="6572662" y="5941226"/>
            <a:ext cx="2468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(7/3)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/>
              <a:t> 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00748A-ADF3-B941-9ADB-65C7B0CED135}"/>
              </a:ext>
            </a:extLst>
          </p:cNvPr>
          <p:cNvSpPr txBox="1"/>
          <p:nvPr/>
        </p:nvSpPr>
        <p:spPr>
          <a:xfrm>
            <a:off x="9478120" y="5941226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/>
              <a:t> 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(7/3)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BBE9E3-2813-4847-ACBF-E5059AE4EDC6}"/>
              </a:ext>
            </a:extLst>
          </p:cNvPr>
          <p:cNvSpPr txBox="1"/>
          <p:nvPr/>
        </p:nvSpPr>
        <p:spPr>
          <a:xfrm>
            <a:off x="10349640" y="5194396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7/3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926042-FB73-EC48-8A48-F4DBFDC30D5D}"/>
              </a:ext>
            </a:extLst>
          </p:cNvPr>
          <p:cNvCxnSpPr/>
          <p:nvPr/>
        </p:nvCxnSpPr>
        <p:spPr>
          <a:xfrm>
            <a:off x="6096000" y="459448"/>
            <a:ext cx="0" cy="28187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018A25-45FE-214C-A48B-7C34B2BDD2E3}"/>
              </a:ext>
            </a:extLst>
          </p:cNvPr>
          <p:cNvCxnSpPr>
            <a:cxnSpLocks/>
          </p:cNvCxnSpPr>
          <p:nvPr/>
        </p:nvCxnSpPr>
        <p:spPr>
          <a:xfrm>
            <a:off x="6096000" y="3496839"/>
            <a:ext cx="0" cy="31548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8749FC-60C8-5A40-839C-2A61E4ECD5F9}"/>
              </a:ext>
            </a:extLst>
          </p:cNvPr>
          <p:cNvCxnSpPr>
            <a:cxnSpLocks/>
          </p:cNvCxnSpPr>
          <p:nvPr/>
        </p:nvCxnSpPr>
        <p:spPr>
          <a:xfrm flipH="1">
            <a:off x="188708" y="3388540"/>
            <a:ext cx="118351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9C6721-D723-4845-B8E0-89D6F1670C0B}"/>
              </a:ext>
            </a:extLst>
          </p:cNvPr>
          <p:cNvSpPr txBox="1"/>
          <p:nvPr/>
        </p:nvSpPr>
        <p:spPr>
          <a:xfrm>
            <a:off x="188708" y="93580"/>
            <a:ext cx="3559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Transforming a 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9BB03-96D3-0741-89F9-4CEC9058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952" y="210282"/>
            <a:ext cx="8111612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35C3B7-5232-9440-A989-D001E4A846F6}"/>
              </a:ext>
            </a:extLst>
          </p:cNvPr>
          <p:cNvSpPr txBox="1"/>
          <p:nvPr/>
        </p:nvSpPr>
        <p:spPr>
          <a:xfrm>
            <a:off x="730592" y="1663515"/>
            <a:ext cx="266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24530-530F-0045-8E74-BDD8E50AC75F}"/>
              </a:ext>
            </a:extLst>
          </p:cNvPr>
          <p:cNvSpPr txBox="1"/>
          <p:nvPr/>
        </p:nvSpPr>
        <p:spPr>
          <a:xfrm>
            <a:off x="730592" y="3175886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1C666-FDCB-8A4E-BCE9-ECDD063AB8AF}"/>
              </a:ext>
            </a:extLst>
          </p:cNvPr>
          <p:cNvSpPr txBox="1"/>
          <p:nvPr/>
        </p:nvSpPr>
        <p:spPr>
          <a:xfrm>
            <a:off x="3041019" y="3175884"/>
            <a:ext cx="3965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/>
              <a:t> /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/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/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42644-C1AC-CC47-ADA6-3DA8A121F0AE}"/>
              </a:ext>
            </a:extLst>
          </p:cNvPr>
          <p:cNvSpPr txBox="1"/>
          <p:nvPr/>
        </p:nvSpPr>
        <p:spPr>
          <a:xfrm>
            <a:off x="862400" y="4397785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/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/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C3940-D5CC-D146-A450-1A18177C33F0}"/>
              </a:ext>
            </a:extLst>
          </p:cNvPr>
          <p:cNvSpPr txBox="1"/>
          <p:nvPr/>
        </p:nvSpPr>
        <p:spPr>
          <a:xfrm>
            <a:off x="730592" y="5361027"/>
            <a:ext cx="6535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/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/ (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/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/>
              <a:t>)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/>
              <a:t>/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54DFB-7373-4047-8FD2-6DA0BB2388BA}"/>
              </a:ext>
            </a:extLst>
          </p:cNvPr>
          <p:cNvSpPr txBox="1"/>
          <p:nvPr/>
        </p:nvSpPr>
        <p:spPr>
          <a:xfrm>
            <a:off x="3041019" y="3175884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/>
              <a:t> /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9ED761-B855-404F-B8DA-1076ED942C7C}"/>
              </a:ext>
            </a:extLst>
          </p:cNvPr>
          <p:cNvSpPr txBox="1"/>
          <p:nvPr/>
        </p:nvSpPr>
        <p:spPr>
          <a:xfrm>
            <a:off x="862400" y="4397785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/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C32B9-77CC-1D4F-910A-97D4699EEADB}"/>
              </a:ext>
            </a:extLst>
          </p:cNvPr>
          <p:cNvSpPr txBox="1"/>
          <p:nvPr/>
        </p:nvSpPr>
        <p:spPr>
          <a:xfrm>
            <a:off x="730592" y="5361027"/>
            <a:ext cx="506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/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/ (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 /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/>
              <a:t>)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080A03-91EF-2D4A-A62C-E15F313E02F5}"/>
              </a:ext>
            </a:extLst>
          </p:cNvPr>
          <p:cNvSpPr txBox="1"/>
          <p:nvPr/>
        </p:nvSpPr>
        <p:spPr>
          <a:xfrm>
            <a:off x="730592" y="5361027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/>
              <a:t>/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568693-7636-E743-9971-2F82AB9DB686}"/>
              </a:ext>
            </a:extLst>
          </p:cNvPr>
          <p:cNvSpPr txBox="1"/>
          <p:nvPr/>
        </p:nvSpPr>
        <p:spPr>
          <a:xfrm>
            <a:off x="8541763" y="3428998"/>
            <a:ext cx="2072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/>
              <a:t>/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5CDDAD-DCF7-4D4D-8DD4-D35418C50803}"/>
              </a:ext>
            </a:extLst>
          </p:cNvPr>
          <p:cNvSpPr/>
          <p:nvPr/>
        </p:nvSpPr>
        <p:spPr>
          <a:xfrm>
            <a:off x="8451992" y="3299926"/>
            <a:ext cx="2162261" cy="8429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D3055-656C-5D41-ACCD-C6C364F2987A}"/>
              </a:ext>
            </a:extLst>
          </p:cNvPr>
          <p:cNvSpPr txBox="1"/>
          <p:nvPr/>
        </p:nvSpPr>
        <p:spPr>
          <a:xfrm>
            <a:off x="7755147" y="4167919"/>
            <a:ext cx="42995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Result is independent</a:t>
            </a:r>
            <a:br>
              <a:rPr lang="en-US" sz="3200" dirty="0"/>
            </a:br>
            <a:r>
              <a:rPr lang="en-US" sz="3200" dirty="0"/>
              <a:t>of the dots and assumed</a:t>
            </a:r>
            <a:br>
              <a:rPr lang="en-US" sz="3200" dirty="0"/>
            </a:br>
            <a:r>
              <a:rPr lang="en-US" sz="3200" dirty="0"/>
              <a:t>direction of currents and</a:t>
            </a:r>
            <a:br>
              <a:rPr lang="en-US" sz="3200" dirty="0"/>
            </a:br>
            <a:r>
              <a:rPr lang="en-US" sz="3200" dirty="0"/>
              <a:t>polarity of voltages!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548D31-03C5-0688-D9C2-CCF9ACECEA35}"/>
              </a:ext>
            </a:extLst>
          </p:cNvPr>
          <p:cNvCxnSpPr>
            <a:cxnSpLocks/>
          </p:cNvCxnSpPr>
          <p:nvPr/>
        </p:nvCxnSpPr>
        <p:spPr>
          <a:xfrm>
            <a:off x="5945577" y="1478654"/>
            <a:ext cx="300846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8E8F4F-86CD-30C7-ABAD-16EDE3C4962A}"/>
              </a:ext>
            </a:extLst>
          </p:cNvPr>
          <p:cNvCxnSpPr>
            <a:cxnSpLocks/>
          </p:cNvCxnSpPr>
          <p:nvPr/>
        </p:nvCxnSpPr>
        <p:spPr>
          <a:xfrm>
            <a:off x="6308249" y="452846"/>
            <a:ext cx="0" cy="2683764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EB24C6-8C57-45B6-7D51-36CEA47AEDBB}"/>
                  </a:ext>
                </a:extLst>
              </p:cNvPr>
              <p:cNvSpPr txBox="1"/>
              <p:nvPr/>
            </p:nvSpPr>
            <p:spPr>
              <a:xfrm>
                <a:off x="5460983" y="1320272"/>
                <a:ext cx="7340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EB24C6-8C57-45B6-7D51-36CEA47AE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83" y="1320272"/>
                <a:ext cx="734047" cy="523220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DC940BD-1C00-A6DD-5235-D97EC89DBD5F}"/>
              </a:ext>
            </a:extLst>
          </p:cNvPr>
          <p:cNvSpPr txBox="1"/>
          <p:nvPr/>
        </p:nvSpPr>
        <p:spPr>
          <a:xfrm>
            <a:off x="669582" y="2338642"/>
            <a:ext cx="1885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Transformer</a:t>
            </a:r>
            <a:br>
              <a:rPr lang="en-US" sz="2400" dirty="0"/>
            </a:br>
            <a:r>
              <a:rPr lang="en-US" sz="2400" dirty="0"/>
              <a:t>governing eq.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78357-E483-70A1-83B0-933F2288D82C}"/>
              </a:ext>
            </a:extLst>
          </p:cNvPr>
          <p:cNvSpPr txBox="1"/>
          <p:nvPr/>
        </p:nvSpPr>
        <p:spPr>
          <a:xfrm>
            <a:off x="3158661" y="2707974"/>
            <a:ext cx="15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Ohm’s law.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9850C0-0984-4DDB-C7EF-CF48209F0006}"/>
              </a:ext>
            </a:extLst>
          </p:cNvPr>
          <p:cNvCxnSpPr>
            <a:cxnSpLocks/>
          </p:cNvCxnSpPr>
          <p:nvPr/>
        </p:nvCxnSpPr>
        <p:spPr>
          <a:xfrm>
            <a:off x="2039588" y="4207279"/>
            <a:ext cx="0" cy="287279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22AA1E2-ADFA-450E-FBAA-EA682AB29F6E}"/>
              </a:ext>
            </a:extLst>
          </p:cNvPr>
          <p:cNvSpPr txBox="1"/>
          <p:nvPr/>
        </p:nvSpPr>
        <p:spPr>
          <a:xfrm>
            <a:off x="5172697" y="6141496"/>
            <a:ext cx="6984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Turns ratio is the only thing that matters.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BDE123-4A22-E5A3-9B8D-7658FBB587F1}"/>
              </a:ext>
            </a:extLst>
          </p:cNvPr>
          <p:cNvGrpSpPr>
            <a:grpSpLocks noChangeAspect="1"/>
          </p:cNvGrpSpPr>
          <p:nvPr/>
        </p:nvGrpSpPr>
        <p:grpSpPr>
          <a:xfrm>
            <a:off x="2990826" y="5405315"/>
            <a:ext cx="556535" cy="556535"/>
            <a:chOff x="7746615" y="3262329"/>
            <a:chExt cx="914400" cy="9144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A3291B-C161-9673-2DA7-E8E4E1E4FCC3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1FAC1B-A3CA-D482-4D11-0569DA875F75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FCA2D0-E3A4-0CE6-DC55-77CA2F3DE4E1}"/>
              </a:ext>
            </a:extLst>
          </p:cNvPr>
          <p:cNvGrpSpPr>
            <a:grpSpLocks noChangeAspect="1"/>
          </p:cNvGrpSpPr>
          <p:nvPr/>
        </p:nvGrpSpPr>
        <p:grpSpPr>
          <a:xfrm>
            <a:off x="4240710" y="5397291"/>
            <a:ext cx="556535" cy="556535"/>
            <a:chOff x="7746615" y="3262329"/>
            <a:chExt cx="914400" cy="914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5644F6-7556-E119-355F-F4C473DBE0F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5756AB-BA7C-C68B-BDB9-A03D5871A5C7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E17CC2C-A02B-1AD5-2BC0-A2E1F629E807}"/>
              </a:ext>
            </a:extLst>
          </p:cNvPr>
          <p:cNvSpPr txBox="1"/>
          <p:nvPr/>
        </p:nvSpPr>
        <p:spPr>
          <a:xfrm>
            <a:off x="188708" y="667992"/>
            <a:ext cx="372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(Removing transformer.)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EAEB52-F9D4-9740-9316-626512E8358D}"/>
              </a:ext>
            </a:extLst>
          </p:cNvPr>
          <p:cNvCxnSpPr>
            <a:cxnSpLocks/>
          </p:cNvCxnSpPr>
          <p:nvPr/>
        </p:nvCxnSpPr>
        <p:spPr>
          <a:xfrm>
            <a:off x="361980" y="5637282"/>
            <a:ext cx="416439" cy="0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E08F85A-EDAD-FDE6-5F5C-8B5AC0E84C31}"/>
              </a:ext>
            </a:extLst>
          </p:cNvPr>
          <p:cNvCxnSpPr>
            <a:cxnSpLocks/>
          </p:cNvCxnSpPr>
          <p:nvPr/>
        </p:nvCxnSpPr>
        <p:spPr>
          <a:xfrm>
            <a:off x="361980" y="1955902"/>
            <a:ext cx="0" cy="3681380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C6CDB4-A609-3D5A-6E1A-743E5EDB0E43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61980" y="1955902"/>
            <a:ext cx="368612" cy="1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B15D676-640F-FDDC-2BFB-8567FCA020A0}"/>
              </a:ext>
            </a:extLst>
          </p:cNvPr>
          <p:cNvCxnSpPr>
            <a:cxnSpLocks/>
          </p:cNvCxnSpPr>
          <p:nvPr/>
        </p:nvCxnSpPr>
        <p:spPr>
          <a:xfrm flipH="1">
            <a:off x="2042645" y="4203464"/>
            <a:ext cx="4203778" cy="0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2AA604D-5E13-2CF7-43B0-DAEA5422E680}"/>
              </a:ext>
            </a:extLst>
          </p:cNvPr>
          <p:cNvCxnSpPr>
            <a:cxnSpLocks/>
          </p:cNvCxnSpPr>
          <p:nvPr/>
        </p:nvCxnSpPr>
        <p:spPr>
          <a:xfrm>
            <a:off x="6246423" y="3760659"/>
            <a:ext cx="0" cy="442805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338918-D84E-9A08-ED7B-153A90CA5607}"/>
              </a:ext>
            </a:extLst>
          </p:cNvPr>
          <p:cNvCxnSpPr>
            <a:cxnSpLocks/>
          </p:cNvCxnSpPr>
          <p:nvPr/>
        </p:nvCxnSpPr>
        <p:spPr>
          <a:xfrm flipV="1">
            <a:off x="4039295" y="3702008"/>
            <a:ext cx="0" cy="331298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EB340C5-B497-F1E0-773A-9FB1FCFC6047}"/>
              </a:ext>
            </a:extLst>
          </p:cNvPr>
          <p:cNvCxnSpPr>
            <a:cxnSpLocks/>
          </p:cNvCxnSpPr>
          <p:nvPr/>
        </p:nvCxnSpPr>
        <p:spPr>
          <a:xfrm>
            <a:off x="1968330" y="3698961"/>
            <a:ext cx="0" cy="331288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FF5BDC4-5CF9-46F0-D5E0-917DA963AE11}"/>
              </a:ext>
            </a:extLst>
          </p:cNvPr>
          <p:cNvCxnSpPr>
            <a:cxnSpLocks/>
          </p:cNvCxnSpPr>
          <p:nvPr/>
        </p:nvCxnSpPr>
        <p:spPr>
          <a:xfrm flipH="1">
            <a:off x="1967517" y="4035253"/>
            <a:ext cx="2071777" cy="0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FF4E7B6-CF4C-11BF-C3D3-7E07CEA5C2DE}"/>
              </a:ext>
            </a:extLst>
          </p:cNvPr>
          <p:cNvCxnSpPr>
            <a:cxnSpLocks/>
          </p:cNvCxnSpPr>
          <p:nvPr/>
        </p:nvCxnSpPr>
        <p:spPr>
          <a:xfrm>
            <a:off x="2469428" y="5134036"/>
            <a:ext cx="0" cy="287279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4056081-81F2-877D-54C7-CEE0CA4F7401}"/>
              </a:ext>
            </a:extLst>
          </p:cNvPr>
          <p:cNvCxnSpPr>
            <a:cxnSpLocks/>
          </p:cNvCxnSpPr>
          <p:nvPr/>
        </p:nvCxnSpPr>
        <p:spPr>
          <a:xfrm flipH="1">
            <a:off x="2472485" y="5130221"/>
            <a:ext cx="1188729" cy="0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31888E9-079D-153E-0F81-D0ABC706F63A}"/>
              </a:ext>
            </a:extLst>
          </p:cNvPr>
          <p:cNvCxnSpPr>
            <a:cxnSpLocks/>
          </p:cNvCxnSpPr>
          <p:nvPr/>
        </p:nvCxnSpPr>
        <p:spPr>
          <a:xfrm>
            <a:off x="3661214" y="4917989"/>
            <a:ext cx="0" cy="212232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0D0BE2-CABB-42D0-4BD5-C7A26CB4CF44}"/>
              </a:ext>
            </a:extLst>
          </p:cNvPr>
          <p:cNvSpPr txBox="1"/>
          <p:nvPr/>
        </p:nvSpPr>
        <p:spPr>
          <a:xfrm>
            <a:off x="730592" y="1663515"/>
            <a:ext cx="266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7" grpId="0"/>
      <p:bldP spid="2" grpId="0"/>
      <p:bldP spid="3" grpId="0"/>
      <p:bldP spid="26" grpId="0"/>
      <p:bldP spid="31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D16467-6E67-2145-8E55-0314F7012108}"/>
              </a:ext>
            </a:extLst>
          </p:cNvPr>
          <p:cNvSpPr txBox="1"/>
          <p:nvPr/>
        </p:nvSpPr>
        <p:spPr>
          <a:xfrm>
            <a:off x="188708" y="93580"/>
            <a:ext cx="3559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Transforming a 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DE42A-5917-7440-B5A8-9EBF0D3C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332" y="3438743"/>
            <a:ext cx="4777790" cy="256032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E46EDC5A-D163-27B6-DD04-F3D554779BC4}"/>
              </a:ext>
            </a:extLst>
          </p:cNvPr>
          <p:cNvSpPr/>
          <p:nvPr/>
        </p:nvSpPr>
        <p:spPr>
          <a:xfrm>
            <a:off x="3149392" y="482141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92EB3-2216-47C2-5474-F78E6929B4E2}"/>
              </a:ext>
            </a:extLst>
          </p:cNvPr>
          <p:cNvSpPr txBox="1"/>
          <p:nvPr/>
        </p:nvSpPr>
        <p:spPr>
          <a:xfrm>
            <a:off x="188708" y="6093958"/>
            <a:ext cx="12048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/>
              <a:t>Transformers important in many other application (e.g., power distribution).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BE93F-1141-1438-F6E4-0FBE92C01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952" y="210282"/>
            <a:ext cx="8111612" cy="274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7590C1-16A2-3ADC-0295-85AF0EA0766B}"/>
              </a:ext>
            </a:extLst>
          </p:cNvPr>
          <p:cNvSpPr txBox="1"/>
          <p:nvPr/>
        </p:nvSpPr>
        <p:spPr>
          <a:xfrm>
            <a:off x="211568" y="2542500"/>
            <a:ext cx="38739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use a transformer</a:t>
            </a:r>
            <a:br>
              <a:rPr lang="en-US" sz="3200" dirty="0"/>
            </a:br>
            <a:r>
              <a:rPr lang="en-US" sz="3200" dirty="0"/>
              <a:t>to match a load to the</a:t>
            </a:r>
            <a:br>
              <a:rPr lang="en-US" sz="3200" dirty="0"/>
            </a:br>
            <a:r>
              <a:rPr lang="en-US" sz="3200" dirty="0"/>
              <a:t>source circuit for max</a:t>
            </a:r>
            <a:br>
              <a:rPr lang="en-US" sz="3200" dirty="0"/>
            </a:br>
            <a:r>
              <a:rPr lang="en-US" sz="3200" dirty="0"/>
              <a:t>power transfer.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E5AEAF-81A8-6F90-53B0-79C48715E77D}"/>
                  </a:ext>
                </a:extLst>
              </p:cNvPr>
              <p:cNvSpPr txBox="1"/>
              <p:nvPr/>
            </p:nvSpPr>
            <p:spPr>
              <a:xfrm>
                <a:off x="7385250" y="3034942"/>
                <a:ext cx="472437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Impedance seen by source: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E5AEAF-81A8-6F90-53B0-79C48715E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250" y="3034942"/>
                <a:ext cx="4724370" cy="1077218"/>
              </a:xfrm>
              <a:prstGeom prst="rect">
                <a:avLst/>
              </a:prstGeom>
              <a:blipFill>
                <a:blip r:embed="rId4"/>
                <a:stretch>
                  <a:fillRect l="-3217" t="-8235" r="-214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4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A8DE16-47D7-DA4C-9331-A630107A540C}"/>
              </a:ext>
            </a:extLst>
          </p:cNvPr>
          <p:cNvSpPr txBox="1"/>
          <p:nvPr/>
        </p:nvSpPr>
        <p:spPr>
          <a:xfrm>
            <a:off x="160692" y="155510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Consider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6338C-AB93-5947-8EA2-BADB8D12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401" y="449424"/>
            <a:ext cx="5486400" cy="406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E9FD8F-5375-694B-B168-F4B8064E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401" y="449424"/>
            <a:ext cx="5486400" cy="40602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DB810A0-4D8D-CCCA-ED0E-572B0B59E666}"/>
              </a:ext>
            </a:extLst>
          </p:cNvPr>
          <p:cNvSpPr txBox="1"/>
          <p:nvPr/>
        </p:nvSpPr>
        <p:spPr>
          <a:xfrm>
            <a:off x="151074" y="2797723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Same as: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8A4F7A3-3012-1AC0-2EF3-FD0640FA8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21" y="3471897"/>
            <a:ext cx="5790379" cy="30321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D6A8DFF-56BF-0CAA-36D9-AD03B9E8C66B}"/>
              </a:ext>
            </a:extLst>
          </p:cNvPr>
          <p:cNvSpPr/>
          <p:nvPr/>
        </p:nvSpPr>
        <p:spPr>
          <a:xfrm>
            <a:off x="6096000" y="2182348"/>
            <a:ext cx="105156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67F981C-86E0-FC4C-E346-9BED00C1054A}"/>
              </a:ext>
            </a:extLst>
          </p:cNvPr>
          <p:cNvSpPr/>
          <p:nvPr/>
        </p:nvSpPr>
        <p:spPr>
          <a:xfrm>
            <a:off x="1147195" y="3391925"/>
            <a:ext cx="2925184" cy="2057438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9FD8F-5375-694B-B168-F4B8064EE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401" y="449424"/>
            <a:ext cx="5486400" cy="4060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859DD-D9A6-7547-94F3-0798E60AE29F}"/>
              </a:ext>
            </a:extLst>
          </p:cNvPr>
          <p:cNvSpPr txBox="1"/>
          <p:nvPr/>
        </p:nvSpPr>
        <p:spPr>
          <a:xfrm>
            <a:off x="171828" y="863052"/>
            <a:ext cx="2215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is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8A5B2-CFF8-0743-9AC8-BF00503EFB44}"/>
              </a:ext>
            </a:extLst>
          </p:cNvPr>
          <p:cNvSpPr txBox="1"/>
          <p:nvPr/>
        </p:nvSpPr>
        <p:spPr>
          <a:xfrm>
            <a:off x="686439" y="1570594"/>
            <a:ext cx="26116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3200" dirty="0"/>
              <a:t>B)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/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3200" dirty="0"/>
              <a:t>C)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+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)/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3200" dirty="0"/>
              <a:t>D)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 +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)</a:t>
            </a:r>
            <a:endParaRPr lang="en-US" sz="32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9EB32-0C31-094E-BB07-0ECDD924F849}"/>
              </a:ext>
            </a:extLst>
          </p:cNvPr>
          <p:cNvSpPr txBox="1"/>
          <p:nvPr/>
        </p:nvSpPr>
        <p:spPr>
          <a:xfrm>
            <a:off x="5901654" y="5324356"/>
            <a:ext cx="2056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is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19144-DEAA-2048-A055-FBD4351B4CE6}"/>
              </a:ext>
            </a:extLst>
          </p:cNvPr>
          <p:cNvSpPr txBox="1"/>
          <p:nvPr/>
        </p:nvSpPr>
        <p:spPr>
          <a:xfrm>
            <a:off x="8133769" y="4585691"/>
            <a:ext cx="16626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/>
              <a:t>+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200" dirty="0"/>
              <a:t>B)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/>
              <a:t>–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C)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/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3200" dirty="0"/>
              <a:t>D)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BC480F-7305-3A41-B8A8-17A06B545662}"/>
              </a:ext>
            </a:extLst>
          </p:cNvPr>
          <p:cNvSpPr txBox="1"/>
          <p:nvPr/>
        </p:nvSpPr>
        <p:spPr>
          <a:xfrm>
            <a:off x="171828" y="3811242"/>
            <a:ext cx="4524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are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/>
              <a:t>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 related?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237493-C495-1C43-B16E-30147862D7A5}"/>
              </a:ext>
            </a:extLst>
          </p:cNvPr>
          <p:cNvSpPr txBox="1"/>
          <p:nvPr/>
        </p:nvSpPr>
        <p:spPr>
          <a:xfrm>
            <a:off x="686439" y="4396017"/>
            <a:ext cx="30043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/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3200" dirty="0"/>
              <a:t>B)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/>
              <a:t>= 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C)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/>
              <a:t>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D)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/>
              <a:t>= 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0051B-4AEA-FF44-80DB-0D6342DE8C70}"/>
              </a:ext>
            </a:extLst>
          </p:cNvPr>
          <p:cNvSpPr/>
          <p:nvPr/>
        </p:nvSpPr>
        <p:spPr>
          <a:xfrm>
            <a:off x="686439" y="2586448"/>
            <a:ext cx="2611612" cy="5360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32FF11-FAB3-904E-B0B9-6576FE9E277B}"/>
              </a:ext>
            </a:extLst>
          </p:cNvPr>
          <p:cNvSpPr/>
          <p:nvPr/>
        </p:nvSpPr>
        <p:spPr>
          <a:xfrm>
            <a:off x="695866" y="4969828"/>
            <a:ext cx="2611612" cy="4729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1FAD6A-4060-544B-9566-730DBFDE57B0}"/>
              </a:ext>
            </a:extLst>
          </p:cNvPr>
          <p:cNvSpPr/>
          <p:nvPr/>
        </p:nvSpPr>
        <p:spPr>
          <a:xfrm>
            <a:off x="8133769" y="5159725"/>
            <a:ext cx="1600118" cy="4729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1CF0D-05CF-6D4F-8FC9-F4B27052FF08}"/>
              </a:ext>
            </a:extLst>
          </p:cNvPr>
          <p:cNvSpPr/>
          <p:nvPr/>
        </p:nvSpPr>
        <p:spPr>
          <a:xfrm>
            <a:off x="8133769" y="5656574"/>
            <a:ext cx="1600118" cy="4729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DEE11-BACD-9F4B-B870-5565C1880071}"/>
              </a:ext>
            </a:extLst>
          </p:cNvPr>
          <p:cNvSpPr txBox="1"/>
          <p:nvPr/>
        </p:nvSpPr>
        <p:spPr>
          <a:xfrm>
            <a:off x="3451609" y="2630549"/>
            <a:ext cx="15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Ohm’s law.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B47A8-E3BC-4546-86C5-2ACB64754E7A}"/>
              </a:ext>
            </a:extLst>
          </p:cNvPr>
          <p:cNvSpPr txBox="1"/>
          <p:nvPr/>
        </p:nvSpPr>
        <p:spPr>
          <a:xfrm>
            <a:off x="9747507" y="5662223"/>
            <a:ext cx="15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Ohm’s law.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564D4F-4BBC-5546-8BA5-493727589D66}"/>
                  </a:ext>
                </a:extLst>
              </p:cNvPr>
              <p:cNvSpPr txBox="1"/>
              <p:nvPr/>
            </p:nvSpPr>
            <p:spPr>
              <a:xfrm>
                <a:off x="9747507" y="5171025"/>
                <a:ext cx="23874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KCL.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564D4F-4BBC-5546-8BA5-493727589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507" y="5171025"/>
                <a:ext cx="2387448" cy="461665"/>
              </a:xfrm>
              <a:prstGeom prst="rect">
                <a:avLst/>
              </a:prstGeom>
              <a:blipFill>
                <a:blip r:embed="rId3"/>
                <a:stretch>
                  <a:fillRect l="-423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B635FCB-E5D1-CD46-9266-FFAB531F329E}"/>
              </a:ext>
            </a:extLst>
          </p:cNvPr>
          <p:cNvSpPr txBox="1"/>
          <p:nvPr/>
        </p:nvSpPr>
        <p:spPr>
          <a:xfrm>
            <a:off x="3373730" y="4755526"/>
            <a:ext cx="2525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Dot convention for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ideal transformer.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266D86-0EB6-D0C4-028D-BA2EDE6AE01D}"/>
                  </a:ext>
                </a:extLst>
              </p:cNvPr>
              <p:cNvSpPr txBox="1"/>
              <p:nvPr/>
            </p:nvSpPr>
            <p:spPr>
              <a:xfrm>
                <a:off x="2924313" y="1512724"/>
                <a:ext cx="2432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266D86-0EB6-D0C4-028D-BA2EDE6AE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313" y="1512724"/>
                <a:ext cx="2432140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92405D-52BE-8E0E-85A9-979931C714E0}"/>
                  </a:ext>
                </a:extLst>
              </p:cNvPr>
              <p:cNvSpPr txBox="1"/>
              <p:nvPr/>
            </p:nvSpPr>
            <p:spPr>
              <a:xfrm>
                <a:off x="7112578" y="1413681"/>
                <a:ext cx="913199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endParaRPr lang="en-US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92405D-52BE-8E0E-85A9-979931C71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578" y="1413681"/>
                <a:ext cx="913199" cy="2246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89A5A4-2A32-87F6-D6CC-245276D08A5C}"/>
              </a:ext>
            </a:extLst>
          </p:cNvPr>
          <p:cNvCxnSpPr>
            <a:cxnSpLocks/>
          </p:cNvCxnSpPr>
          <p:nvPr/>
        </p:nvCxnSpPr>
        <p:spPr>
          <a:xfrm>
            <a:off x="7340577" y="612206"/>
            <a:ext cx="4572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00F85E-CB55-15CD-1830-27A681FAF0B1}"/>
                  </a:ext>
                </a:extLst>
              </p:cNvPr>
              <p:cNvSpPr txBox="1"/>
              <p:nvPr/>
            </p:nvSpPr>
            <p:spPr>
              <a:xfrm>
                <a:off x="7112578" y="4606"/>
                <a:ext cx="6074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00F85E-CB55-15CD-1830-27A681FA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578" y="4606"/>
                <a:ext cx="607409" cy="584775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81DBEE-EF65-BBFB-F720-E75F0D98A80D}"/>
                  </a:ext>
                </a:extLst>
              </p:cNvPr>
              <p:cNvSpPr txBox="1"/>
              <p:nvPr/>
            </p:nvSpPr>
            <p:spPr>
              <a:xfrm>
                <a:off x="2911158" y="866737"/>
                <a:ext cx="2311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81DBEE-EF65-BBFB-F720-E75F0D98A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58" y="866737"/>
                <a:ext cx="2311467" cy="523220"/>
              </a:xfrm>
              <a:prstGeom prst="rect">
                <a:avLst/>
              </a:prstGeom>
              <a:blipFill>
                <a:blip r:embed="rId7"/>
                <a:stretch>
                  <a:fillRect t="-128571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25E56DA-7990-B8D6-CD00-58ACB51C4330}"/>
              </a:ext>
            </a:extLst>
          </p:cNvPr>
          <p:cNvSpPr txBox="1"/>
          <p:nvPr/>
        </p:nvSpPr>
        <p:spPr>
          <a:xfrm>
            <a:off x="160692" y="155510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Consider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D19E02-86B9-225D-34E2-8B92C5E99A12}"/>
              </a:ext>
            </a:extLst>
          </p:cNvPr>
          <p:cNvSpPr/>
          <p:nvPr/>
        </p:nvSpPr>
        <p:spPr>
          <a:xfrm>
            <a:off x="9086553" y="1128347"/>
            <a:ext cx="368630" cy="299881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54981E-DC20-DFF8-2D24-7C26E95F3F88}"/>
              </a:ext>
            </a:extLst>
          </p:cNvPr>
          <p:cNvSpPr/>
          <p:nvPr/>
        </p:nvSpPr>
        <p:spPr>
          <a:xfrm>
            <a:off x="8518555" y="2389267"/>
            <a:ext cx="368629" cy="361410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B72464-A8E1-A90B-F0F6-2D4B1DACABA7}"/>
                  </a:ext>
                </a:extLst>
              </p:cNvPr>
              <p:cNvSpPr txBox="1"/>
              <p:nvPr/>
            </p:nvSpPr>
            <p:spPr>
              <a:xfrm>
                <a:off x="10710695" y="2992732"/>
                <a:ext cx="5679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B72464-A8E1-A90B-F0F6-2D4B1DACA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695" y="2992732"/>
                <a:ext cx="567911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3D5CA7-C016-40A1-6682-EDDB3B54C989}"/>
                  </a:ext>
                </a:extLst>
              </p:cNvPr>
              <p:cNvSpPr txBox="1"/>
              <p:nvPr/>
            </p:nvSpPr>
            <p:spPr>
              <a:xfrm>
                <a:off x="9747507" y="5171025"/>
                <a:ext cx="23874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KCL.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3D5CA7-C016-40A1-6682-EDDB3B54C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507" y="5171025"/>
                <a:ext cx="2387448" cy="461665"/>
              </a:xfrm>
              <a:prstGeom prst="rect">
                <a:avLst/>
              </a:prstGeom>
              <a:blipFill>
                <a:blip r:embed="rId9"/>
                <a:stretch>
                  <a:fillRect l="-423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6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" grpId="0"/>
      <p:bldP spid="19" grpId="0"/>
      <p:bldP spid="3" grpId="0"/>
      <p:bldP spid="5" grpId="0"/>
      <p:bldP spid="7" grpId="0"/>
      <p:bldP spid="20" grpId="0"/>
      <p:bldP spid="22" grpId="0"/>
      <p:bldP spid="23" grpId="0"/>
      <p:bldP spid="8" grpId="0" animBg="1"/>
      <p:bldP spid="8" grpId="1" animBg="1"/>
      <p:bldP spid="25" grpId="0" animBg="1"/>
      <p:bldP spid="2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1118</Words>
  <Application>Microsoft Macintosh PowerPoint</Application>
  <PresentationFormat>Widescreen</PresentationFormat>
  <Paragraphs>152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21</cp:revision>
  <cp:lastPrinted>2021-04-26T20:06:21Z</cp:lastPrinted>
  <dcterms:created xsi:type="dcterms:W3CDTF">2020-01-15T03:07:09Z</dcterms:created>
  <dcterms:modified xsi:type="dcterms:W3CDTF">2025-04-22T00:10:16Z</dcterms:modified>
</cp:coreProperties>
</file>