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881" r:id="rId3"/>
    <p:sldId id="850" r:id="rId4"/>
    <p:sldId id="851" r:id="rId5"/>
    <p:sldId id="883" r:id="rId6"/>
    <p:sldId id="348" r:id="rId7"/>
    <p:sldId id="885" r:id="rId8"/>
    <p:sldId id="884" r:id="rId9"/>
    <p:sldId id="888" r:id="rId10"/>
    <p:sldId id="887" r:id="rId11"/>
    <p:sldId id="481" r:id="rId12"/>
    <p:sldId id="889" r:id="rId13"/>
    <p:sldId id="890" r:id="rId14"/>
    <p:sldId id="891" r:id="rId15"/>
    <p:sldId id="892" r:id="rId16"/>
    <p:sldId id="893" r:id="rId17"/>
    <p:sldId id="718" r:id="rId18"/>
    <p:sldId id="894" r:id="rId19"/>
    <p:sldId id="895" r:id="rId20"/>
    <p:sldId id="896" r:id="rId21"/>
    <p:sldId id="897" r:id="rId22"/>
    <p:sldId id="898" r:id="rId23"/>
    <p:sldId id="899" r:id="rId24"/>
    <p:sldId id="877" r:id="rId25"/>
    <p:sldId id="900" r:id="rId26"/>
    <p:sldId id="485" r:id="rId27"/>
    <p:sldId id="8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5F64F9-A127-5144-84E9-880EDE3145D5}" v="15" dt="2025-04-20T02:06:44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3"/>
    <p:restoredTop sz="94646"/>
  </p:normalViewPr>
  <p:slideViewPr>
    <p:cSldViewPr snapToGrid="0">
      <p:cViewPr>
        <p:scale>
          <a:sx n="145" d="100"/>
          <a:sy n="145" d="100"/>
        </p:scale>
        <p:origin x="728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BDAC5C3C-BB67-D44A-A1D9-17356E4F0F0B}"/>
    <pc:docChg chg="undo custSel addSld delSld modSld">
      <pc:chgData name="Schneider, John Brand" userId="0a27f970-e9e3-4a42-989b-114aef573237" providerId="ADAL" clId="{BDAC5C3C-BB67-D44A-A1D9-17356E4F0F0B}" dt="2024-12-06T20:20:00.218" v="635" actId="20577"/>
      <pc:docMkLst>
        <pc:docMk/>
      </pc:docMkLst>
      <pc:sldChg chg="modSp mod modAnim">
        <pc:chgData name="Schneider, John Brand" userId="0a27f970-e9e3-4a42-989b-114aef573237" providerId="ADAL" clId="{BDAC5C3C-BB67-D44A-A1D9-17356E4F0F0B}" dt="2024-12-06T00:48:18.009" v="99"/>
        <pc:sldMkLst>
          <pc:docMk/>
          <pc:sldMk cId="1602654446" sldId="256"/>
        </pc:sldMkLst>
      </pc:sldChg>
      <pc:sldChg chg="modSp">
        <pc:chgData name="Schneider, John Brand" userId="0a27f970-e9e3-4a42-989b-114aef573237" providerId="ADAL" clId="{BDAC5C3C-BB67-D44A-A1D9-17356E4F0F0B}" dt="2024-12-06T20:20:00.218" v="635" actId="20577"/>
        <pc:sldMkLst>
          <pc:docMk/>
          <pc:sldMk cId="1589358206" sldId="485"/>
        </pc:sldMkLst>
      </pc:sldChg>
      <pc:sldChg chg="addSp modSp mod modAnim">
        <pc:chgData name="Schneider, John Brand" userId="0a27f970-e9e3-4a42-989b-114aef573237" providerId="ADAL" clId="{BDAC5C3C-BB67-D44A-A1D9-17356E4F0F0B}" dt="2024-12-06T18:40:03.133" v="542"/>
        <pc:sldMkLst>
          <pc:docMk/>
          <pc:sldMk cId="2417322510" sldId="718"/>
        </pc:sldMkLst>
      </pc:sldChg>
      <pc:sldChg chg="addSp modSp mod modAnim">
        <pc:chgData name="Schneider, John Brand" userId="0a27f970-e9e3-4a42-989b-114aef573237" providerId="ADAL" clId="{BDAC5C3C-BB67-D44A-A1D9-17356E4F0F0B}" dt="2024-12-06T18:23:09.140" v="392" actId="20577"/>
        <pc:sldMkLst>
          <pc:docMk/>
          <pc:sldMk cId="662587354" sldId="850"/>
        </pc:sldMkLst>
      </pc:sldChg>
      <pc:sldChg chg="modSp">
        <pc:chgData name="Schneider, John Brand" userId="0a27f970-e9e3-4a42-989b-114aef573237" providerId="ADAL" clId="{BDAC5C3C-BB67-D44A-A1D9-17356E4F0F0B}" dt="2024-12-06T18:24:50.106" v="396" actId="20577"/>
        <pc:sldMkLst>
          <pc:docMk/>
          <pc:sldMk cId="3835205782" sldId="851"/>
        </pc:sldMkLst>
      </pc:sldChg>
      <pc:sldChg chg="addSp delSp modSp mod delAnim modAnim">
        <pc:chgData name="Schneider, John Brand" userId="0a27f970-e9e3-4a42-989b-114aef573237" providerId="ADAL" clId="{BDAC5C3C-BB67-D44A-A1D9-17356E4F0F0B}" dt="2024-12-06T00:59:09.025" v="104"/>
        <pc:sldMkLst>
          <pc:docMk/>
          <pc:sldMk cId="4287703711" sldId="877"/>
        </pc:sldMkLst>
      </pc:sldChg>
      <pc:sldChg chg="modSp mod">
        <pc:chgData name="Schneider, John Brand" userId="0a27f970-e9e3-4a42-989b-114aef573237" providerId="ADAL" clId="{BDAC5C3C-BB67-D44A-A1D9-17356E4F0F0B}" dt="2024-12-06T01:03:40.738" v="192" actId="20577"/>
        <pc:sldMkLst>
          <pc:docMk/>
          <pc:sldMk cId="2015770744" sldId="879"/>
        </pc:sldMkLst>
      </pc:sldChg>
      <pc:sldChg chg="addSp modSp modAnim">
        <pc:chgData name="Schneider, John Brand" userId="0a27f970-e9e3-4a42-989b-114aef573237" providerId="ADAL" clId="{BDAC5C3C-BB67-D44A-A1D9-17356E4F0F0B}" dt="2024-12-06T18:32:24.701" v="487"/>
        <pc:sldMkLst>
          <pc:docMk/>
          <pc:sldMk cId="2689723387" sldId="887"/>
        </pc:sldMkLst>
      </pc:sldChg>
      <pc:sldChg chg="addSp modSp mod modAnim">
        <pc:chgData name="Schneider, John Brand" userId="0a27f970-e9e3-4a42-989b-114aef573237" providerId="ADAL" clId="{BDAC5C3C-BB67-D44A-A1D9-17356E4F0F0B}" dt="2024-12-06T18:34:13.001" v="491"/>
        <pc:sldMkLst>
          <pc:docMk/>
          <pc:sldMk cId="2308390876" sldId="888"/>
        </pc:sldMkLst>
      </pc:sldChg>
      <pc:sldChg chg="addSp modSp mod modAnim">
        <pc:chgData name="Schneider, John Brand" userId="0a27f970-e9e3-4a42-989b-114aef573237" providerId="ADAL" clId="{BDAC5C3C-BB67-D44A-A1D9-17356E4F0F0B}" dt="2024-12-06T18:44:36.960" v="602" actId="552"/>
        <pc:sldMkLst>
          <pc:docMk/>
          <pc:sldMk cId="3448783137" sldId="895"/>
        </pc:sldMkLst>
      </pc:sldChg>
      <pc:sldChg chg="modSp modTransition modAnim">
        <pc:chgData name="Schneider, John Brand" userId="0a27f970-e9e3-4a42-989b-114aef573237" providerId="ADAL" clId="{BDAC5C3C-BB67-D44A-A1D9-17356E4F0F0B}" dt="2024-12-06T18:46:22.126" v="604"/>
        <pc:sldMkLst>
          <pc:docMk/>
          <pc:sldMk cId="805576939" sldId="900"/>
        </pc:sldMkLst>
      </pc:sldChg>
      <pc:sldChg chg="new del">
        <pc:chgData name="Schneider, John Brand" userId="0a27f970-e9e3-4a42-989b-114aef573237" providerId="ADAL" clId="{BDAC5C3C-BB67-D44A-A1D9-17356E4F0F0B}" dt="2024-12-06T18:31:09.951" v="486" actId="680"/>
        <pc:sldMkLst>
          <pc:docMk/>
          <pc:sldMk cId="377604662" sldId="901"/>
        </pc:sldMkLst>
      </pc:sldChg>
    </pc:docChg>
  </pc:docChgLst>
  <pc:docChgLst>
    <pc:chgData name="Schneider, John Brand" userId="0a27f970-e9e3-4a42-989b-114aef573237" providerId="ADAL" clId="{B2D573E0-E295-FE4A-A483-FD8FFE2007B0}"/>
    <pc:docChg chg="undo custSel modSld">
      <pc:chgData name="Schneider, John Brand" userId="0a27f970-e9e3-4a42-989b-114aef573237" providerId="ADAL" clId="{B2D573E0-E295-FE4A-A483-FD8FFE2007B0}" dt="2024-04-26T06:06:03.626" v="335" actId="20577"/>
      <pc:docMkLst>
        <pc:docMk/>
      </pc:docMkLst>
      <pc:sldChg chg="addSp delSp modSp mod addAnim delAnim modAnim">
        <pc:chgData name="Schneider, John Brand" userId="0a27f970-e9e3-4a42-989b-114aef573237" providerId="ADAL" clId="{B2D573E0-E295-FE4A-A483-FD8FFE2007B0}" dt="2024-04-26T06:06:03.626" v="335" actId="20577"/>
        <pc:sldMkLst>
          <pc:docMk/>
          <pc:sldMk cId="1602654446" sldId="256"/>
        </pc:sldMkLst>
      </pc:sldChg>
      <pc:sldChg chg="addSp modSp mod modTransition modAnim">
        <pc:chgData name="Schneider, John Brand" userId="0a27f970-e9e3-4a42-989b-114aef573237" providerId="ADAL" clId="{B2D573E0-E295-FE4A-A483-FD8FFE2007B0}" dt="2024-04-26T05:56:50.353" v="211" actId="1035"/>
        <pc:sldMkLst>
          <pc:docMk/>
          <pc:sldMk cId="2668303500" sldId="348"/>
        </pc:sldMkLst>
      </pc:sldChg>
      <pc:sldChg chg="modSp mod modTransition modAnim">
        <pc:chgData name="Schneider, John Brand" userId="0a27f970-e9e3-4a42-989b-114aef573237" providerId="ADAL" clId="{B2D573E0-E295-FE4A-A483-FD8FFE2007B0}" dt="2024-04-26T05:59:34.277" v="233"/>
        <pc:sldMkLst>
          <pc:docMk/>
          <pc:sldMk cId="2028323216" sldId="481"/>
        </pc:sldMkLst>
      </pc:sldChg>
      <pc:sldChg chg="modSp">
        <pc:chgData name="Schneider, John Brand" userId="0a27f970-e9e3-4a42-989b-114aef573237" providerId="ADAL" clId="{B2D573E0-E295-FE4A-A483-FD8FFE2007B0}" dt="2024-04-26T06:04:30.044" v="332" actId="20577"/>
        <pc:sldMkLst>
          <pc:docMk/>
          <pc:sldMk cId="1589358206" sldId="485"/>
        </pc:sldMkLst>
      </pc:sldChg>
      <pc:sldChg chg="modSp mod modTransition modAnim">
        <pc:chgData name="Schneider, John Brand" userId="0a27f970-e9e3-4a42-989b-114aef573237" providerId="ADAL" clId="{B2D573E0-E295-FE4A-A483-FD8FFE2007B0}" dt="2024-04-26T06:01:04.666" v="262"/>
        <pc:sldMkLst>
          <pc:docMk/>
          <pc:sldMk cId="2417322510" sldId="718"/>
        </pc:sldMkLst>
      </pc:sldChg>
      <pc:sldChg chg="modTransition">
        <pc:chgData name="Schneider, John Brand" userId="0a27f970-e9e3-4a42-989b-114aef573237" providerId="ADAL" clId="{B2D573E0-E295-FE4A-A483-FD8FFE2007B0}" dt="2024-04-26T06:02:28.393" v="299"/>
        <pc:sldMkLst>
          <pc:docMk/>
          <pc:sldMk cId="4287703711" sldId="877"/>
        </pc:sldMkLst>
      </pc:sldChg>
      <pc:sldChg chg="modTransition modAnim">
        <pc:chgData name="Schneider, John Brand" userId="0a27f970-e9e3-4a42-989b-114aef573237" providerId="ADAL" clId="{B2D573E0-E295-FE4A-A483-FD8FFE2007B0}" dt="2024-04-26T05:57:43.421" v="215"/>
        <pc:sldMkLst>
          <pc:docMk/>
          <pc:sldMk cId="2953859269" sldId="884"/>
        </pc:sldMkLst>
      </pc:sldChg>
      <pc:sldChg chg="modTransition modAnim">
        <pc:chgData name="Schneider, John Brand" userId="0a27f970-e9e3-4a42-989b-114aef573237" providerId="ADAL" clId="{B2D573E0-E295-FE4A-A483-FD8FFE2007B0}" dt="2024-04-26T05:57:10.394" v="213"/>
        <pc:sldMkLst>
          <pc:docMk/>
          <pc:sldMk cId="310480526" sldId="885"/>
        </pc:sldMkLst>
      </pc:sldChg>
      <pc:sldChg chg="modTransition modAnim">
        <pc:chgData name="Schneider, John Brand" userId="0a27f970-e9e3-4a42-989b-114aef573237" providerId="ADAL" clId="{B2D573E0-E295-FE4A-A483-FD8FFE2007B0}" dt="2024-04-26T05:59:19.365" v="231"/>
        <pc:sldMkLst>
          <pc:docMk/>
          <pc:sldMk cId="2689723387" sldId="887"/>
        </pc:sldMkLst>
      </pc:sldChg>
      <pc:sldChg chg="modTransition modAnim">
        <pc:chgData name="Schneider, John Brand" userId="0a27f970-e9e3-4a42-989b-114aef573237" providerId="ADAL" clId="{B2D573E0-E295-FE4A-A483-FD8FFE2007B0}" dt="2024-04-26T05:58:03.569" v="217"/>
        <pc:sldMkLst>
          <pc:docMk/>
          <pc:sldMk cId="2308390876" sldId="888"/>
        </pc:sldMkLst>
      </pc:sldChg>
      <pc:sldChg chg="modSp mod modTransition modAnim">
        <pc:chgData name="Schneider, John Brand" userId="0a27f970-e9e3-4a42-989b-114aef573237" providerId="ADAL" clId="{B2D573E0-E295-FE4A-A483-FD8FFE2007B0}" dt="2024-04-26T05:59:44.869" v="235"/>
        <pc:sldMkLst>
          <pc:docMk/>
          <pc:sldMk cId="2014596416" sldId="889"/>
        </pc:sldMkLst>
      </pc:sldChg>
      <pc:sldChg chg="modSp mod modTransition modAnim">
        <pc:chgData name="Schneider, John Brand" userId="0a27f970-e9e3-4a42-989b-114aef573237" providerId="ADAL" clId="{B2D573E0-E295-FE4A-A483-FD8FFE2007B0}" dt="2024-04-26T06:00:02.098" v="237"/>
        <pc:sldMkLst>
          <pc:docMk/>
          <pc:sldMk cId="668781560" sldId="890"/>
        </pc:sldMkLst>
      </pc:sldChg>
      <pc:sldChg chg="modSp modTransition modAnim">
        <pc:chgData name="Schneider, John Brand" userId="0a27f970-e9e3-4a42-989b-114aef573237" providerId="ADAL" clId="{B2D573E0-E295-FE4A-A483-FD8FFE2007B0}" dt="2024-04-26T06:00:17.250" v="243" actId="20577"/>
        <pc:sldMkLst>
          <pc:docMk/>
          <pc:sldMk cId="2887491966" sldId="891"/>
        </pc:sldMkLst>
      </pc:sldChg>
      <pc:sldChg chg="modSp mod modTransition modAnim">
        <pc:chgData name="Schneider, John Brand" userId="0a27f970-e9e3-4a42-989b-114aef573237" providerId="ADAL" clId="{B2D573E0-E295-FE4A-A483-FD8FFE2007B0}" dt="2024-04-26T06:05:16.872" v="333"/>
        <pc:sldMkLst>
          <pc:docMk/>
          <pc:sldMk cId="3940421548" sldId="892"/>
        </pc:sldMkLst>
      </pc:sldChg>
      <pc:sldChg chg="modSp mod modTransition modAnim">
        <pc:chgData name="Schneider, John Brand" userId="0a27f970-e9e3-4a42-989b-114aef573237" providerId="ADAL" clId="{B2D573E0-E295-FE4A-A483-FD8FFE2007B0}" dt="2024-04-26T06:00:46.919" v="256"/>
        <pc:sldMkLst>
          <pc:docMk/>
          <pc:sldMk cId="3138540450" sldId="893"/>
        </pc:sldMkLst>
      </pc:sldChg>
      <pc:sldChg chg="modSp mod modTransition modAnim">
        <pc:chgData name="Schneider, John Brand" userId="0a27f970-e9e3-4a42-989b-114aef573237" providerId="ADAL" clId="{B2D573E0-E295-FE4A-A483-FD8FFE2007B0}" dt="2024-04-26T06:01:18.828" v="268"/>
        <pc:sldMkLst>
          <pc:docMk/>
          <pc:sldMk cId="297610289" sldId="894"/>
        </pc:sldMkLst>
      </pc:sldChg>
      <pc:sldChg chg="modSp modTransition modAnim">
        <pc:chgData name="Schneider, John Brand" userId="0a27f970-e9e3-4a42-989b-114aef573237" providerId="ADAL" clId="{B2D573E0-E295-FE4A-A483-FD8FFE2007B0}" dt="2024-04-26T06:01:32.174" v="274" actId="20577"/>
        <pc:sldMkLst>
          <pc:docMk/>
          <pc:sldMk cId="3448783137" sldId="895"/>
        </pc:sldMkLst>
      </pc:sldChg>
      <pc:sldChg chg="modSp mod modTransition modAnim">
        <pc:chgData name="Schneider, John Brand" userId="0a27f970-e9e3-4a42-989b-114aef573237" providerId="ADAL" clId="{B2D573E0-E295-FE4A-A483-FD8FFE2007B0}" dt="2024-04-26T06:01:45.350" v="280"/>
        <pc:sldMkLst>
          <pc:docMk/>
          <pc:sldMk cId="1888605725" sldId="896"/>
        </pc:sldMkLst>
      </pc:sldChg>
      <pc:sldChg chg="modSp mod modTransition modAnim">
        <pc:chgData name="Schneider, John Brand" userId="0a27f970-e9e3-4a42-989b-114aef573237" providerId="ADAL" clId="{B2D573E0-E295-FE4A-A483-FD8FFE2007B0}" dt="2024-04-26T06:01:59.893" v="286"/>
        <pc:sldMkLst>
          <pc:docMk/>
          <pc:sldMk cId="3497523698" sldId="897"/>
        </pc:sldMkLst>
      </pc:sldChg>
      <pc:sldChg chg="modSp modTransition modAnim">
        <pc:chgData name="Schneider, John Brand" userId="0a27f970-e9e3-4a42-989b-114aef573237" providerId="ADAL" clId="{B2D573E0-E295-FE4A-A483-FD8FFE2007B0}" dt="2024-04-26T06:02:22.315" v="298" actId="20577"/>
        <pc:sldMkLst>
          <pc:docMk/>
          <pc:sldMk cId="2743376873" sldId="898"/>
        </pc:sldMkLst>
      </pc:sldChg>
      <pc:sldChg chg="modSp modTransition modAnim">
        <pc:chgData name="Schneider, John Brand" userId="0a27f970-e9e3-4a42-989b-114aef573237" providerId="ADAL" clId="{B2D573E0-E295-FE4A-A483-FD8FFE2007B0}" dt="2024-04-26T06:02:16.943" v="294" actId="20577"/>
        <pc:sldMkLst>
          <pc:docMk/>
          <pc:sldMk cId="3971509270" sldId="899"/>
        </pc:sldMkLst>
      </pc:sldChg>
      <pc:sldChg chg="modAnim">
        <pc:chgData name="Schneider, John Brand" userId="0a27f970-e9e3-4a42-989b-114aef573237" providerId="ADAL" clId="{B2D573E0-E295-FE4A-A483-FD8FFE2007B0}" dt="2024-04-26T06:02:43.347" v="300"/>
        <pc:sldMkLst>
          <pc:docMk/>
          <pc:sldMk cId="805576939" sldId="900"/>
        </pc:sldMkLst>
      </pc:sldChg>
    </pc:docChg>
  </pc:docChgLst>
  <pc:docChgLst>
    <pc:chgData name="Schneider, John Brand" userId="0a27f970-e9e3-4a42-989b-114aef573237" providerId="ADAL" clId="{C80E4C58-BD47-2747-B1B7-EB8B0F8EE648}"/>
    <pc:docChg chg="undo custSel addSld delSld modSld">
      <pc:chgData name="Schneider, John Brand" userId="0a27f970-e9e3-4a42-989b-114aef573237" providerId="ADAL" clId="{C80E4C58-BD47-2747-B1B7-EB8B0F8EE648}" dt="2021-12-08T07:14:05.014" v="948"/>
      <pc:docMkLst>
        <pc:docMk/>
      </pc:docMkLst>
      <pc:sldChg chg="modSp mod modAnim">
        <pc:chgData name="Schneider, John Brand" userId="0a27f970-e9e3-4a42-989b-114aef573237" providerId="ADAL" clId="{C80E4C58-BD47-2747-B1B7-EB8B0F8EE648}" dt="2021-12-08T01:53:34.002" v="97" actId="20577"/>
        <pc:sldMkLst>
          <pc:docMk/>
          <pc:sldMk cId="1602654446" sldId="256"/>
        </pc:sldMkLst>
      </pc:sldChg>
      <pc:sldChg chg="add">
        <pc:chgData name="Schneider, John Brand" userId="0a27f970-e9e3-4a42-989b-114aef573237" providerId="ADAL" clId="{C80E4C58-BD47-2747-B1B7-EB8B0F8EE648}" dt="2021-12-08T03:31:26.554" v="459"/>
        <pc:sldMkLst>
          <pc:docMk/>
          <pc:sldMk cId="289102207" sldId="794"/>
        </pc:sldMkLst>
      </pc:sldChg>
      <pc:sldChg chg="add">
        <pc:chgData name="Schneider, John Brand" userId="0a27f970-e9e3-4a42-989b-114aef573237" providerId="ADAL" clId="{C80E4C58-BD47-2747-B1B7-EB8B0F8EE648}" dt="2021-12-08T03:31:26.554" v="459"/>
        <pc:sldMkLst>
          <pc:docMk/>
          <pc:sldMk cId="3204466144" sldId="799"/>
        </pc:sldMkLst>
      </pc:sldChg>
      <pc:sldChg chg="add">
        <pc:chgData name="Schneider, John Brand" userId="0a27f970-e9e3-4a42-989b-114aef573237" providerId="ADAL" clId="{C80E4C58-BD47-2747-B1B7-EB8B0F8EE648}" dt="2021-12-08T03:31:26.554" v="459"/>
        <pc:sldMkLst>
          <pc:docMk/>
          <pc:sldMk cId="3911252472" sldId="800"/>
        </pc:sldMkLst>
      </pc:sldChg>
      <pc:sldChg chg="addSp delSp modSp mod delAnim modAnim">
        <pc:chgData name="Schneider, John Brand" userId="0a27f970-e9e3-4a42-989b-114aef573237" providerId="ADAL" clId="{C80E4C58-BD47-2747-B1B7-EB8B0F8EE648}" dt="2021-12-08T02:06:07.848" v="150"/>
        <pc:sldMkLst>
          <pc:docMk/>
          <pc:sldMk cId="315484528" sldId="839"/>
        </pc:sldMkLst>
      </pc:sldChg>
      <pc:sldChg chg="modAnim">
        <pc:chgData name="Schneider, John Brand" userId="0a27f970-e9e3-4a42-989b-114aef573237" providerId="ADAL" clId="{C80E4C58-BD47-2747-B1B7-EB8B0F8EE648}" dt="2021-12-08T01:55:11.345" v="98"/>
        <pc:sldMkLst>
          <pc:docMk/>
          <pc:sldMk cId="2031484956" sldId="840"/>
        </pc:sldMkLst>
      </pc:sldChg>
      <pc:sldChg chg="addSp delSp modSp mod delAnim modAnim">
        <pc:chgData name="Schneider, John Brand" userId="0a27f970-e9e3-4a42-989b-114aef573237" providerId="ADAL" clId="{C80E4C58-BD47-2747-B1B7-EB8B0F8EE648}" dt="2021-12-08T02:35:05.484" v="230" actId="1037"/>
        <pc:sldMkLst>
          <pc:docMk/>
          <pc:sldMk cId="2834461133" sldId="842"/>
        </pc:sldMkLst>
      </pc:sldChg>
      <pc:sldChg chg="addSp delSp modSp mod modAnim">
        <pc:chgData name="Schneider, John Brand" userId="0a27f970-e9e3-4a42-989b-114aef573237" providerId="ADAL" clId="{C80E4C58-BD47-2747-B1B7-EB8B0F8EE648}" dt="2021-12-08T03:18:44.444" v="458"/>
        <pc:sldMkLst>
          <pc:docMk/>
          <pc:sldMk cId="4284952161" sldId="845"/>
        </pc:sldMkLst>
      </pc:sldChg>
      <pc:sldChg chg="modSp mod modAnim">
        <pc:chgData name="Schneider, John Brand" userId="0a27f970-e9e3-4a42-989b-114aef573237" providerId="ADAL" clId="{C80E4C58-BD47-2747-B1B7-EB8B0F8EE648}" dt="2021-12-08T02:46:28.732" v="246" actId="1076"/>
        <pc:sldMkLst>
          <pc:docMk/>
          <pc:sldMk cId="662587354" sldId="850"/>
        </pc:sldMkLst>
      </pc:sldChg>
      <pc:sldChg chg="addSp delSp modSp new del mod modAnim">
        <pc:chgData name="Schneider, John Brand" userId="0a27f970-e9e3-4a42-989b-114aef573237" providerId="ADAL" clId="{C80E4C58-BD47-2747-B1B7-EB8B0F8EE648}" dt="2021-12-08T02:35:56.615" v="231" actId="2696"/>
        <pc:sldMkLst>
          <pc:docMk/>
          <pc:sldMk cId="957092422" sldId="852"/>
        </pc:sldMkLst>
      </pc:sldChg>
      <pc:sldChg chg="addSp delSp modSp new mod modAnim">
        <pc:chgData name="Schneider, John Brand" userId="0a27f970-e9e3-4a42-989b-114aef573237" providerId="ADAL" clId="{C80E4C58-BD47-2747-B1B7-EB8B0F8EE648}" dt="2021-12-08T07:08:29.248" v="818"/>
        <pc:sldMkLst>
          <pc:docMk/>
          <pc:sldMk cId="980986516" sldId="852"/>
        </pc:sldMkLst>
      </pc:sldChg>
      <pc:sldChg chg="addSp delSp modSp new del mod delAnim modAnim">
        <pc:chgData name="Schneider, John Brand" userId="0a27f970-e9e3-4a42-989b-114aef573237" providerId="ADAL" clId="{C80E4C58-BD47-2747-B1B7-EB8B0F8EE648}" dt="2021-12-08T02:07:31.643" v="151" actId="2696"/>
        <pc:sldMkLst>
          <pc:docMk/>
          <pc:sldMk cId="3216789845" sldId="852"/>
        </pc:sldMkLst>
      </pc:sldChg>
      <pc:sldChg chg="addSp delSp modSp new mod modAnim">
        <pc:chgData name="Schneider, John Brand" userId="0a27f970-e9e3-4a42-989b-114aef573237" providerId="ADAL" clId="{C80E4C58-BD47-2747-B1B7-EB8B0F8EE648}" dt="2021-12-08T07:14:05.014" v="948"/>
        <pc:sldMkLst>
          <pc:docMk/>
          <pc:sldMk cId="1021412241" sldId="853"/>
        </pc:sldMkLst>
      </pc:sldChg>
    </pc:docChg>
  </pc:docChgLst>
  <pc:docChgLst>
    <pc:chgData name="Schneider, John Brand" userId="0a27f970-e9e3-4a42-989b-114aef573237" providerId="ADAL" clId="{D8B15581-DD01-F64F-A1B4-CDBCB206A4A6}"/>
    <pc:docChg chg="undo custSel addSld delSld modSld sldOrd">
      <pc:chgData name="Schneider, John Brand" userId="0a27f970-e9e3-4a42-989b-114aef573237" providerId="ADAL" clId="{D8B15581-DD01-F64F-A1B4-CDBCB206A4A6}" dt="2022-12-09T18:36:24.327" v="2020" actId="20577"/>
      <pc:docMkLst>
        <pc:docMk/>
      </pc:docMkLst>
      <pc:sldChg chg="addSp delSp modSp mod delAnim modAnim">
        <pc:chgData name="Schneider, John Brand" userId="0a27f970-e9e3-4a42-989b-114aef573237" providerId="ADAL" clId="{D8B15581-DD01-F64F-A1B4-CDBCB206A4A6}" dt="2022-12-09T00:44:19.448" v="1475" actId="255"/>
        <pc:sldMkLst>
          <pc:docMk/>
          <pc:sldMk cId="1602654446" sldId="256"/>
        </pc:sldMkLst>
      </pc:sldChg>
      <pc:sldChg chg="addSp delSp modSp mod ord delAnim modAnim">
        <pc:chgData name="Schneider, John Brand" userId="0a27f970-e9e3-4a42-989b-114aef573237" providerId="ADAL" clId="{D8B15581-DD01-F64F-A1B4-CDBCB206A4A6}" dt="2022-12-09T03:10:01.241" v="1668"/>
        <pc:sldMkLst>
          <pc:docMk/>
          <pc:sldMk cId="2668303500" sldId="348"/>
        </pc:sldMkLst>
      </pc:sldChg>
      <pc:sldChg chg="addSp delSp modSp mod modAnim">
        <pc:chgData name="Schneider, John Brand" userId="0a27f970-e9e3-4a42-989b-114aef573237" providerId="ADAL" clId="{D8B15581-DD01-F64F-A1B4-CDBCB206A4A6}" dt="2022-12-09T03:37:35.578" v="1799"/>
        <pc:sldMkLst>
          <pc:docMk/>
          <pc:sldMk cId="2028323216" sldId="481"/>
        </pc:sldMkLst>
      </pc:sldChg>
      <pc:sldChg chg="modSp">
        <pc:chgData name="Schneider, John Brand" userId="0a27f970-e9e3-4a42-989b-114aef573237" providerId="ADAL" clId="{D8B15581-DD01-F64F-A1B4-CDBCB206A4A6}" dt="2022-12-09T18:36:24.327" v="2020" actId="20577"/>
        <pc:sldMkLst>
          <pc:docMk/>
          <pc:sldMk cId="1589358206" sldId="485"/>
        </pc:sldMkLst>
      </pc:sldChg>
      <pc:sldChg chg="addSp delSp modSp mod delAnim modAnim">
        <pc:chgData name="Schneider, John Brand" userId="0a27f970-e9e3-4a42-989b-114aef573237" providerId="ADAL" clId="{D8B15581-DD01-F64F-A1B4-CDBCB206A4A6}" dt="2022-12-09T04:10:26.810" v="1939" actId="1035"/>
        <pc:sldMkLst>
          <pc:docMk/>
          <pc:sldMk cId="2417322510" sldId="718"/>
        </pc:sldMkLst>
      </pc:sldChg>
      <pc:sldChg chg="del">
        <pc:chgData name="Schneider, John Brand" userId="0a27f970-e9e3-4a42-989b-114aef573237" providerId="ADAL" clId="{D8B15581-DD01-F64F-A1B4-CDBCB206A4A6}" dt="2022-12-08T04:35:18.649" v="91" actId="2696"/>
        <pc:sldMkLst>
          <pc:docMk/>
          <pc:sldMk cId="2329293694" sldId="762"/>
        </pc:sldMkLst>
      </pc:sldChg>
      <pc:sldChg chg="del">
        <pc:chgData name="Schneider, John Brand" userId="0a27f970-e9e3-4a42-989b-114aef573237" providerId="ADAL" clId="{D8B15581-DD01-F64F-A1B4-CDBCB206A4A6}" dt="2022-12-08T04:35:18.649" v="91" actId="2696"/>
        <pc:sldMkLst>
          <pc:docMk/>
          <pc:sldMk cId="289102207" sldId="794"/>
        </pc:sldMkLst>
      </pc:sldChg>
      <pc:sldChg chg="del">
        <pc:chgData name="Schneider, John Brand" userId="0a27f970-e9e3-4a42-989b-114aef573237" providerId="ADAL" clId="{D8B15581-DD01-F64F-A1B4-CDBCB206A4A6}" dt="2022-12-08T04:35:18.649" v="91" actId="2696"/>
        <pc:sldMkLst>
          <pc:docMk/>
          <pc:sldMk cId="3204466144" sldId="799"/>
        </pc:sldMkLst>
      </pc:sldChg>
      <pc:sldChg chg="del">
        <pc:chgData name="Schneider, John Brand" userId="0a27f970-e9e3-4a42-989b-114aef573237" providerId="ADAL" clId="{D8B15581-DD01-F64F-A1B4-CDBCB206A4A6}" dt="2022-12-08T04:35:18.649" v="91" actId="2696"/>
        <pc:sldMkLst>
          <pc:docMk/>
          <pc:sldMk cId="3911252472" sldId="800"/>
        </pc:sldMkLst>
      </pc:sldChg>
      <pc:sldChg chg="del">
        <pc:chgData name="Schneider, John Brand" userId="0a27f970-e9e3-4a42-989b-114aef573237" providerId="ADAL" clId="{D8B15581-DD01-F64F-A1B4-CDBCB206A4A6}" dt="2022-12-08T04:35:18.649" v="91" actId="2696"/>
        <pc:sldMkLst>
          <pc:docMk/>
          <pc:sldMk cId="2365904114" sldId="829"/>
        </pc:sldMkLst>
      </pc:sldChg>
      <pc:sldChg chg="del">
        <pc:chgData name="Schneider, John Brand" userId="0a27f970-e9e3-4a42-989b-114aef573237" providerId="ADAL" clId="{D8B15581-DD01-F64F-A1B4-CDBCB206A4A6}" dt="2022-12-08T04:35:18.649" v="91" actId="2696"/>
        <pc:sldMkLst>
          <pc:docMk/>
          <pc:sldMk cId="315484528" sldId="839"/>
        </pc:sldMkLst>
      </pc:sldChg>
      <pc:sldChg chg="del">
        <pc:chgData name="Schneider, John Brand" userId="0a27f970-e9e3-4a42-989b-114aef573237" providerId="ADAL" clId="{D8B15581-DD01-F64F-A1B4-CDBCB206A4A6}" dt="2022-12-08T04:35:18.649" v="91" actId="2696"/>
        <pc:sldMkLst>
          <pc:docMk/>
          <pc:sldMk cId="4284952161" sldId="845"/>
        </pc:sldMkLst>
      </pc:sldChg>
      <pc:sldChg chg="addSp delSp modSp add mod delAnim modAnim">
        <pc:chgData name="Schneider, John Brand" userId="0a27f970-e9e3-4a42-989b-114aef573237" providerId="ADAL" clId="{D8B15581-DD01-F64F-A1B4-CDBCB206A4A6}" dt="2022-12-08T23:17:26.555" v="823"/>
        <pc:sldMkLst>
          <pc:docMk/>
          <pc:sldMk cId="662587354" sldId="850"/>
        </pc:sldMkLst>
      </pc:sldChg>
      <pc:sldChg chg="addSp delSp modSp add mod delAnim modAnim">
        <pc:chgData name="Schneider, John Brand" userId="0a27f970-e9e3-4a42-989b-114aef573237" providerId="ADAL" clId="{D8B15581-DD01-F64F-A1B4-CDBCB206A4A6}" dt="2022-12-09T00:25:48.877" v="990"/>
        <pc:sldMkLst>
          <pc:docMk/>
          <pc:sldMk cId="3835205782" sldId="851"/>
        </pc:sldMkLst>
      </pc:sldChg>
      <pc:sldChg chg="addSp delSp modSp mod delAnim modAnim">
        <pc:chgData name="Schneider, John Brand" userId="0a27f970-e9e3-4a42-989b-114aef573237" providerId="ADAL" clId="{D8B15581-DD01-F64F-A1B4-CDBCB206A4A6}" dt="2022-12-09T04:20:20.605" v="1973"/>
        <pc:sldMkLst>
          <pc:docMk/>
          <pc:sldMk cId="4287703711" sldId="877"/>
        </pc:sldMkLst>
      </pc:sldChg>
      <pc:sldChg chg="addSp delSp modSp new mod">
        <pc:chgData name="Schneider, John Brand" userId="0a27f970-e9e3-4a42-989b-114aef573237" providerId="ADAL" clId="{D8B15581-DD01-F64F-A1B4-CDBCB206A4A6}" dt="2022-12-09T02:45:32.291" v="1603" actId="1038"/>
        <pc:sldMkLst>
          <pc:docMk/>
          <pc:sldMk cId="3431101108" sldId="880"/>
        </pc:sldMkLst>
      </pc:sldChg>
      <pc:sldChg chg="addSp delSp modSp new mod delAnim modAnim">
        <pc:chgData name="Schneider, John Brand" userId="0a27f970-e9e3-4a42-989b-114aef573237" providerId="ADAL" clId="{D8B15581-DD01-F64F-A1B4-CDBCB206A4A6}" dt="2022-12-08T23:11:39.642" v="791" actId="20577"/>
        <pc:sldMkLst>
          <pc:docMk/>
          <pc:sldMk cId="2588702539" sldId="881"/>
        </pc:sldMkLst>
      </pc:sldChg>
      <pc:sldChg chg="addSp delSp modSp new mod modAnim">
        <pc:chgData name="Schneider, John Brand" userId="0a27f970-e9e3-4a42-989b-114aef573237" providerId="ADAL" clId="{D8B15581-DD01-F64F-A1B4-CDBCB206A4A6}" dt="2022-12-09T02:45:16.203" v="1589" actId="20577"/>
        <pc:sldMkLst>
          <pc:docMk/>
          <pc:sldMk cId="3340840954" sldId="882"/>
        </pc:sldMkLst>
      </pc:sldChg>
      <pc:sldChg chg="addSp modSp add mod modAnim">
        <pc:chgData name="Schneider, John Brand" userId="0a27f970-e9e3-4a42-989b-114aef573237" providerId="ADAL" clId="{D8B15581-DD01-F64F-A1B4-CDBCB206A4A6}" dt="2022-12-09T03:03:36.421" v="1652"/>
        <pc:sldMkLst>
          <pc:docMk/>
          <pc:sldMk cId="98860818" sldId="883"/>
        </pc:sldMkLst>
      </pc:sldChg>
      <pc:sldChg chg="addSp modSp add mod modAnim">
        <pc:chgData name="Schneider, John Brand" userId="0a27f970-e9e3-4a42-989b-114aef573237" providerId="ADAL" clId="{D8B15581-DD01-F64F-A1B4-CDBCB206A4A6}" dt="2022-12-09T03:13:32.802" v="1677"/>
        <pc:sldMkLst>
          <pc:docMk/>
          <pc:sldMk cId="2953859269" sldId="884"/>
        </pc:sldMkLst>
      </pc:sldChg>
      <pc:sldChg chg="addSp modSp add mod ord modAnim">
        <pc:chgData name="Schneider, John Brand" userId="0a27f970-e9e3-4a42-989b-114aef573237" providerId="ADAL" clId="{D8B15581-DD01-F64F-A1B4-CDBCB206A4A6}" dt="2022-12-09T04:28:39.216" v="1983" actId="1076"/>
        <pc:sldMkLst>
          <pc:docMk/>
          <pc:sldMk cId="310480526" sldId="885"/>
        </pc:sldMkLst>
      </pc:sldChg>
      <pc:sldChg chg="addSp modSp add del mod modAnim">
        <pc:chgData name="Schneider, John Brand" userId="0a27f970-e9e3-4a42-989b-114aef573237" providerId="ADAL" clId="{D8B15581-DD01-F64F-A1B4-CDBCB206A4A6}" dt="2022-12-09T03:25:52.912" v="1728" actId="2696"/>
        <pc:sldMkLst>
          <pc:docMk/>
          <pc:sldMk cId="1429110040" sldId="886"/>
        </pc:sldMkLst>
      </pc:sldChg>
      <pc:sldChg chg="addSp delSp modSp add mod delAnim modAnim">
        <pc:chgData name="Schneider, John Brand" userId="0a27f970-e9e3-4a42-989b-114aef573237" providerId="ADAL" clId="{D8B15581-DD01-F64F-A1B4-CDBCB206A4A6}" dt="2022-12-09T03:20:47.721" v="1699"/>
        <pc:sldMkLst>
          <pc:docMk/>
          <pc:sldMk cId="2689723387" sldId="887"/>
        </pc:sldMkLst>
      </pc:sldChg>
      <pc:sldChg chg="addSp modSp add modAnim">
        <pc:chgData name="Schneider, John Brand" userId="0a27f970-e9e3-4a42-989b-114aef573237" providerId="ADAL" clId="{D8B15581-DD01-F64F-A1B4-CDBCB206A4A6}" dt="2022-12-09T03:25:46.514" v="1727"/>
        <pc:sldMkLst>
          <pc:docMk/>
          <pc:sldMk cId="2308390876" sldId="888"/>
        </pc:sldMkLst>
      </pc:sldChg>
      <pc:sldChg chg="addSp modSp add mod modAnim">
        <pc:chgData name="Schneider, John Brand" userId="0a27f970-e9e3-4a42-989b-114aef573237" providerId="ADAL" clId="{D8B15581-DD01-F64F-A1B4-CDBCB206A4A6}" dt="2022-12-09T03:42:21.128" v="1824"/>
        <pc:sldMkLst>
          <pc:docMk/>
          <pc:sldMk cId="2014596416" sldId="889"/>
        </pc:sldMkLst>
      </pc:sldChg>
      <pc:sldChg chg="addSp modSp add mod modAnim">
        <pc:chgData name="Schneider, John Brand" userId="0a27f970-e9e3-4a42-989b-114aef573237" providerId="ADAL" clId="{D8B15581-DD01-F64F-A1B4-CDBCB206A4A6}" dt="2022-12-09T04:31:56.957" v="2006"/>
        <pc:sldMkLst>
          <pc:docMk/>
          <pc:sldMk cId="668781560" sldId="890"/>
        </pc:sldMkLst>
      </pc:sldChg>
      <pc:sldChg chg="addSp modSp add mod modAnim">
        <pc:chgData name="Schneider, John Brand" userId="0a27f970-e9e3-4a42-989b-114aef573237" providerId="ADAL" clId="{D8B15581-DD01-F64F-A1B4-CDBCB206A4A6}" dt="2022-12-09T03:55:47.505" v="1873"/>
        <pc:sldMkLst>
          <pc:docMk/>
          <pc:sldMk cId="2887491966" sldId="891"/>
        </pc:sldMkLst>
      </pc:sldChg>
      <pc:sldChg chg="addSp modSp add mod modAnim">
        <pc:chgData name="Schneider, John Brand" userId="0a27f970-e9e3-4a42-989b-114aef573237" providerId="ADAL" clId="{D8B15581-DD01-F64F-A1B4-CDBCB206A4A6}" dt="2022-12-09T03:50:38.645" v="1842"/>
        <pc:sldMkLst>
          <pc:docMk/>
          <pc:sldMk cId="3940421548" sldId="892"/>
        </pc:sldMkLst>
      </pc:sldChg>
      <pc:sldChg chg="addSp modSp add mod modAnim">
        <pc:chgData name="Schneider, John Brand" userId="0a27f970-e9e3-4a42-989b-114aef573237" providerId="ADAL" clId="{D8B15581-DD01-F64F-A1B4-CDBCB206A4A6}" dt="2022-12-09T03:58:09.252" v="1881"/>
        <pc:sldMkLst>
          <pc:docMk/>
          <pc:sldMk cId="3138540450" sldId="893"/>
        </pc:sldMkLst>
      </pc:sldChg>
      <pc:sldChg chg="addSp modSp add mod modAnim">
        <pc:chgData name="Schneider, John Brand" userId="0a27f970-e9e3-4a42-989b-114aef573237" providerId="ADAL" clId="{D8B15581-DD01-F64F-A1B4-CDBCB206A4A6}" dt="2022-12-09T04:05:15.265" v="1903"/>
        <pc:sldMkLst>
          <pc:docMk/>
          <pc:sldMk cId="297610289" sldId="894"/>
        </pc:sldMkLst>
      </pc:sldChg>
      <pc:sldChg chg="add del">
        <pc:chgData name="Schneider, John Brand" userId="0a27f970-e9e3-4a42-989b-114aef573237" providerId="ADAL" clId="{D8B15581-DD01-F64F-A1B4-CDBCB206A4A6}" dt="2022-12-09T03:59:08.028" v="1882" actId="2696"/>
        <pc:sldMkLst>
          <pc:docMk/>
          <pc:sldMk cId="2304044209" sldId="894"/>
        </pc:sldMkLst>
      </pc:sldChg>
      <pc:sldChg chg="addSp delSp modSp add mod delAnim modAnim">
        <pc:chgData name="Schneider, John Brand" userId="0a27f970-e9e3-4a42-989b-114aef573237" providerId="ADAL" clId="{D8B15581-DD01-F64F-A1B4-CDBCB206A4A6}" dt="2022-12-09T04:09:27.973" v="1925"/>
        <pc:sldMkLst>
          <pc:docMk/>
          <pc:sldMk cId="3448783137" sldId="895"/>
        </pc:sldMkLst>
      </pc:sldChg>
      <pc:sldChg chg="addSp modSp add mod modAnim">
        <pc:chgData name="Schneider, John Brand" userId="0a27f970-e9e3-4a42-989b-114aef573237" providerId="ADAL" clId="{D8B15581-DD01-F64F-A1B4-CDBCB206A4A6}" dt="2022-12-09T04:08:04.949" v="1917"/>
        <pc:sldMkLst>
          <pc:docMk/>
          <pc:sldMk cId="1888605725" sldId="896"/>
        </pc:sldMkLst>
      </pc:sldChg>
      <pc:sldChg chg="addSp modSp add mod modAnim">
        <pc:chgData name="Schneider, John Brand" userId="0a27f970-e9e3-4a42-989b-114aef573237" providerId="ADAL" clId="{D8B15581-DD01-F64F-A1B4-CDBCB206A4A6}" dt="2022-12-09T04:13:20.431" v="1951"/>
        <pc:sldMkLst>
          <pc:docMk/>
          <pc:sldMk cId="3497523698" sldId="897"/>
        </pc:sldMkLst>
      </pc:sldChg>
      <pc:sldChg chg="addSp modSp add mod modAnim">
        <pc:chgData name="Schneider, John Brand" userId="0a27f970-e9e3-4a42-989b-114aef573237" providerId="ADAL" clId="{D8B15581-DD01-F64F-A1B4-CDBCB206A4A6}" dt="2022-12-09T04:16:37.111" v="1964"/>
        <pc:sldMkLst>
          <pc:docMk/>
          <pc:sldMk cId="2743376873" sldId="898"/>
        </pc:sldMkLst>
      </pc:sldChg>
      <pc:sldChg chg="addSp delSp modSp add mod modAnim">
        <pc:chgData name="Schneider, John Brand" userId="0a27f970-e9e3-4a42-989b-114aef573237" providerId="ADAL" clId="{D8B15581-DD01-F64F-A1B4-CDBCB206A4A6}" dt="2022-12-09T04:21:48.346" v="1979"/>
        <pc:sldMkLst>
          <pc:docMk/>
          <pc:sldMk cId="3971509270" sldId="899"/>
        </pc:sldMkLst>
      </pc:sldChg>
      <pc:sldChg chg="delSp add mod modAnim">
        <pc:chgData name="Schneider, John Brand" userId="0a27f970-e9e3-4a42-989b-114aef573237" providerId="ADAL" clId="{D8B15581-DD01-F64F-A1B4-CDBCB206A4A6}" dt="2022-12-09T04:22:24.233" v="1982"/>
        <pc:sldMkLst>
          <pc:docMk/>
          <pc:sldMk cId="805576939" sldId="900"/>
        </pc:sldMkLst>
      </pc:sldChg>
    </pc:docChg>
  </pc:docChgLst>
  <pc:docChgLst>
    <pc:chgData name="Schneider, John Brand" userId="0a27f970-e9e3-4a42-989b-114aef573237" providerId="ADAL" clId="{119A9621-6B91-3349-AF62-D4E4B81FC863}"/>
    <pc:docChg chg="modSld">
      <pc:chgData name="Schneider, John Brand" userId="0a27f970-e9e3-4a42-989b-114aef573237" providerId="ADAL" clId="{119A9621-6B91-3349-AF62-D4E4B81FC863}" dt="2023-04-28T18:15:37.498" v="1" actId="20577"/>
      <pc:docMkLst>
        <pc:docMk/>
      </pc:docMkLst>
      <pc:sldChg chg="modSp mod">
        <pc:chgData name="Schneider, John Brand" userId="0a27f970-e9e3-4a42-989b-114aef573237" providerId="ADAL" clId="{119A9621-6B91-3349-AF62-D4E4B81FC863}" dt="2023-04-28T18:15:31.428" v="0" actId="20577"/>
        <pc:sldMkLst>
          <pc:docMk/>
          <pc:sldMk cId="4287703711" sldId="877"/>
        </pc:sldMkLst>
      </pc:sldChg>
      <pc:sldChg chg="modSp mod">
        <pc:chgData name="Schneider, John Brand" userId="0a27f970-e9e3-4a42-989b-114aef573237" providerId="ADAL" clId="{119A9621-6B91-3349-AF62-D4E4B81FC863}" dt="2023-04-28T18:15:37.498" v="1" actId="20577"/>
        <pc:sldMkLst>
          <pc:docMk/>
          <pc:sldMk cId="805576939" sldId="900"/>
        </pc:sldMkLst>
      </pc:sldChg>
    </pc:docChg>
  </pc:docChgLst>
  <pc:docChgLst>
    <pc:chgData name="Schneider, John Brand" userId="0a27f970-e9e3-4a42-989b-114aef573237" providerId="ADAL" clId="{1930AAA3-2A42-7842-BE10-216B310AF2D2}"/>
    <pc:docChg chg="undo custSel modSld">
      <pc:chgData name="Schneider, John Brand" userId="0a27f970-e9e3-4a42-989b-114aef573237" providerId="ADAL" clId="{1930AAA3-2A42-7842-BE10-216B310AF2D2}" dt="2023-12-08T18:34:44.213" v="576" actId="20577"/>
      <pc:docMkLst>
        <pc:docMk/>
      </pc:docMkLst>
      <pc:sldChg chg="modSp">
        <pc:chgData name="Schneider, John Brand" userId="0a27f970-e9e3-4a42-989b-114aef573237" providerId="ADAL" clId="{1930AAA3-2A42-7842-BE10-216B310AF2D2}" dt="2023-12-05T01:47:01.008" v="51" actId="20577"/>
        <pc:sldMkLst>
          <pc:docMk/>
          <pc:sldMk cId="1602654446" sldId="256"/>
        </pc:sldMkLst>
      </pc:sldChg>
      <pc:sldChg chg="modSp modAnim">
        <pc:chgData name="Schneider, John Brand" userId="0a27f970-e9e3-4a42-989b-114aef573237" providerId="ADAL" clId="{1930AAA3-2A42-7842-BE10-216B310AF2D2}" dt="2023-12-08T18:34:44.213" v="576" actId="20577"/>
        <pc:sldMkLst>
          <pc:docMk/>
          <pc:sldMk cId="1589358206" sldId="485"/>
        </pc:sldMkLst>
      </pc:sldChg>
      <pc:sldChg chg="addSp modSp mod">
        <pc:chgData name="Schneider, John Brand" userId="0a27f970-e9e3-4a42-989b-114aef573237" providerId="ADAL" clId="{1930AAA3-2A42-7842-BE10-216B310AF2D2}" dt="2023-12-08T18:23:03.274" v="429" actId="20577"/>
        <pc:sldMkLst>
          <pc:docMk/>
          <pc:sldMk cId="2417322510" sldId="718"/>
        </pc:sldMkLst>
      </pc:sldChg>
      <pc:sldChg chg="addSp modSp mod modAnim">
        <pc:chgData name="Schneider, John Brand" userId="0a27f970-e9e3-4a42-989b-114aef573237" providerId="ADAL" clId="{1930AAA3-2A42-7842-BE10-216B310AF2D2}" dt="2023-12-07T03:29:26.063" v="282"/>
        <pc:sldMkLst>
          <pc:docMk/>
          <pc:sldMk cId="662587354" sldId="850"/>
        </pc:sldMkLst>
      </pc:sldChg>
      <pc:sldChg chg="modSp mod">
        <pc:chgData name="Schneider, John Brand" userId="0a27f970-e9e3-4a42-989b-114aef573237" providerId="ADAL" clId="{1930AAA3-2A42-7842-BE10-216B310AF2D2}" dt="2023-12-05T02:43:17.618" v="85" actId="1036"/>
        <pc:sldMkLst>
          <pc:docMk/>
          <pc:sldMk cId="3835205782" sldId="851"/>
        </pc:sldMkLst>
      </pc:sldChg>
      <pc:sldChg chg="addSp modSp mod modAnim">
        <pc:chgData name="Schneider, John Brand" userId="0a27f970-e9e3-4a42-989b-114aef573237" providerId="ADAL" clId="{1930AAA3-2A42-7842-BE10-216B310AF2D2}" dt="2023-12-08T18:31:41.826" v="545" actId="1076"/>
        <pc:sldMkLst>
          <pc:docMk/>
          <pc:sldMk cId="4287703711" sldId="877"/>
        </pc:sldMkLst>
      </pc:sldChg>
      <pc:sldChg chg="addSp modSp mod modAnim">
        <pc:chgData name="Schneider, John Brand" userId="0a27f970-e9e3-4a42-989b-114aef573237" providerId="ADAL" clId="{1930AAA3-2A42-7842-BE10-216B310AF2D2}" dt="2023-12-08T18:17:17.055" v="377" actId="20577"/>
        <pc:sldMkLst>
          <pc:docMk/>
          <pc:sldMk cId="2588702539" sldId="881"/>
        </pc:sldMkLst>
      </pc:sldChg>
      <pc:sldChg chg="addSp delSp modSp mod delAnim modAnim">
        <pc:chgData name="Schneider, John Brand" userId="0a27f970-e9e3-4a42-989b-114aef573237" providerId="ADAL" clId="{1930AAA3-2A42-7842-BE10-216B310AF2D2}" dt="2023-12-08T18:25:21.686" v="436"/>
        <pc:sldMkLst>
          <pc:docMk/>
          <pc:sldMk cId="3448783137" sldId="895"/>
        </pc:sldMkLst>
      </pc:sldChg>
      <pc:sldChg chg="addSp delSp modSp mod delAnim modAnim">
        <pc:chgData name="Schneider, John Brand" userId="0a27f970-e9e3-4a42-989b-114aef573237" providerId="ADAL" clId="{1930AAA3-2A42-7842-BE10-216B310AF2D2}" dt="2023-12-08T18:26:34.976" v="448" actId="6549"/>
        <pc:sldMkLst>
          <pc:docMk/>
          <pc:sldMk cId="1888605725" sldId="896"/>
        </pc:sldMkLst>
      </pc:sldChg>
      <pc:sldChg chg="addSp modSp mod modAnim">
        <pc:chgData name="Schneider, John Brand" userId="0a27f970-e9e3-4a42-989b-114aef573237" providerId="ADAL" clId="{1930AAA3-2A42-7842-BE10-216B310AF2D2}" dt="2023-12-08T18:32:07.680" v="555" actId="1076"/>
        <pc:sldMkLst>
          <pc:docMk/>
          <pc:sldMk cId="3971509270" sldId="899"/>
        </pc:sldMkLst>
      </pc:sldChg>
    </pc:docChg>
  </pc:docChgLst>
  <pc:docChgLst>
    <pc:chgData name="Schneider, John Brand" userId="0a27f970-e9e3-4a42-989b-114aef573237" providerId="ADAL" clId="{605F64F9-A127-5144-84E9-880EDE3145D5}"/>
    <pc:docChg chg="custSel modSld">
      <pc:chgData name="Schneider, John Brand" userId="0a27f970-e9e3-4a42-989b-114aef573237" providerId="ADAL" clId="{605F64F9-A127-5144-84E9-880EDE3145D5}" dt="2025-04-25T19:34:33.666" v="312" actId="20577"/>
      <pc:docMkLst>
        <pc:docMk/>
      </pc:docMkLst>
      <pc:sldChg chg="addSp delSp modSp mod modTransition delAnim modAnim">
        <pc:chgData name="Schneider, John Brand" userId="0a27f970-e9e3-4a42-989b-114aef573237" providerId="ADAL" clId="{605F64F9-A127-5144-84E9-880EDE3145D5}" dt="2025-04-25T19:11:54.999" v="189" actId="1036"/>
        <pc:sldMkLst>
          <pc:docMk/>
          <pc:sldMk cId="1602654446" sldId="256"/>
        </pc:sldMkLst>
        <pc:spChg chg="add mod">
          <ac:chgData name="Schneider, John Brand" userId="0a27f970-e9e3-4a42-989b-114aef573237" providerId="ADAL" clId="{605F64F9-A127-5144-84E9-880EDE3145D5}" dt="2025-04-25T19:11:54.999" v="189" actId="1036"/>
          <ac:spMkLst>
            <pc:docMk/>
            <pc:sldMk cId="1602654446" sldId="256"/>
            <ac:spMk id="3" creationId="{82A1DCBD-A92F-9982-D8E8-412EC414A577}"/>
          </ac:spMkLst>
        </pc:spChg>
        <pc:spChg chg="mod">
          <ac:chgData name="Schneider, John Brand" userId="0a27f970-e9e3-4a42-989b-114aef573237" providerId="ADAL" clId="{605F64F9-A127-5144-84E9-880EDE3145D5}" dt="2025-04-25T19:11:47.425" v="170" actId="20577"/>
          <ac:spMkLst>
            <pc:docMk/>
            <pc:sldMk cId="1602654446" sldId="256"/>
            <ac:spMk id="4" creationId="{FE883BDC-93FB-0B4F-A2FD-142C2FECBEE8}"/>
          </ac:spMkLst>
        </pc:spChg>
        <pc:spChg chg="add mod">
          <ac:chgData name="Schneider, John Brand" userId="0a27f970-e9e3-4a42-989b-114aef573237" providerId="ADAL" clId="{605F64F9-A127-5144-84E9-880EDE3145D5}" dt="2025-04-20T02:06:37.663" v="32"/>
          <ac:spMkLst>
            <pc:docMk/>
            <pc:sldMk cId="1602654446" sldId="256"/>
            <ac:spMk id="5" creationId="{0A3DA422-B0B0-3D6D-BD75-1232D3C6EC47}"/>
          </ac:spMkLst>
        </pc:spChg>
      </pc:sldChg>
      <pc:sldChg chg="modTransition">
        <pc:chgData name="Schneider, John Brand" userId="0a27f970-e9e3-4a42-989b-114aef573237" providerId="ADAL" clId="{605F64F9-A127-5144-84E9-880EDE3145D5}" dt="2025-04-25T06:53:09.387" v="34"/>
        <pc:sldMkLst>
          <pc:docMk/>
          <pc:sldMk cId="2668303500" sldId="348"/>
        </pc:sldMkLst>
      </pc:sldChg>
      <pc:sldChg chg="addSp modSp mod modTransition modAnim">
        <pc:chgData name="Schneider, John Brand" userId="0a27f970-e9e3-4a42-989b-114aef573237" providerId="ADAL" clId="{605F64F9-A127-5144-84E9-880EDE3145D5}" dt="2025-04-25T19:21:38.887" v="216"/>
        <pc:sldMkLst>
          <pc:docMk/>
          <pc:sldMk cId="2028323216" sldId="481"/>
        </pc:sldMkLst>
        <pc:cxnChg chg="add mod">
          <ac:chgData name="Schneider, John Brand" userId="0a27f970-e9e3-4a42-989b-114aef573237" providerId="ADAL" clId="{605F64F9-A127-5144-84E9-880EDE3145D5}" dt="2025-04-25T19:20:23.773" v="204" actId="1076"/>
          <ac:cxnSpMkLst>
            <pc:docMk/>
            <pc:sldMk cId="2028323216" sldId="481"/>
            <ac:cxnSpMk id="9" creationId="{DD3C8A5F-B352-5709-A76B-DE5AF0016352}"/>
          </ac:cxnSpMkLst>
        </pc:cxnChg>
        <pc:cxnChg chg="add mod">
          <ac:chgData name="Schneider, John Brand" userId="0a27f970-e9e3-4a42-989b-114aef573237" providerId="ADAL" clId="{605F64F9-A127-5144-84E9-880EDE3145D5}" dt="2025-04-25T19:20:40.107" v="208" actId="1036"/>
          <ac:cxnSpMkLst>
            <pc:docMk/>
            <pc:sldMk cId="2028323216" sldId="481"/>
            <ac:cxnSpMk id="11" creationId="{AD62E2D0-3593-14DC-FEA2-EB1F84FBBE8A}"/>
          </ac:cxnSpMkLst>
        </pc:cxnChg>
        <pc:cxnChg chg="add mod">
          <ac:chgData name="Schneider, John Brand" userId="0a27f970-e9e3-4a42-989b-114aef573237" providerId="ADAL" clId="{605F64F9-A127-5144-84E9-880EDE3145D5}" dt="2025-04-25T19:20:30.918" v="205" actId="1076"/>
          <ac:cxnSpMkLst>
            <pc:docMk/>
            <pc:sldMk cId="2028323216" sldId="481"/>
            <ac:cxnSpMk id="12" creationId="{90678A23-D672-B46A-1553-0A8E6C286829}"/>
          </ac:cxnSpMkLst>
        </pc:cxnChg>
        <pc:cxnChg chg="add mod">
          <ac:chgData name="Schneider, John Brand" userId="0a27f970-e9e3-4a42-989b-114aef573237" providerId="ADAL" clId="{605F64F9-A127-5144-84E9-880EDE3145D5}" dt="2025-04-25T19:20:47.771" v="209" actId="1076"/>
          <ac:cxnSpMkLst>
            <pc:docMk/>
            <pc:sldMk cId="2028323216" sldId="481"/>
            <ac:cxnSpMk id="13" creationId="{C95A049A-D52F-BC88-1143-D87AAEB91CBE}"/>
          </ac:cxnSpMkLst>
        </pc:cxnChg>
        <pc:cxnChg chg="add mod">
          <ac:chgData name="Schneider, John Brand" userId="0a27f970-e9e3-4a42-989b-114aef573237" providerId="ADAL" clId="{605F64F9-A127-5144-84E9-880EDE3145D5}" dt="2025-04-25T19:21:22.025" v="215" actId="1037"/>
          <ac:cxnSpMkLst>
            <pc:docMk/>
            <pc:sldMk cId="2028323216" sldId="481"/>
            <ac:cxnSpMk id="14" creationId="{7B0CA181-52D0-C6FF-41E6-CEA76B5F9CB1}"/>
          </ac:cxnSpMkLst>
        </pc:cxnChg>
        <pc:cxnChg chg="add mod">
          <ac:chgData name="Schneider, John Brand" userId="0a27f970-e9e3-4a42-989b-114aef573237" providerId="ADAL" clId="{605F64F9-A127-5144-84E9-880EDE3145D5}" dt="2025-04-25T19:21:22.025" v="215" actId="1037"/>
          <ac:cxnSpMkLst>
            <pc:docMk/>
            <pc:sldMk cId="2028323216" sldId="481"/>
            <ac:cxnSpMk id="15" creationId="{B849BA19-301F-F04E-6B23-2798B54E2BC9}"/>
          </ac:cxnSpMkLst>
        </pc:cxnChg>
      </pc:sldChg>
      <pc:sldChg chg="modSp modTransition">
        <pc:chgData name="Schneider, John Brand" userId="0a27f970-e9e3-4a42-989b-114aef573237" providerId="ADAL" clId="{605F64F9-A127-5144-84E9-880EDE3145D5}" dt="2025-04-25T19:34:33.666" v="312" actId="20577"/>
        <pc:sldMkLst>
          <pc:docMk/>
          <pc:sldMk cId="1589358206" sldId="485"/>
        </pc:sldMkLst>
        <pc:spChg chg="mod">
          <ac:chgData name="Schneider, John Brand" userId="0a27f970-e9e3-4a42-989b-114aef573237" providerId="ADAL" clId="{605F64F9-A127-5144-84E9-880EDE3145D5}" dt="2025-04-25T19:34:33.666" v="312" actId="20577"/>
          <ac:spMkLst>
            <pc:docMk/>
            <pc:sldMk cId="1589358206" sldId="485"/>
            <ac:spMk id="6" creationId="{06BE6E21-7167-774C-AE94-ED3E2460A7B4}"/>
          </ac:spMkLst>
        </pc:spChg>
      </pc:sldChg>
      <pc:sldChg chg="modSp mod modTransition">
        <pc:chgData name="Schneider, John Brand" userId="0a27f970-e9e3-4a42-989b-114aef573237" providerId="ADAL" clId="{605F64F9-A127-5144-84E9-880EDE3145D5}" dt="2025-04-25T19:32:30.453" v="310" actId="1038"/>
        <pc:sldMkLst>
          <pc:docMk/>
          <pc:sldMk cId="2417322510" sldId="718"/>
        </pc:sldMkLst>
        <pc:spChg chg="mod">
          <ac:chgData name="Schneider, John Brand" userId="0a27f970-e9e3-4a42-989b-114aef573237" providerId="ADAL" clId="{605F64F9-A127-5144-84E9-880EDE3145D5}" dt="2025-04-25T19:32:22.649" v="308" actId="1037"/>
          <ac:spMkLst>
            <pc:docMk/>
            <pc:sldMk cId="2417322510" sldId="718"/>
            <ac:spMk id="2" creationId="{C2596785-8000-0981-2CBC-57927380904C}"/>
          </ac:spMkLst>
        </pc:spChg>
        <pc:spChg chg="mod">
          <ac:chgData name="Schneider, John Brand" userId="0a27f970-e9e3-4a42-989b-114aef573237" providerId="ADAL" clId="{605F64F9-A127-5144-84E9-880EDE3145D5}" dt="2025-04-25T19:32:22.649" v="308" actId="1037"/>
          <ac:spMkLst>
            <pc:docMk/>
            <pc:sldMk cId="2417322510" sldId="718"/>
            <ac:spMk id="6" creationId="{9B6E7744-F744-B3EE-1F26-B320BA83875F}"/>
          </ac:spMkLst>
        </pc:spChg>
        <pc:spChg chg="mod">
          <ac:chgData name="Schneider, John Brand" userId="0a27f970-e9e3-4a42-989b-114aef573237" providerId="ADAL" clId="{605F64F9-A127-5144-84E9-880EDE3145D5}" dt="2025-04-25T19:32:30.453" v="310" actId="1038"/>
          <ac:spMkLst>
            <pc:docMk/>
            <pc:sldMk cId="2417322510" sldId="718"/>
            <ac:spMk id="8" creationId="{E9143319-AF0C-ACA8-1B3A-3E031AD2A8A7}"/>
          </ac:spMkLst>
        </pc:spChg>
        <pc:spChg chg="mod">
          <ac:chgData name="Schneider, John Brand" userId="0a27f970-e9e3-4a42-989b-114aef573237" providerId="ADAL" clId="{605F64F9-A127-5144-84E9-880EDE3145D5}" dt="2025-04-25T19:32:30.453" v="310" actId="1038"/>
          <ac:spMkLst>
            <pc:docMk/>
            <pc:sldMk cId="2417322510" sldId="718"/>
            <ac:spMk id="9" creationId="{9CD9EAD1-57FF-9E27-59D6-7707E7525A95}"/>
          </ac:spMkLst>
        </pc:spChg>
        <pc:spChg chg="mod">
          <ac:chgData name="Schneider, John Brand" userId="0a27f970-e9e3-4a42-989b-114aef573237" providerId="ADAL" clId="{605F64F9-A127-5144-84E9-880EDE3145D5}" dt="2025-04-25T06:58:00.358" v="156" actId="1037"/>
          <ac:spMkLst>
            <pc:docMk/>
            <pc:sldMk cId="2417322510" sldId="718"/>
            <ac:spMk id="10" creationId="{EDC733BD-7E38-7FBC-591D-927841268681}"/>
          </ac:spMkLst>
        </pc:spChg>
        <pc:spChg chg="mod">
          <ac:chgData name="Schneider, John Brand" userId="0a27f970-e9e3-4a42-989b-114aef573237" providerId="ADAL" clId="{605F64F9-A127-5144-84E9-880EDE3145D5}" dt="2025-04-25T06:57:49.699" v="139" actId="20577"/>
          <ac:spMkLst>
            <pc:docMk/>
            <pc:sldMk cId="2417322510" sldId="718"/>
            <ac:spMk id="11" creationId="{EFE1821F-8B36-BDF5-9450-CE12754A13DB}"/>
          </ac:spMkLst>
        </pc:spChg>
        <pc:picChg chg="mod">
          <ac:chgData name="Schneider, John Brand" userId="0a27f970-e9e3-4a42-989b-114aef573237" providerId="ADAL" clId="{605F64F9-A127-5144-84E9-880EDE3145D5}" dt="2025-04-25T19:32:22.649" v="308" actId="1037"/>
          <ac:picMkLst>
            <pc:docMk/>
            <pc:sldMk cId="2417322510" sldId="718"/>
            <ac:picMk id="3" creationId="{983859CC-DE86-746C-F9A4-B88C4A8B9F8B}"/>
          </ac:picMkLst>
        </pc:picChg>
        <pc:picChg chg="mod">
          <ac:chgData name="Schneider, John Brand" userId="0a27f970-e9e3-4a42-989b-114aef573237" providerId="ADAL" clId="{605F64F9-A127-5144-84E9-880EDE3145D5}" dt="2025-04-25T19:32:30.453" v="310" actId="1038"/>
          <ac:picMkLst>
            <pc:docMk/>
            <pc:sldMk cId="2417322510" sldId="718"/>
            <ac:picMk id="7" creationId="{38233DAF-AA98-6B00-A5B1-8CB1E03013A4}"/>
          </ac:picMkLst>
        </pc:picChg>
      </pc:sldChg>
      <pc:sldChg chg="modTransition">
        <pc:chgData name="Schneider, John Brand" userId="0a27f970-e9e3-4a42-989b-114aef573237" providerId="ADAL" clId="{605F64F9-A127-5144-84E9-880EDE3145D5}" dt="2025-04-25T06:53:09.387" v="34"/>
        <pc:sldMkLst>
          <pc:docMk/>
          <pc:sldMk cId="662587354" sldId="850"/>
        </pc:sldMkLst>
      </pc:sldChg>
      <pc:sldChg chg="modTransition">
        <pc:chgData name="Schneider, John Brand" userId="0a27f970-e9e3-4a42-989b-114aef573237" providerId="ADAL" clId="{605F64F9-A127-5144-84E9-880EDE3145D5}" dt="2025-04-25T06:53:09.387" v="34"/>
        <pc:sldMkLst>
          <pc:docMk/>
          <pc:sldMk cId="3835205782" sldId="851"/>
        </pc:sldMkLst>
      </pc:sldChg>
      <pc:sldChg chg="modTransition">
        <pc:chgData name="Schneider, John Brand" userId="0a27f970-e9e3-4a42-989b-114aef573237" providerId="ADAL" clId="{605F64F9-A127-5144-84E9-880EDE3145D5}" dt="2025-04-25T06:53:09.387" v="34"/>
        <pc:sldMkLst>
          <pc:docMk/>
          <pc:sldMk cId="4287703711" sldId="877"/>
        </pc:sldMkLst>
      </pc:sldChg>
      <pc:sldChg chg="modTransition">
        <pc:chgData name="Schneider, John Brand" userId="0a27f970-e9e3-4a42-989b-114aef573237" providerId="ADAL" clId="{605F64F9-A127-5144-84E9-880EDE3145D5}" dt="2025-04-25T06:53:09.387" v="34"/>
        <pc:sldMkLst>
          <pc:docMk/>
          <pc:sldMk cId="2015770744" sldId="879"/>
        </pc:sldMkLst>
      </pc:sldChg>
      <pc:sldChg chg="modSp mod modTransition">
        <pc:chgData name="Schneider, John Brand" userId="0a27f970-e9e3-4a42-989b-114aef573237" providerId="ADAL" clId="{605F64F9-A127-5144-84E9-880EDE3145D5}" dt="2025-04-25T19:13:59.456" v="198" actId="1037"/>
        <pc:sldMkLst>
          <pc:docMk/>
          <pc:sldMk cId="2588702539" sldId="881"/>
        </pc:sldMkLst>
        <pc:spChg chg="mod">
          <ac:chgData name="Schneider, John Brand" userId="0a27f970-e9e3-4a42-989b-114aef573237" providerId="ADAL" clId="{605F64F9-A127-5144-84E9-880EDE3145D5}" dt="2025-04-25T19:13:51.917" v="190" actId="6549"/>
          <ac:spMkLst>
            <pc:docMk/>
            <pc:sldMk cId="2588702539" sldId="881"/>
            <ac:spMk id="18" creationId="{4ACC9B7F-CB85-B6DD-8EB8-A12B5DD4E184}"/>
          </ac:spMkLst>
        </pc:spChg>
        <pc:spChg chg="mod">
          <ac:chgData name="Schneider, John Brand" userId="0a27f970-e9e3-4a42-989b-114aef573237" providerId="ADAL" clId="{605F64F9-A127-5144-84E9-880EDE3145D5}" dt="2025-04-25T19:13:59.456" v="198" actId="1037"/>
          <ac:spMkLst>
            <pc:docMk/>
            <pc:sldMk cId="2588702539" sldId="881"/>
            <ac:spMk id="19" creationId="{3ABC63BA-AB44-49F9-BEEF-3DB2BE3EDCDA}"/>
          </ac:spMkLst>
        </pc:spChg>
      </pc:sldChg>
      <pc:sldChg chg="modTransition">
        <pc:chgData name="Schneider, John Brand" userId="0a27f970-e9e3-4a42-989b-114aef573237" providerId="ADAL" clId="{605F64F9-A127-5144-84E9-880EDE3145D5}" dt="2025-04-25T06:53:09.387" v="34"/>
        <pc:sldMkLst>
          <pc:docMk/>
          <pc:sldMk cId="98860818" sldId="883"/>
        </pc:sldMkLst>
      </pc:sldChg>
      <pc:sldChg chg="modTransition">
        <pc:chgData name="Schneider, John Brand" userId="0a27f970-e9e3-4a42-989b-114aef573237" providerId="ADAL" clId="{605F64F9-A127-5144-84E9-880EDE3145D5}" dt="2025-04-25T06:53:09.387" v="34"/>
        <pc:sldMkLst>
          <pc:docMk/>
          <pc:sldMk cId="2953859269" sldId="884"/>
        </pc:sldMkLst>
      </pc:sldChg>
      <pc:sldChg chg="modTransition">
        <pc:chgData name="Schneider, John Brand" userId="0a27f970-e9e3-4a42-989b-114aef573237" providerId="ADAL" clId="{605F64F9-A127-5144-84E9-880EDE3145D5}" dt="2025-04-25T06:53:09.387" v="34"/>
        <pc:sldMkLst>
          <pc:docMk/>
          <pc:sldMk cId="310480526" sldId="885"/>
        </pc:sldMkLst>
      </pc:sldChg>
      <pc:sldChg chg="modTransition">
        <pc:chgData name="Schneider, John Brand" userId="0a27f970-e9e3-4a42-989b-114aef573237" providerId="ADAL" clId="{605F64F9-A127-5144-84E9-880EDE3145D5}" dt="2025-04-25T06:53:09.387" v="34"/>
        <pc:sldMkLst>
          <pc:docMk/>
          <pc:sldMk cId="2689723387" sldId="887"/>
        </pc:sldMkLst>
      </pc:sldChg>
      <pc:sldChg chg="modTransition">
        <pc:chgData name="Schneider, John Brand" userId="0a27f970-e9e3-4a42-989b-114aef573237" providerId="ADAL" clId="{605F64F9-A127-5144-84E9-880EDE3145D5}" dt="2025-04-25T06:53:09.387" v="34"/>
        <pc:sldMkLst>
          <pc:docMk/>
          <pc:sldMk cId="2308390876" sldId="888"/>
        </pc:sldMkLst>
      </pc:sldChg>
      <pc:sldChg chg="addSp delSp modSp mod modTransition modAnim">
        <pc:chgData name="Schneider, John Brand" userId="0a27f970-e9e3-4a42-989b-114aef573237" providerId="ADAL" clId="{605F64F9-A127-5144-84E9-880EDE3145D5}" dt="2025-04-25T19:30:56.832" v="304" actId="1038"/>
        <pc:sldMkLst>
          <pc:docMk/>
          <pc:sldMk cId="2014596416" sldId="889"/>
        </pc:sldMkLst>
        <pc:spChg chg="add del mod">
          <ac:chgData name="Schneider, John Brand" userId="0a27f970-e9e3-4a42-989b-114aef573237" providerId="ADAL" clId="{605F64F9-A127-5144-84E9-880EDE3145D5}" dt="2025-04-25T19:27:28.691" v="286" actId="478"/>
          <ac:spMkLst>
            <pc:docMk/>
            <pc:sldMk cId="2014596416" sldId="889"/>
            <ac:spMk id="23" creationId="{31C7646B-6BFE-1CCA-64EB-FCD14B990A3B}"/>
          </ac:spMkLst>
        </pc:spChg>
        <pc:spChg chg="add del mod">
          <ac:chgData name="Schneider, John Brand" userId="0a27f970-e9e3-4a42-989b-114aef573237" providerId="ADAL" clId="{605F64F9-A127-5144-84E9-880EDE3145D5}" dt="2025-04-25T19:27:28.691" v="286" actId="478"/>
          <ac:spMkLst>
            <pc:docMk/>
            <pc:sldMk cId="2014596416" sldId="889"/>
            <ac:spMk id="24" creationId="{04A06269-6790-8368-8E68-2C40A780CF58}"/>
          </ac:spMkLst>
        </pc:spChg>
        <pc:spChg chg="add mod">
          <ac:chgData name="Schneider, John Brand" userId="0a27f970-e9e3-4a42-989b-114aef573237" providerId="ADAL" clId="{605F64F9-A127-5144-84E9-880EDE3145D5}" dt="2025-04-25T19:25:29.508" v="258" actId="1076"/>
          <ac:spMkLst>
            <pc:docMk/>
            <pc:sldMk cId="2014596416" sldId="889"/>
            <ac:spMk id="25" creationId="{9AA2C8F7-ADC6-E03C-8252-0D8984031094}"/>
          </ac:spMkLst>
        </pc:spChg>
        <pc:spChg chg="add mod">
          <ac:chgData name="Schneider, John Brand" userId="0a27f970-e9e3-4a42-989b-114aef573237" providerId="ADAL" clId="{605F64F9-A127-5144-84E9-880EDE3145D5}" dt="2025-04-25T19:25:19.411" v="257" actId="1076"/>
          <ac:spMkLst>
            <pc:docMk/>
            <pc:sldMk cId="2014596416" sldId="889"/>
            <ac:spMk id="26" creationId="{FE93F63B-8699-3F22-4D59-6851CA9D2886}"/>
          </ac:spMkLst>
        </pc:spChg>
        <pc:spChg chg="add mod">
          <ac:chgData name="Schneider, John Brand" userId="0a27f970-e9e3-4a42-989b-114aef573237" providerId="ADAL" clId="{605F64F9-A127-5144-84E9-880EDE3145D5}" dt="2025-04-25T19:25:00.255" v="255" actId="1076"/>
          <ac:spMkLst>
            <pc:docMk/>
            <pc:sldMk cId="2014596416" sldId="889"/>
            <ac:spMk id="27" creationId="{2E988523-2C4A-AD49-6315-449E97FC658B}"/>
          </ac:spMkLst>
        </pc:spChg>
        <pc:spChg chg="add mod">
          <ac:chgData name="Schneider, John Brand" userId="0a27f970-e9e3-4a42-989b-114aef573237" providerId="ADAL" clId="{605F64F9-A127-5144-84E9-880EDE3145D5}" dt="2025-04-25T19:25:07.861" v="256" actId="1076"/>
          <ac:spMkLst>
            <pc:docMk/>
            <pc:sldMk cId="2014596416" sldId="889"/>
            <ac:spMk id="28" creationId="{5B5D848C-8DB6-04D7-9DFC-1E2DEE16B4BF}"/>
          </ac:spMkLst>
        </pc:spChg>
        <pc:spChg chg="add mod">
          <ac:chgData name="Schneider, John Brand" userId="0a27f970-e9e3-4a42-989b-114aef573237" providerId="ADAL" clId="{605F64F9-A127-5144-84E9-880EDE3145D5}" dt="2025-04-25T19:30:56.832" v="304" actId="1038"/>
          <ac:spMkLst>
            <pc:docMk/>
            <pc:sldMk cId="2014596416" sldId="889"/>
            <ac:spMk id="29" creationId="{4FA7CEF3-00C1-E125-C57A-E107B79C1BA0}"/>
          </ac:spMkLst>
        </pc:spChg>
        <pc:spChg chg="add mod">
          <ac:chgData name="Schneider, John Brand" userId="0a27f970-e9e3-4a42-989b-114aef573237" providerId="ADAL" clId="{605F64F9-A127-5144-84E9-880EDE3145D5}" dt="2025-04-25T19:30:56.832" v="304" actId="1038"/>
          <ac:spMkLst>
            <pc:docMk/>
            <pc:sldMk cId="2014596416" sldId="889"/>
            <ac:spMk id="30" creationId="{9B5D5819-BC53-4A6E-3E77-F726AD6951CF}"/>
          </ac:spMkLst>
        </pc:spChg>
        <pc:spChg chg="add mod">
          <ac:chgData name="Schneider, John Brand" userId="0a27f970-e9e3-4a42-989b-114aef573237" providerId="ADAL" clId="{605F64F9-A127-5144-84E9-880EDE3145D5}" dt="2025-04-25T19:24:35.584" v="252" actId="1076"/>
          <ac:spMkLst>
            <pc:docMk/>
            <pc:sldMk cId="2014596416" sldId="889"/>
            <ac:spMk id="31" creationId="{93695295-41AE-E195-62E2-874F88B1B440}"/>
          </ac:spMkLst>
        </pc:spChg>
        <pc:spChg chg="add mod">
          <ac:chgData name="Schneider, John Brand" userId="0a27f970-e9e3-4a42-989b-114aef573237" providerId="ADAL" clId="{605F64F9-A127-5144-84E9-880EDE3145D5}" dt="2025-04-25T19:24:30.037" v="251" actId="1076"/>
          <ac:spMkLst>
            <pc:docMk/>
            <pc:sldMk cId="2014596416" sldId="889"/>
            <ac:spMk id="32" creationId="{67F1ABA5-DA10-7F31-3B0F-FD7C55660937}"/>
          </ac:spMkLst>
        </pc:spChg>
        <pc:spChg chg="add mod">
          <ac:chgData name="Schneider, John Brand" userId="0a27f970-e9e3-4a42-989b-114aef573237" providerId="ADAL" clId="{605F64F9-A127-5144-84E9-880EDE3145D5}" dt="2025-04-25T19:27:08.442" v="279" actId="1037"/>
          <ac:spMkLst>
            <pc:docMk/>
            <pc:sldMk cId="2014596416" sldId="889"/>
            <ac:spMk id="33" creationId="{4E87DEA5-3409-C835-1524-B8077644B2F8}"/>
          </ac:spMkLst>
        </pc:spChg>
        <pc:spChg chg="add mod">
          <ac:chgData name="Schneider, John Brand" userId="0a27f970-e9e3-4a42-989b-114aef573237" providerId="ADAL" clId="{605F64F9-A127-5144-84E9-880EDE3145D5}" dt="2025-04-25T19:27:12.457" v="284" actId="1038"/>
          <ac:spMkLst>
            <pc:docMk/>
            <pc:sldMk cId="2014596416" sldId="889"/>
            <ac:spMk id="34" creationId="{05EA8611-79ED-ED37-1E9A-2595DC88CE49}"/>
          </ac:spMkLst>
        </pc:spChg>
        <pc:spChg chg="add mod">
          <ac:chgData name="Schneider, John Brand" userId="0a27f970-e9e3-4a42-989b-114aef573237" providerId="ADAL" clId="{605F64F9-A127-5144-84E9-880EDE3145D5}" dt="2025-04-25T19:23:27.041" v="240" actId="1036"/>
          <ac:spMkLst>
            <pc:docMk/>
            <pc:sldMk cId="2014596416" sldId="889"/>
            <ac:spMk id="35" creationId="{2BD6441B-35DE-F240-33D2-D542BD9932DC}"/>
          </ac:spMkLst>
        </pc:spChg>
        <pc:spChg chg="add mod">
          <ac:chgData name="Schneider, John Brand" userId="0a27f970-e9e3-4a42-989b-114aef573237" providerId="ADAL" clId="{605F64F9-A127-5144-84E9-880EDE3145D5}" dt="2025-04-25T19:23:37.421" v="242" actId="1036"/>
          <ac:spMkLst>
            <pc:docMk/>
            <pc:sldMk cId="2014596416" sldId="889"/>
            <ac:spMk id="36" creationId="{4989DBAA-6D29-C176-D197-9A8CFBF02281}"/>
          </ac:spMkLst>
        </pc:spChg>
        <pc:spChg chg="add mod">
          <ac:chgData name="Schneider, John Brand" userId="0a27f970-e9e3-4a42-989b-114aef573237" providerId="ADAL" clId="{605F64F9-A127-5144-84E9-880EDE3145D5}" dt="2025-04-25T19:23:07.509" v="235" actId="1076"/>
          <ac:spMkLst>
            <pc:docMk/>
            <pc:sldMk cId="2014596416" sldId="889"/>
            <ac:spMk id="37" creationId="{D3C1E267-9F73-8363-00C2-93B73C573E57}"/>
          </ac:spMkLst>
        </pc:spChg>
        <pc:spChg chg="add mod">
          <ac:chgData name="Schneider, John Brand" userId="0a27f970-e9e3-4a42-989b-114aef573237" providerId="ADAL" clId="{605F64F9-A127-5144-84E9-880EDE3145D5}" dt="2025-04-25T19:23:14.808" v="236" actId="1076"/>
          <ac:spMkLst>
            <pc:docMk/>
            <pc:sldMk cId="2014596416" sldId="889"/>
            <ac:spMk id="38" creationId="{B56FAD4E-02D9-3FA2-A468-F911E13F4CB6}"/>
          </ac:spMkLst>
        </pc:spChg>
        <pc:spChg chg="add del mod">
          <ac:chgData name="Schneider, John Brand" userId="0a27f970-e9e3-4a42-989b-114aef573237" providerId="ADAL" clId="{605F64F9-A127-5144-84E9-880EDE3145D5}" dt="2025-04-25T19:27:28.691" v="286" actId="478"/>
          <ac:spMkLst>
            <pc:docMk/>
            <pc:sldMk cId="2014596416" sldId="889"/>
            <ac:spMk id="39" creationId="{B7BD3AA8-81DD-570F-7C60-FCAADC6B2088}"/>
          </ac:spMkLst>
        </pc:spChg>
        <pc:spChg chg="add del mod">
          <ac:chgData name="Schneider, John Brand" userId="0a27f970-e9e3-4a42-989b-114aef573237" providerId="ADAL" clId="{605F64F9-A127-5144-84E9-880EDE3145D5}" dt="2025-04-25T19:27:28.691" v="286" actId="478"/>
          <ac:spMkLst>
            <pc:docMk/>
            <pc:sldMk cId="2014596416" sldId="889"/>
            <ac:spMk id="40" creationId="{8C02C3B2-5807-B92E-EDFF-6BD69061DF84}"/>
          </ac:spMkLst>
        </pc:spChg>
        <pc:spChg chg="add mod">
          <ac:chgData name="Schneider, John Brand" userId="0a27f970-e9e3-4a42-989b-114aef573237" providerId="ADAL" clId="{605F64F9-A127-5144-84E9-880EDE3145D5}" dt="2025-04-25T19:25:48.067" v="262" actId="1076"/>
          <ac:spMkLst>
            <pc:docMk/>
            <pc:sldMk cId="2014596416" sldId="889"/>
            <ac:spMk id="41" creationId="{E9576860-D484-4375-97AB-7CE3971BC2B3}"/>
          </ac:spMkLst>
        </pc:spChg>
        <pc:spChg chg="add mod">
          <ac:chgData name="Schneider, John Brand" userId="0a27f970-e9e3-4a42-989b-114aef573237" providerId="ADAL" clId="{605F64F9-A127-5144-84E9-880EDE3145D5}" dt="2025-04-25T19:25:53.624" v="263" actId="1076"/>
          <ac:spMkLst>
            <pc:docMk/>
            <pc:sldMk cId="2014596416" sldId="889"/>
            <ac:spMk id="42" creationId="{3FDBD9DB-1FBE-B24B-57EE-48B97D2FDA3C}"/>
          </ac:spMkLst>
        </pc:spChg>
        <pc:spChg chg="add mod">
          <ac:chgData name="Schneider, John Brand" userId="0a27f970-e9e3-4a42-989b-114aef573237" providerId="ADAL" clId="{605F64F9-A127-5144-84E9-880EDE3145D5}" dt="2025-04-25T19:26:08.878" v="270" actId="1035"/>
          <ac:spMkLst>
            <pc:docMk/>
            <pc:sldMk cId="2014596416" sldId="889"/>
            <ac:spMk id="43" creationId="{A76107C6-EC9D-5948-0006-C8B335CFA9C6}"/>
          </ac:spMkLst>
        </pc:spChg>
        <pc:spChg chg="add mod">
          <ac:chgData name="Schneider, John Brand" userId="0a27f970-e9e3-4a42-989b-114aef573237" providerId="ADAL" clId="{605F64F9-A127-5144-84E9-880EDE3145D5}" dt="2025-04-25T19:26:08.878" v="270" actId="1035"/>
          <ac:spMkLst>
            <pc:docMk/>
            <pc:sldMk cId="2014596416" sldId="889"/>
            <ac:spMk id="44" creationId="{1F1BBB37-B4C4-5D8A-752E-6E5E7856E0D0}"/>
          </ac:spMkLst>
        </pc:spChg>
        <pc:spChg chg="add del mod">
          <ac:chgData name="Schneider, John Brand" userId="0a27f970-e9e3-4a42-989b-114aef573237" providerId="ADAL" clId="{605F64F9-A127-5144-84E9-880EDE3145D5}" dt="2025-04-25T19:27:28.691" v="286" actId="478"/>
          <ac:spMkLst>
            <pc:docMk/>
            <pc:sldMk cId="2014596416" sldId="889"/>
            <ac:spMk id="45" creationId="{3A2A1E64-31A8-0849-77FE-F52EE5BD62A6}"/>
          </ac:spMkLst>
        </pc:spChg>
        <pc:spChg chg="add del mod">
          <ac:chgData name="Schneider, John Brand" userId="0a27f970-e9e3-4a42-989b-114aef573237" providerId="ADAL" clId="{605F64F9-A127-5144-84E9-880EDE3145D5}" dt="2025-04-25T19:27:28.691" v="286" actId="478"/>
          <ac:spMkLst>
            <pc:docMk/>
            <pc:sldMk cId="2014596416" sldId="889"/>
            <ac:spMk id="46" creationId="{2ED7BA2F-91D0-2762-8D5F-1DB977D347EE}"/>
          </ac:spMkLst>
        </pc:spChg>
        <pc:spChg chg="add mod">
          <ac:chgData name="Schneider, John Brand" userId="0a27f970-e9e3-4a42-989b-114aef573237" providerId="ADAL" clId="{605F64F9-A127-5144-84E9-880EDE3145D5}" dt="2025-04-25T19:30:56.832" v="304" actId="1038"/>
          <ac:spMkLst>
            <pc:docMk/>
            <pc:sldMk cId="2014596416" sldId="889"/>
            <ac:spMk id="47" creationId="{AA0FC037-1DD4-E1B1-EF6B-90CB7FB517CD}"/>
          </ac:spMkLst>
        </pc:spChg>
        <pc:spChg chg="add mod">
          <ac:chgData name="Schneider, John Brand" userId="0a27f970-e9e3-4a42-989b-114aef573237" providerId="ADAL" clId="{605F64F9-A127-5144-84E9-880EDE3145D5}" dt="2025-04-25T19:30:56.832" v="304" actId="1038"/>
          <ac:spMkLst>
            <pc:docMk/>
            <pc:sldMk cId="2014596416" sldId="889"/>
            <ac:spMk id="48" creationId="{2FC98B8D-807E-8088-304E-D9689F6607FA}"/>
          </ac:spMkLst>
        </pc:spChg>
        <pc:cxnChg chg="add mod">
          <ac:chgData name="Schneider, John Brand" userId="0a27f970-e9e3-4a42-989b-114aef573237" providerId="ADAL" clId="{605F64F9-A127-5144-84E9-880EDE3145D5}" dt="2025-04-25T19:21:54.471" v="217"/>
          <ac:cxnSpMkLst>
            <pc:docMk/>
            <pc:sldMk cId="2014596416" sldId="889"/>
            <ac:cxnSpMk id="11" creationId="{19EEF17C-3807-73A1-85BA-6EFF1F7387CE}"/>
          </ac:cxnSpMkLst>
        </pc:cxnChg>
        <pc:cxnChg chg="add mod">
          <ac:chgData name="Schneider, John Brand" userId="0a27f970-e9e3-4a42-989b-114aef573237" providerId="ADAL" clId="{605F64F9-A127-5144-84E9-880EDE3145D5}" dt="2025-04-25T19:21:54.471" v="217"/>
          <ac:cxnSpMkLst>
            <pc:docMk/>
            <pc:sldMk cId="2014596416" sldId="889"/>
            <ac:cxnSpMk id="18" creationId="{BE19CCE6-5193-515B-E3A3-45E4A2421A91}"/>
          </ac:cxnSpMkLst>
        </pc:cxnChg>
        <pc:cxnChg chg="add mod">
          <ac:chgData name="Schneider, John Brand" userId="0a27f970-e9e3-4a42-989b-114aef573237" providerId="ADAL" clId="{605F64F9-A127-5144-84E9-880EDE3145D5}" dt="2025-04-25T19:21:54.471" v="217"/>
          <ac:cxnSpMkLst>
            <pc:docMk/>
            <pc:sldMk cId="2014596416" sldId="889"/>
            <ac:cxnSpMk id="19" creationId="{C3CBB573-7361-6334-4C7A-229742D34441}"/>
          </ac:cxnSpMkLst>
        </pc:cxnChg>
        <pc:cxnChg chg="add mod">
          <ac:chgData name="Schneider, John Brand" userId="0a27f970-e9e3-4a42-989b-114aef573237" providerId="ADAL" clId="{605F64F9-A127-5144-84E9-880EDE3145D5}" dt="2025-04-25T19:21:54.471" v="217"/>
          <ac:cxnSpMkLst>
            <pc:docMk/>
            <pc:sldMk cId="2014596416" sldId="889"/>
            <ac:cxnSpMk id="20" creationId="{6150811F-529B-F44F-82C6-395263D571BA}"/>
          </ac:cxnSpMkLst>
        </pc:cxnChg>
        <pc:cxnChg chg="add mod">
          <ac:chgData name="Schneider, John Brand" userId="0a27f970-e9e3-4a42-989b-114aef573237" providerId="ADAL" clId="{605F64F9-A127-5144-84E9-880EDE3145D5}" dt="2025-04-25T19:21:54.471" v="217"/>
          <ac:cxnSpMkLst>
            <pc:docMk/>
            <pc:sldMk cId="2014596416" sldId="889"/>
            <ac:cxnSpMk id="21" creationId="{E6114B43-0B88-AF25-90F2-B4C92F71339D}"/>
          </ac:cxnSpMkLst>
        </pc:cxnChg>
        <pc:cxnChg chg="add mod">
          <ac:chgData name="Schneider, John Brand" userId="0a27f970-e9e3-4a42-989b-114aef573237" providerId="ADAL" clId="{605F64F9-A127-5144-84E9-880EDE3145D5}" dt="2025-04-25T19:21:54.471" v="217"/>
          <ac:cxnSpMkLst>
            <pc:docMk/>
            <pc:sldMk cId="2014596416" sldId="889"/>
            <ac:cxnSpMk id="22" creationId="{BF213E31-9BF1-4F32-55AC-A017E64D7A75}"/>
          </ac:cxnSpMkLst>
        </pc:cxnChg>
      </pc:sldChg>
      <pc:sldChg chg="modTransition">
        <pc:chgData name="Schneider, John Brand" userId="0a27f970-e9e3-4a42-989b-114aef573237" providerId="ADAL" clId="{605F64F9-A127-5144-84E9-880EDE3145D5}" dt="2025-04-25T06:53:09.387" v="34"/>
        <pc:sldMkLst>
          <pc:docMk/>
          <pc:sldMk cId="668781560" sldId="890"/>
        </pc:sldMkLst>
      </pc:sldChg>
      <pc:sldChg chg="modTransition">
        <pc:chgData name="Schneider, John Brand" userId="0a27f970-e9e3-4a42-989b-114aef573237" providerId="ADAL" clId="{605F64F9-A127-5144-84E9-880EDE3145D5}" dt="2025-04-25T06:53:09.387" v="34"/>
        <pc:sldMkLst>
          <pc:docMk/>
          <pc:sldMk cId="2887491966" sldId="891"/>
        </pc:sldMkLst>
      </pc:sldChg>
      <pc:sldChg chg="modTransition">
        <pc:chgData name="Schneider, John Brand" userId="0a27f970-e9e3-4a42-989b-114aef573237" providerId="ADAL" clId="{605F64F9-A127-5144-84E9-880EDE3145D5}" dt="2025-04-25T06:53:09.387" v="34"/>
        <pc:sldMkLst>
          <pc:docMk/>
          <pc:sldMk cId="3940421548" sldId="892"/>
        </pc:sldMkLst>
      </pc:sldChg>
      <pc:sldChg chg="modTransition">
        <pc:chgData name="Schneider, John Brand" userId="0a27f970-e9e3-4a42-989b-114aef573237" providerId="ADAL" clId="{605F64F9-A127-5144-84E9-880EDE3145D5}" dt="2025-04-25T06:53:09.387" v="34"/>
        <pc:sldMkLst>
          <pc:docMk/>
          <pc:sldMk cId="3138540450" sldId="893"/>
        </pc:sldMkLst>
      </pc:sldChg>
      <pc:sldChg chg="modTransition">
        <pc:chgData name="Schneider, John Brand" userId="0a27f970-e9e3-4a42-989b-114aef573237" providerId="ADAL" clId="{605F64F9-A127-5144-84E9-880EDE3145D5}" dt="2025-04-25T06:53:09.387" v="34"/>
        <pc:sldMkLst>
          <pc:docMk/>
          <pc:sldMk cId="297610289" sldId="894"/>
        </pc:sldMkLst>
      </pc:sldChg>
      <pc:sldChg chg="modTransition">
        <pc:chgData name="Schneider, John Brand" userId="0a27f970-e9e3-4a42-989b-114aef573237" providerId="ADAL" clId="{605F64F9-A127-5144-84E9-880EDE3145D5}" dt="2025-04-25T06:53:09.387" v="34"/>
        <pc:sldMkLst>
          <pc:docMk/>
          <pc:sldMk cId="3448783137" sldId="895"/>
        </pc:sldMkLst>
      </pc:sldChg>
      <pc:sldChg chg="modTransition">
        <pc:chgData name="Schneider, John Brand" userId="0a27f970-e9e3-4a42-989b-114aef573237" providerId="ADAL" clId="{605F64F9-A127-5144-84E9-880EDE3145D5}" dt="2025-04-25T06:53:09.387" v="34"/>
        <pc:sldMkLst>
          <pc:docMk/>
          <pc:sldMk cId="1888605725" sldId="896"/>
        </pc:sldMkLst>
      </pc:sldChg>
      <pc:sldChg chg="modTransition">
        <pc:chgData name="Schneider, John Brand" userId="0a27f970-e9e3-4a42-989b-114aef573237" providerId="ADAL" clId="{605F64F9-A127-5144-84E9-880EDE3145D5}" dt="2025-04-25T06:53:09.387" v="34"/>
        <pc:sldMkLst>
          <pc:docMk/>
          <pc:sldMk cId="3497523698" sldId="897"/>
        </pc:sldMkLst>
      </pc:sldChg>
      <pc:sldChg chg="modTransition">
        <pc:chgData name="Schneider, John Brand" userId="0a27f970-e9e3-4a42-989b-114aef573237" providerId="ADAL" clId="{605F64F9-A127-5144-84E9-880EDE3145D5}" dt="2025-04-25T06:53:09.387" v="34"/>
        <pc:sldMkLst>
          <pc:docMk/>
          <pc:sldMk cId="2743376873" sldId="898"/>
        </pc:sldMkLst>
      </pc:sldChg>
      <pc:sldChg chg="modTransition">
        <pc:chgData name="Schneider, John Brand" userId="0a27f970-e9e3-4a42-989b-114aef573237" providerId="ADAL" clId="{605F64F9-A127-5144-84E9-880EDE3145D5}" dt="2025-04-25T06:53:09.387" v="34"/>
        <pc:sldMkLst>
          <pc:docMk/>
          <pc:sldMk cId="3971509270" sldId="899"/>
        </pc:sldMkLst>
      </pc:sldChg>
      <pc:sldChg chg="modTransition">
        <pc:chgData name="Schneider, John Brand" userId="0a27f970-e9e3-4a42-989b-114aef573237" providerId="ADAL" clId="{605F64F9-A127-5144-84E9-880EDE3145D5}" dt="2025-04-25T06:53:09.387" v="34"/>
        <pc:sldMkLst>
          <pc:docMk/>
          <pc:sldMk cId="805576939" sldId="900"/>
        </pc:sldMkLst>
      </pc:sldChg>
    </pc:docChg>
  </pc:docChgLst>
  <pc:docChgLst>
    <pc:chgData name="Schneider, John Brand" userId="0a27f970-e9e3-4a42-989b-114aef573237" providerId="ADAL" clId="{1650E2DC-C3AD-B647-9107-799ABC1940FD}"/>
    <pc:docChg chg="undo custSel addSld delSld modSld">
      <pc:chgData name="Schneider, John Brand" userId="0a27f970-e9e3-4a42-989b-114aef573237" providerId="ADAL" clId="{1650E2DC-C3AD-B647-9107-799ABC1940FD}" dt="2022-05-04T21:39:20.163" v="445" actId="20577"/>
      <pc:docMkLst>
        <pc:docMk/>
      </pc:docMkLst>
      <pc:sldChg chg="addSp delSp modSp mod delAnim modAnim">
        <pc:chgData name="Schneider, John Brand" userId="0a27f970-e9e3-4a42-989b-114aef573237" providerId="ADAL" clId="{1650E2DC-C3AD-B647-9107-799ABC1940FD}" dt="2022-04-28T19:16:12.994" v="91" actId="1035"/>
        <pc:sldMkLst>
          <pc:docMk/>
          <pc:sldMk cId="1602654446" sldId="256"/>
        </pc:sldMkLst>
      </pc:sldChg>
      <pc:sldChg chg="add">
        <pc:chgData name="Schneider, John Brand" userId="0a27f970-e9e3-4a42-989b-114aef573237" providerId="ADAL" clId="{1650E2DC-C3AD-B647-9107-799ABC1940FD}" dt="2022-04-28T19:41:08.864" v="330"/>
        <pc:sldMkLst>
          <pc:docMk/>
          <pc:sldMk cId="2668303500" sldId="348"/>
        </pc:sldMkLst>
      </pc:sldChg>
      <pc:sldChg chg="add">
        <pc:chgData name="Schneider, John Brand" userId="0a27f970-e9e3-4a42-989b-114aef573237" providerId="ADAL" clId="{1650E2DC-C3AD-B647-9107-799ABC1940FD}" dt="2022-04-28T19:41:08.864" v="330"/>
        <pc:sldMkLst>
          <pc:docMk/>
          <pc:sldMk cId="2028323216" sldId="481"/>
        </pc:sldMkLst>
      </pc:sldChg>
      <pc:sldChg chg="modSp add mod modAnim">
        <pc:chgData name="Schneider, John Brand" userId="0a27f970-e9e3-4a42-989b-114aef573237" providerId="ADAL" clId="{1650E2DC-C3AD-B647-9107-799ABC1940FD}" dt="2022-04-29T18:56:08.173" v="412" actId="114"/>
        <pc:sldMkLst>
          <pc:docMk/>
          <pc:sldMk cId="1589358206" sldId="485"/>
        </pc:sldMkLst>
      </pc:sldChg>
      <pc:sldChg chg="modSp add modAnim">
        <pc:chgData name="Schneider, John Brand" userId="0a27f970-e9e3-4a42-989b-114aef573237" providerId="ADAL" clId="{1650E2DC-C3AD-B647-9107-799ABC1940FD}" dt="2022-04-29T18:49:56.161" v="411" actId="20577"/>
        <pc:sldMkLst>
          <pc:docMk/>
          <pc:sldMk cId="2417322510" sldId="718"/>
        </pc:sldMkLst>
      </pc:sldChg>
      <pc:sldChg chg="addSp delSp modSp mod delAnim modAnim">
        <pc:chgData name="Schneider, John Brand" userId="0a27f970-e9e3-4a42-989b-114aef573237" providerId="ADAL" clId="{1650E2DC-C3AD-B647-9107-799ABC1940FD}" dt="2022-04-28T19:37:11.468" v="328"/>
        <pc:sldMkLst>
          <pc:docMk/>
          <pc:sldMk cId="2329293694" sldId="762"/>
        </pc:sldMkLst>
      </pc:sldChg>
      <pc:sldChg chg="del">
        <pc:chgData name="Schneider, John Brand" userId="0a27f970-e9e3-4a42-989b-114aef573237" providerId="ADAL" clId="{1650E2DC-C3AD-B647-9107-799ABC1940FD}" dt="2022-04-28T19:17:21.635" v="93" actId="2696"/>
        <pc:sldMkLst>
          <pc:docMk/>
          <pc:sldMk cId="699881940" sldId="830"/>
        </pc:sldMkLst>
      </pc:sldChg>
      <pc:sldChg chg="del">
        <pc:chgData name="Schneider, John Brand" userId="0a27f970-e9e3-4a42-989b-114aef573237" providerId="ADAL" clId="{1650E2DC-C3AD-B647-9107-799ABC1940FD}" dt="2022-04-28T19:17:23.888" v="95" actId="2696"/>
        <pc:sldMkLst>
          <pc:docMk/>
          <pc:sldMk cId="1716410864" sldId="836"/>
        </pc:sldMkLst>
      </pc:sldChg>
      <pc:sldChg chg="add del">
        <pc:chgData name="Schneider, John Brand" userId="0a27f970-e9e3-4a42-989b-114aef573237" providerId="ADAL" clId="{1650E2DC-C3AD-B647-9107-799ABC1940FD}" dt="2022-04-28T19:18:21.857" v="100" actId="2696"/>
        <pc:sldMkLst>
          <pc:docMk/>
          <pc:sldMk cId="2031484956" sldId="840"/>
        </pc:sldMkLst>
      </pc:sldChg>
      <pc:sldChg chg="addSp delSp modSp new del mod modAnim">
        <pc:chgData name="Schneider, John Brand" userId="0a27f970-e9e3-4a42-989b-114aef573237" providerId="ADAL" clId="{1650E2DC-C3AD-B647-9107-799ABC1940FD}" dt="2022-04-28T19:39:07.976" v="329" actId="2696"/>
        <pc:sldMkLst>
          <pc:docMk/>
          <pc:sldMk cId="3919807961" sldId="846"/>
        </pc:sldMkLst>
      </pc:sldChg>
      <pc:sldChg chg="add del">
        <pc:chgData name="Schneider, John Brand" userId="0a27f970-e9e3-4a42-989b-114aef573237" providerId="ADAL" clId="{1650E2DC-C3AD-B647-9107-799ABC1940FD}" dt="2022-04-28T19:24:46.436" v="126"/>
        <pc:sldMkLst>
          <pc:docMk/>
          <pc:sldMk cId="2054859579" sldId="847"/>
        </pc:sldMkLst>
      </pc:sldChg>
      <pc:sldChg chg="add del">
        <pc:chgData name="Schneider, John Brand" userId="0a27f970-e9e3-4a42-989b-114aef573237" providerId="ADAL" clId="{1650E2DC-C3AD-B647-9107-799ABC1940FD}" dt="2022-04-28T19:24:46.436" v="126"/>
        <pc:sldMkLst>
          <pc:docMk/>
          <pc:sldMk cId="2526679367" sldId="848"/>
        </pc:sldMkLst>
      </pc:sldChg>
      <pc:sldChg chg="add del">
        <pc:chgData name="Schneider, John Brand" userId="0a27f970-e9e3-4a42-989b-114aef573237" providerId="ADAL" clId="{1650E2DC-C3AD-B647-9107-799ABC1940FD}" dt="2022-04-28T19:24:46.436" v="126"/>
        <pc:sldMkLst>
          <pc:docMk/>
          <pc:sldMk cId="1387204518" sldId="849"/>
        </pc:sldMkLst>
      </pc:sldChg>
      <pc:sldChg chg="add del">
        <pc:chgData name="Schneider, John Brand" userId="0a27f970-e9e3-4a42-989b-114aef573237" providerId="ADAL" clId="{1650E2DC-C3AD-B647-9107-799ABC1940FD}" dt="2022-04-28T19:24:46.436" v="126"/>
        <pc:sldMkLst>
          <pc:docMk/>
          <pc:sldMk cId="3923377200" sldId="850"/>
        </pc:sldMkLst>
      </pc:sldChg>
      <pc:sldChg chg="add del">
        <pc:chgData name="Schneider, John Brand" userId="0a27f970-e9e3-4a42-989b-114aef573237" providerId="ADAL" clId="{1650E2DC-C3AD-B647-9107-799ABC1940FD}" dt="2022-04-28T19:24:46.436" v="126"/>
        <pc:sldMkLst>
          <pc:docMk/>
          <pc:sldMk cId="727832709" sldId="851"/>
        </pc:sldMkLst>
      </pc:sldChg>
      <pc:sldChg chg="del">
        <pc:chgData name="Schneider, John Brand" userId="0a27f970-e9e3-4a42-989b-114aef573237" providerId="ADAL" clId="{1650E2DC-C3AD-B647-9107-799ABC1940FD}" dt="2022-04-28T19:17:17.050" v="92" actId="2696"/>
        <pc:sldMkLst>
          <pc:docMk/>
          <pc:sldMk cId="980986516" sldId="852"/>
        </pc:sldMkLst>
      </pc:sldChg>
      <pc:sldChg chg="add del">
        <pc:chgData name="Schneider, John Brand" userId="0a27f970-e9e3-4a42-989b-114aef573237" providerId="ADAL" clId="{1650E2DC-C3AD-B647-9107-799ABC1940FD}" dt="2022-04-28T19:24:46.436" v="126"/>
        <pc:sldMkLst>
          <pc:docMk/>
          <pc:sldMk cId="1669487161" sldId="852"/>
        </pc:sldMkLst>
      </pc:sldChg>
      <pc:sldChg chg="del">
        <pc:chgData name="Schneider, John Brand" userId="0a27f970-e9e3-4a42-989b-114aef573237" providerId="ADAL" clId="{1650E2DC-C3AD-B647-9107-799ABC1940FD}" dt="2022-04-28T19:17:22.914" v="94" actId="2696"/>
        <pc:sldMkLst>
          <pc:docMk/>
          <pc:sldMk cId="1021412241" sldId="853"/>
        </pc:sldMkLst>
      </pc:sldChg>
      <pc:sldChg chg="add del">
        <pc:chgData name="Schneider, John Brand" userId="0a27f970-e9e3-4a42-989b-114aef573237" providerId="ADAL" clId="{1650E2DC-C3AD-B647-9107-799ABC1940FD}" dt="2022-04-28T19:24:46.436" v="126"/>
        <pc:sldMkLst>
          <pc:docMk/>
          <pc:sldMk cId="1535411262" sldId="853"/>
        </pc:sldMkLst>
      </pc:sldChg>
      <pc:sldChg chg="add del">
        <pc:chgData name="Schneider, John Brand" userId="0a27f970-e9e3-4a42-989b-114aef573237" providerId="ADAL" clId="{1650E2DC-C3AD-B647-9107-799ABC1940FD}" dt="2022-04-28T19:24:46.436" v="126"/>
        <pc:sldMkLst>
          <pc:docMk/>
          <pc:sldMk cId="3406629045" sldId="854"/>
        </pc:sldMkLst>
      </pc:sldChg>
      <pc:sldChg chg="add del">
        <pc:chgData name="Schneider, John Brand" userId="0a27f970-e9e3-4a42-989b-114aef573237" providerId="ADAL" clId="{1650E2DC-C3AD-B647-9107-799ABC1940FD}" dt="2022-04-28T19:24:46.436" v="126"/>
        <pc:sldMkLst>
          <pc:docMk/>
          <pc:sldMk cId="3732174144" sldId="855"/>
        </pc:sldMkLst>
      </pc:sldChg>
      <pc:sldChg chg="modSp add modAnim">
        <pc:chgData name="Schneider, John Brand" userId="0a27f970-e9e3-4a42-989b-114aef573237" providerId="ADAL" clId="{1650E2DC-C3AD-B647-9107-799ABC1940FD}" dt="2022-05-04T21:39:20.163" v="445" actId="20577"/>
        <pc:sldMkLst>
          <pc:docMk/>
          <pc:sldMk cId="4287703711" sldId="877"/>
        </pc:sldMkLst>
      </pc:sldChg>
      <pc:sldChg chg="modSp add mod">
        <pc:chgData name="Schneider, John Brand" userId="0a27f970-e9e3-4a42-989b-114aef573237" providerId="ADAL" clId="{1650E2DC-C3AD-B647-9107-799ABC1940FD}" dt="2022-04-29T18:56:49.718" v="419" actId="12788"/>
        <pc:sldMkLst>
          <pc:docMk/>
          <pc:sldMk cId="2015770744" sldId="879"/>
        </pc:sldMkLst>
      </pc:sldChg>
    </pc:docChg>
  </pc:docChgLst>
  <pc:docChgLst>
    <pc:chgData name="Schneider, John Brand" userId="0a27f970-e9e3-4a42-989b-114aef573237" providerId="ADAL" clId="{E18135EE-FE14-C54D-9A13-E377CCD47078}"/>
    <pc:docChg chg="delSld modSld">
      <pc:chgData name="Schneider, John Brand" userId="0a27f970-e9e3-4a42-989b-114aef573237" providerId="ADAL" clId="{E18135EE-FE14-C54D-9A13-E377CCD47078}" dt="2021-12-09T00:32:19.951" v="120" actId="2696"/>
      <pc:docMkLst>
        <pc:docMk/>
      </pc:docMkLst>
      <pc:sldChg chg="modSp modAnim">
        <pc:chgData name="Schneider, John Brand" userId="0a27f970-e9e3-4a42-989b-114aef573237" providerId="ADAL" clId="{E18135EE-FE14-C54D-9A13-E377CCD47078}" dt="2021-12-09T00:32:07.156" v="119" actId="20577"/>
        <pc:sldMkLst>
          <pc:docMk/>
          <pc:sldMk cId="1602654446" sldId="256"/>
        </pc:sldMkLst>
      </pc:sldChg>
      <pc:sldChg chg="modAnim">
        <pc:chgData name="Schneider, John Brand" userId="0a27f970-e9e3-4a42-989b-114aef573237" providerId="ADAL" clId="{E18135EE-FE14-C54D-9A13-E377CCD47078}" dt="2021-12-08T17:34:08.889" v="2"/>
        <pc:sldMkLst>
          <pc:docMk/>
          <pc:sldMk cId="289102207" sldId="794"/>
        </pc:sldMkLst>
      </pc:sldChg>
      <pc:sldChg chg="del">
        <pc:chgData name="Schneider, John Brand" userId="0a27f970-e9e3-4a42-989b-114aef573237" providerId="ADAL" clId="{E18135EE-FE14-C54D-9A13-E377CCD47078}" dt="2021-12-09T00:32:19.951" v="120" actId="2696"/>
        <pc:sldMkLst>
          <pc:docMk/>
          <pc:sldMk cId="2834461133" sldId="842"/>
        </pc:sldMkLst>
      </pc:sldChg>
      <pc:sldChg chg="addSp modSp del mod modAnim">
        <pc:chgData name="Schneider, John Brand" userId="0a27f970-e9e3-4a42-989b-114aef573237" providerId="ADAL" clId="{E18135EE-FE14-C54D-9A13-E377CCD47078}" dt="2021-12-09T00:32:19.951" v="120" actId="2696"/>
        <pc:sldMkLst>
          <pc:docMk/>
          <pc:sldMk cId="662587354" sldId="850"/>
        </pc:sldMkLst>
      </pc:sldChg>
      <pc:sldChg chg="del">
        <pc:chgData name="Schneider, John Brand" userId="0a27f970-e9e3-4a42-989b-114aef573237" providerId="ADAL" clId="{E18135EE-FE14-C54D-9A13-E377CCD47078}" dt="2021-12-09T00:32:19.951" v="120" actId="2696"/>
        <pc:sldMkLst>
          <pc:docMk/>
          <pc:sldMk cId="3835205782" sldId="851"/>
        </pc:sldMkLst>
      </pc:sldChg>
      <pc:sldChg chg="addSp modSp mod modAnim">
        <pc:chgData name="Schneider, John Brand" userId="0a27f970-e9e3-4a42-989b-114aef573237" providerId="ADAL" clId="{E18135EE-FE14-C54D-9A13-E377CCD47078}" dt="2021-12-08T17:40:26.312" v="75"/>
        <pc:sldMkLst>
          <pc:docMk/>
          <pc:sldMk cId="1021412241" sldId="8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6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1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57.png"/><Relationship Id="rId21" Type="http://schemas.openxmlformats.org/officeDocument/2006/relationships/image" Target="../media/image73.png"/><Relationship Id="rId7" Type="http://schemas.openxmlformats.org/officeDocument/2006/relationships/image" Target="../media/image61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emf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3.png"/><Relationship Id="rId5" Type="http://schemas.openxmlformats.org/officeDocument/2006/relationships/image" Target="../media/image55.emf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10" Type="http://schemas.openxmlformats.org/officeDocument/2006/relationships/image" Target="../media/image59.png"/><Relationship Id="rId19" Type="http://schemas.openxmlformats.org/officeDocument/2006/relationships/image" Target="../media/image71.png"/><Relationship Id="rId4" Type="http://schemas.openxmlformats.org/officeDocument/2006/relationships/image" Target="../media/image58.png"/><Relationship Id="rId9" Type="http://schemas.openxmlformats.org/officeDocument/2006/relationships/image" Target="../media/image56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760.png"/><Relationship Id="rId4" Type="http://schemas.openxmlformats.org/officeDocument/2006/relationships/image" Target="../media/image7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0.png"/><Relationship Id="rId4" Type="http://schemas.openxmlformats.org/officeDocument/2006/relationships/image" Target="../media/image8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2300601" y="188587"/>
            <a:ext cx="759079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40</a:t>
            </a:r>
          </a:p>
          <a:p>
            <a:endParaRPr lang="en-US" sz="1400" dirty="0"/>
          </a:p>
          <a:p>
            <a:r>
              <a:rPr lang="en-US" sz="3200" dirty="0"/>
              <a:t>Goals/Topics: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200" dirty="0"/>
              <a:t>Complex power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200" dirty="0"/>
              <a:t>Course review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200" dirty="0"/>
              <a:t>Comments on final exam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A1DCBD-A92F-9982-D8E8-412EC414A577}"/>
              </a:ext>
            </a:extLst>
          </p:cNvPr>
          <p:cNvSpPr txBox="1"/>
          <p:nvPr/>
        </p:nvSpPr>
        <p:spPr>
          <a:xfrm>
            <a:off x="103587" y="3402155"/>
            <a:ext cx="12059840" cy="30469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/>
              <a:t>Announcements:  </a:t>
            </a:r>
            <a:br>
              <a:rPr lang="en-US" sz="3200" dirty="0"/>
            </a:br>
            <a:r>
              <a:rPr lang="en-US" sz="3200" dirty="0"/>
              <a:t>    HW 13 due Sunday, Apr. 27</a:t>
            </a:r>
            <a:r>
              <a:rPr lang="en-US" sz="3200" baseline="30000" dirty="0"/>
              <a:t>th</a:t>
            </a:r>
            <a:r>
              <a:rPr lang="en-US" sz="3200" dirty="0"/>
              <a:t>.</a:t>
            </a:r>
          </a:p>
          <a:p>
            <a:r>
              <a:rPr lang="en-US" sz="3200" dirty="0"/>
              <a:t>    Final exam Wednesday, Apr. 30, 1:30 to 3:30+ p.m., </a:t>
            </a:r>
            <a:r>
              <a:rPr lang="en-US" sz="3200" b="1" i="1" dirty="0">
                <a:solidFill>
                  <a:srgbClr val="FF0000"/>
                </a:solidFill>
              </a:rPr>
              <a:t>Fulmer 226.</a:t>
            </a:r>
          </a:p>
          <a:p>
            <a:r>
              <a:rPr lang="en-US" sz="3200" dirty="0"/>
              <a:t>    Review session, Tuesday, Apr. 29, 6:10 p.m., Sloan 175.</a:t>
            </a:r>
          </a:p>
          <a:p>
            <a:r>
              <a:rPr lang="en-US" sz="3200" dirty="0"/>
              <a:t>    Course evaluations open.  </a:t>
            </a:r>
            <a:r>
              <a:rPr lang="en-US" sz="3200" i="1" dirty="0"/>
              <a:t>1% added to overall score for individuals</a:t>
            </a:r>
            <a:br>
              <a:rPr lang="en-US" sz="3200" i="1" dirty="0"/>
            </a:br>
            <a:r>
              <a:rPr lang="en-US" sz="3200" i="1" dirty="0"/>
              <a:t>        who complete survey.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DA422-B0B0-3D6D-BD75-1232D3C6EC47}"/>
              </a:ext>
            </a:extLst>
          </p:cNvPr>
          <p:cNvSpPr txBox="1"/>
          <p:nvPr/>
        </p:nvSpPr>
        <p:spPr>
          <a:xfrm>
            <a:off x="9278729" y="568290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1909E2-6EE9-ACFE-CAAC-44F3AA503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825" y="3465407"/>
            <a:ext cx="4572000" cy="2778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11D5EC-C57C-2141-BF9D-89A82FE14E65}"/>
                  </a:ext>
                </a:extLst>
              </p:cNvPr>
              <p:cNvSpPr txBox="1"/>
              <p:nvPr/>
            </p:nvSpPr>
            <p:spPr>
              <a:xfrm>
                <a:off x="447118" y="749418"/>
                <a:ext cx="10375854" cy="403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Voltage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200"/>
                  <a:t>, current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3200"/>
                  <a:t>, power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</m:e>
                    </m:d>
                  </m:oMath>
                </a14:m>
                <a:endParaRPr lang="en-US" sz="320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Dependent and independent sources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Passive sign convention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Resistors and Ohm’s law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𝑖𝑅</m:t>
                        </m:r>
                      </m:e>
                    </m:d>
                  </m:oMath>
                </a14:m>
                <a:endParaRPr lang="en-US" sz="320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Parallel (same voltage) and series (same current) elements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Current division and voltage division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KCL and KVL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>
                    <a:solidFill>
                      <a:schemeClr val="bg1">
                        <a:lumMod val="65000"/>
                      </a:schemeClr>
                    </a:solidFill>
                  </a:rPr>
                  <a:t>[Y-to-</a:t>
                </a:r>
                <a:r>
                  <a:rPr lang="en-US" sz="3200">
                    <a:solidFill>
                      <a:schemeClr val="bg1">
                        <a:lumMod val="65000"/>
                      </a:schemeClr>
                    </a:solidFill>
                    <a:latin typeface="Symbol" pitchFamily="2" charset="2"/>
                  </a:rPr>
                  <a:t>D</a:t>
                </a:r>
                <a:r>
                  <a:rPr lang="en-US" sz="3200">
                    <a:solidFill>
                      <a:schemeClr val="bg1">
                        <a:lumMod val="65000"/>
                      </a:schemeClr>
                    </a:solidFill>
                  </a:rPr>
                  <a:t> and </a:t>
                </a:r>
                <a:r>
                  <a:rPr lang="en-US" sz="3200">
                    <a:solidFill>
                      <a:schemeClr val="bg1">
                        <a:lumMod val="65000"/>
                      </a:schemeClr>
                    </a:solidFill>
                    <a:latin typeface="Symbol" pitchFamily="2" charset="2"/>
                  </a:rPr>
                  <a:t>D</a:t>
                </a:r>
                <a:r>
                  <a:rPr lang="en-US" sz="3200">
                    <a:solidFill>
                      <a:schemeClr val="bg1">
                        <a:lumMod val="65000"/>
                      </a:schemeClr>
                    </a:solidFill>
                  </a:rPr>
                  <a:t>-to-Y]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11D5EC-C57C-2141-BF9D-89A82FE14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18" y="749418"/>
                <a:ext cx="10375854" cy="4031873"/>
              </a:xfrm>
              <a:prstGeom prst="rect">
                <a:avLst/>
              </a:prstGeom>
              <a:blipFill>
                <a:blip r:embed="rId3"/>
                <a:stretch>
                  <a:fillRect l="-1351" t="-1815" r="-529" b="-4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267DC76-7712-D94C-8464-74AD114C8960}"/>
              </a:ext>
            </a:extLst>
          </p:cNvPr>
          <p:cNvSpPr txBox="1"/>
          <p:nvPr/>
        </p:nvSpPr>
        <p:spPr>
          <a:xfrm>
            <a:off x="188708" y="94593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Concepts from Test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DD27D4-A095-CF9B-3D63-7928A76D9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293" y="3687813"/>
            <a:ext cx="2971800" cy="283873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4DEA30-2D83-94AD-0F87-D25ADD0785D5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879946" y="2163356"/>
            <a:ext cx="519189" cy="600164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EB8CC9-FEC3-125C-6156-83739F99036B}"/>
              </a:ext>
            </a:extLst>
          </p:cNvPr>
          <p:cNvSpPr txBox="1"/>
          <p:nvPr/>
        </p:nvSpPr>
        <p:spPr>
          <a:xfrm>
            <a:off x="7399135" y="1563191"/>
            <a:ext cx="39939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Equivalent resistances:</a:t>
            </a:r>
          </a:p>
          <a:p>
            <a:pPr algn="l"/>
            <a:r>
              <a:rPr lang="en-US" sz="2400">
                <a:solidFill>
                  <a:schemeClr val="accent1"/>
                </a:solidFill>
              </a:rPr>
              <a:t>Inverse of inverses for parallel;</a:t>
            </a:r>
          </a:p>
          <a:p>
            <a:pPr algn="l"/>
            <a:r>
              <a:rPr lang="en-US" sz="2400">
                <a:solidFill>
                  <a:schemeClr val="accent1"/>
                </a:solidFill>
              </a:rPr>
              <a:t>Sum for series.</a:t>
            </a:r>
          </a:p>
        </p:txBody>
      </p:sp>
    </p:spTree>
    <p:extLst>
      <p:ext uri="{BB962C8B-B14F-4D97-AF65-F5344CB8AC3E}">
        <p14:creationId xmlns:p14="http://schemas.microsoft.com/office/powerpoint/2010/main" val="268972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E31598-C964-0D4B-9C74-3D2571F0588B}"/>
              </a:ext>
            </a:extLst>
          </p:cNvPr>
          <p:cNvSpPr txBox="1"/>
          <p:nvPr/>
        </p:nvSpPr>
        <p:spPr>
          <a:xfrm>
            <a:off x="447118" y="749418"/>
            <a:ext cx="5214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Node-voltage analysis (KCL)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A453A-AECA-6E45-9794-323A6937B316}"/>
              </a:ext>
            </a:extLst>
          </p:cNvPr>
          <p:cNvSpPr txBox="1"/>
          <p:nvPr/>
        </p:nvSpPr>
        <p:spPr>
          <a:xfrm>
            <a:off x="188708" y="94593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Concepts from Test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35A6A4-036E-FAB1-C5DA-71312E4ED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943" y="309870"/>
            <a:ext cx="4114800" cy="2953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7CC510-19A4-A261-CC4B-22F523274804}"/>
                  </a:ext>
                </a:extLst>
              </p:cNvPr>
              <p:cNvSpPr txBox="1"/>
              <p:nvPr/>
            </p:nvSpPr>
            <p:spPr>
              <a:xfrm>
                <a:off x="9192245" y="1324945"/>
                <a:ext cx="533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7CC510-19A4-A261-CC4B-22F523274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245" y="1324945"/>
                <a:ext cx="53309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DCF824A-4156-FA08-5937-A703E523DF2A}"/>
              </a:ext>
            </a:extLst>
          </p:cNvPr>
          <p:cNvGrpSpPr>
            <a:grpSpLocks noChangeAspect="1"/>
          </p:cNvGrpSpPr>
          <p:nvPr/>
        </p:nvGrpSpPr>
        <p:grpSpPr>
          <a:xfrm>
            <a:off x="9621563" y="2874022"/>
            <a:ext cx="162560" cy="263892"/>
            <a:chOff x="5689600" y="4745255"/>
            <a:chExt cx="325120" cy="527785"/>
          </a:xfrm>
        </p:grpSpPr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2ADAD015-76C0-3469-3D08-CE87F21321F4}"/>
                </a:ext>
              </a:extLst>
            </p:cNvPr>
            <p:cNvSpPr/>
            <p:nvPr/>
          </p:nvSpPr>
          <p:spPr>
            <a:xfrm rot="10800000">
              <a:off x="5689600" y="4998720"/>
              <a:ext cx="325120" cy="27432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BAA679-6DCE-C23D-7378-9F90C30829F9}"/>
                </a:ext>
              </a:extLst>
            </p:cNvPr>
            <p:cNvCxnSpPr>
              <a:cxnSpLocks/>
            </p:cNvCxnSpPr>
            <p:nvPr/>
          </p:nvCxnSpPr>
          <p:spPr>
            <a:xfrm>
              <a:off x="5855308" y="4745255"/>
              <a:ext cx="0" cy="386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10586C-9F7F-70E7-59E3-EE08E90FDDD1}"/>
                  </a:ext>
                </a:extLst>
              </p:cNvPr>
              <p:cNvSpPr txBox="1"/>
              <p:nvPr/>
            </p:nvSpPr>
            <p:spPr>
              <a:xfrm>
                <a:off x="11471633" y="1324880"/>
                <a:ext cx="5585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10586C-9F7F-70E7-59E3-EE08E90FD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1633" y="1324880"/>
                <a:ext cx="558550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3C8A5F-B352-5709-A76B-DE5AF0016352}"/>
              </a:ext>
            </a:extLst>
          </p:cNvPr>
          <p:cNvCxnSpPr>
            <a:cxnSpLocks/>
          </p:cNvCxnSpPr>
          <p:nvPr/>
        </p:nvCxnSpPr>
        <p:spPr>
          <a:xfrm rot="10800000">
            <a:off x="10849797" y="1506895"/>
            <a:ext cx="36576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62E2D0-3593-14DC-FEA2-EB1F84FBBE8A}"/>
              </a:ext>
            </a:extLst>
          </p:cNvPr>
          <p:cNvCxnSpPr>
            <a:cxnSpLocks/>
          </p:cNvCxnSpPr>
          <p:nvPr/>
        </p:nvCxnSpPr>
        <p:spPr>
          <a:xfrm rot="5400000">
            <a:off x="11190267" y="1901882"/>
            <a:ext cx="36576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678A23-D672-B46A-1553-0A8E6C286829}"/>
              </a:ext>
            </a:extLst>
          </p:cNvPr>
          <p:cNvCxnSpPr>
            <a:cxnSpLocks/>
          </p:cNvCxnSpPr>
          <p:nvPr/>
        </p:nvCxnSpPr>
        <p:spPr>
          <a:xfrm rot="-5400000">
            <a:off x="11190267" y="1324880"/>
            <a:ext cx="36576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5A049A-D52F-BC88-1143-D87AAEB91CBE}"/>
              </a:ext>
            </a:extLst>
          </p:cNvPr>
          <p:cNvCxnSpPr>
            <a:cxnSpLocks/>
          </p:cNvCxnSpPr>
          <p:nvPr/>
        </p:nvCxnSpPr>
        <p:spPr>
          <a:xfrm>
            <a:off x="9937164" y="1506895"/>
            <a:ext cx="36576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0CA181-52D0-C6FF-41E6-CEA76B5F9CB1}"/>
              </a:ext>
            </a:extLst>
          </p:cNvPr>
          <p:cNvCxnSpPr>
            <a:cxnSpLocks/>
          </p:cNvCxnSpPr>
          <p:nvPr/>
        </p:nvCxnSpPr>
        <p:spPr>
          <a:xfrm rot="5400000">
            <a:off x="9638996" y="1901017"/>
            <a:ext cx="36576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49BA19-301F-F04E-6B23-2798B54E2BC9}"/>
              </a:ext>
            </a:extLst>
          </p:cNvPr>
          <p:cNvCxnSpPr>
            <a:cxnSpLocks/>
          </p:cNvCxnSpPr>
          <p:nvPr/>
        </p:nvCxnSpPr>
        <p:spPr>
          <a:xfrm rot="-5400000">
            <a:off x="9638996" y="1324015"/>
            <a:ext cx="36576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32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E31598-C964-0D4B-9C74-3D2571F0588B}"/>
              </a:ext>
            </a:extLst>
          </p:cNvPr>
          <p:cNvSpPr txBox="1"/>
          <p:nvPr/>
        </p:nvSpPr>
        <p:spPr>
          <a:xfrm>
            <a:off x="447118" y="749418"/>
            <a:ext cx="5283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Node-voltage analysis (KCL)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Mesh-current analysis (KVL)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A453A-AECA-6E45-9794-323A6937B316}"/>
              </a:ext>
            </a:extLst>
          </p:cNvPr>
          <p:cNvSpPr txBox="1"/>
          <p:nvPr/>
        </p:nvSpPr>
        <p:spPr>
          <a:xfrm>
            <a:off x="188708" y="94593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Concepts from Test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7C3411-24E2-95A5-B633-F73AA86C1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943" y="3594650"/>
            <a:ext cx="4114800" cy="2953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82219B-D4B0-A08D-8CD8-46AF3F0DA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943" y="309870"/>
            <a:ext cx="4114800" cy="2953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107ECC-E425-63E9-8397-89EC592E457F}"/>
                  </a:ext>
                </a:extLst>
              </p:cNvPr>
              <p:cNvSpPr txBox="1"/>
              <p:nvPr/>
            </p:nvSpPr>
            <p:spPr>
              <a:xfrm>
                <a:off x="9192245" y="1324945"/>
                <a:ext cx="533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107ECC-E425-63E9-8397-89EC592E4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245" y="1324945"/>
                <a:ext cx="53309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17383A2-28D7-8D61-B843-F3CC9D03F8B7}"/>
              </a:ext>
            </a:extLst>
          </p:cNvPr>
          <p:cNvGrpSpPr>
            <a:grpSpLocks noChangeAspect="1"/>
          </p:cNvGrpSpPr>
          <p:nvPr/>
        </p:nvGrpSpPr>
        <p:grpSpPr>
          <a:xfrm>
            <a:off x="9621563" y="2874022"/>
            <a:ext cx="162560" cy="263892"/>
            <a:chOff x="5689600" y="4745255"/>
            <a:chExt cx="325120" cy="527785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3D18C427-21C3-6B12-99AF-F52FE7EF3141}"/>
                </a:ext>
              </a:extLst>
            </p:cNvPr>
            <p:cNvSpPr/>
            <p:nvPr/>
          </p:nvSpPr>
          <p:spPr>
            <a:xfrm rot="10800000">
              <a:off x="5689600" y="4998720"/>
              <a:ext cx="325120" cy="274320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C676AB6-96DB-372F-2015-3041A2EADB51}"/>
                </a:ext>
              </a:extLst>
            </p:cNvPr>
            <p:cNvCxnSpPr>
              <a:cxnSpLocks/>
            </p:cNvCxnSpPr>
            <p:nvPr/>
          </p:nvCxnSpPr>
          <p:spPr>
            <a:xfrm>
              <a:off x="5855308" y="4745255"/>
              <a:ext cx="0" cy="3865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BD9A4D-0367-EC3A-1F8C-B3B9701B0D7D}"/>
                  </a:ext>
                </a:extLst>
              </p:cNvPr>
              <p:cNvSpPr txBox="1"/>
              <p:nvPr/>
            </p:nvSpPr>
            <p:spPr>
              <a:xfrm>
                <a:off x="11471633" y="1324880"/>
                <a:ext cx="5585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BD9A4D-0367-EC3A-1F8C-B3B9701B0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1633" y="1324880"/>
                <a:ext cx="558550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7DC51D77-9AC6-CBFE-023C-ABB0AA011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1543" y="4520096"/>
            <a:ext cx="812800" cy="812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599C0E-88B9-B601-76A6-2E84D61EB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6443" y="3956879"/>
            <a:ext cx="812800" cy="812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FF2F59-106C-3EA8-6AC1-CF2628424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6443" y="5229088"/>
            <a:ext cx="812800" cy="81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845C52-C3C2-7A16-CEAE-ADFA07E55F97}"/>
                  </a:ext>
                </a:extLst>
              </p:cNvPr>
              <p:cNvSpPr txBox="1"/>
              <p:nvPr/>
            </p:nvSpPr>
            <p:spPr>
              <a:xfrm>
                <a:off x="8873943" y="4695663"/>
                <a:ext cx="5118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845C52-C3C2-7A16-CEAE-ADFA07E55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943" y="4695663"/>
                <a:ext cx="511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0A6570-4E2E-4098-4284-8C34270ACEBD}"/>
                  </a:ext>
                </a:extLst>
              </p:cNvPr>
              <p:cNvSpPr txBox="1"/>
              <p:nvPr/>
            </p:nvSpPr>
            <p:spPr>
              <a:xfrm>
                <a:off x="9980182" y="5404655"/>
                <a:ext cx="4862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0A6570-4E2E-4098-4284-8C34270AC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0182" y="5404655"/>
                <a:ext cx="48628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7A05E9-7E81-182F-6501-EF2822740904}"/>
                  </a:ext>
                </a:extLst>
              </p:cNvPr>
              <p:cNvSpPr txBox="1"/>
              <p:nvPr/>
            </p:nvSpPr>
            <p:spPr>
              <a:xfrm>
                <a:off x="9976907" y="4132446"/>
                <a:ext cx="5118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7A05E9-7E81-182F-6501-EF2822740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907" y="4132446"/>
                <a:ext cx="511871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EEF17C-3807-73A1-85BA-6EFF1F7387CE}"/>
              </a:ext>
            </a:extLst>
          </p:cNvPr>
          <p:cNvCxnSpPr>
            <a:cxnSpLocks/>
          </p:cNvCxnSpPr>
          <p:nvPr/>
        </p:nvCxnSpPr>
        <p:spPr>
          <a:xfrm rot="10800000">
            <a:off x="10849797" y="1506895"/>
            <a:ext cx="36576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19CCE6-5193-515B-E3A3-45E4A2421A91}"/>
              </a:ext>
            </a:extLst>
          </p:cNvPr>
          <p:cNvCxnSpPr>
            <a:cxnSpLocks/>
          </p:cNvCxnSpPr>
          <p:nvPr/>
        </p:nvCxnSpPr>
        <p:spPr>
          <a:xfrm rot="5400000">
            <a:off x="11190267" y="1901882"/>
            <a:ext cx="36576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CBB573-7361-6334-4C7A-229742D34441}"/>
              </a:ext>
            </a:extLst>
          </p:cNvPr>
          <p:cNvCxnSpPr>
            <a:cxnSpLocks/>
          </p:cNvCxnSpPr>
          <p:nvPr/>
        </p:nvCxnSpPr>
        <p:spPr>
          <a:xfrm rot="-5400000">
            <a:off x="11190267" y="1324880"/>
            <a:ext cx="36576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50811F-529B-F44F-82C6-395263D571BA}"/>
              </a:ext>
            </a:extLst>
          </p:cNvPr>
          <p:cNvCxnSpPr>
            <a:cxnSpLocks/>
          </p:cNvCxnSpPr>
          <p:nvPr/>
        </p:nvCxnSpPr>
        <p:spPr>
          <a:xfrm>
            <a:off x="9937164" y="1506895"/>
            <a:ext cx="36576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6114B43-0B88-AF25-90F2-B4C92F71339D}"/>
              </a:ext>
            </a:extLst>
          </p:cNvPr>
          <p:cNvCxnSpPr>
            <a:cxnSpLocks/>
          </p:cNvCxnSpPr>
          <p:nvPr/>
        </p:nvCxnSpPr>
        <p:spPr>
          <a:xfrm rot="5400000">
            <a:off x="9638996" y="1901017"/>
            <a:ext cx="36576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F213E31-9BF1-4F32-55AC-A017E64D7A75}"/>
              </a:ext>
            </a:extLst>
          </p:cNvPr>
          <p:cNvCxnSpPr>
            <a:cxnSpLocks/>
          </p:cNvCxnSpPr>
          <p:nvPr/>
        </p:nvCxnSpPr>
        <p:spPr>
          <a:xfrm rot="-5400000">
            <a:off x="9638996" y="1324015"/>
            <a:ext cx="36576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A2C8F7-ADC6-E03C-8252-0D8984031094}"/>
                  </a:ext>
                </a:extLst>
              </p:cNvPr>
              <p:cNvSpPr txBox="1"/>
              <p:nvPr/>
            </p:nvSpPr>
            <p:spPr>
              <a:xfrm>
                <a:off x="9655817" y="5659975"/>
                <a:ext cx="4587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A2C8F7-ADC6-E03C-8252-0D8984031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5817" y="5659975"/>
                <a:ext cx="45878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93F63B-8699-3F22-4D59-6851CA9D2886}"/>
                  </a:ext>
                </a:extLst>
              </p:cNvPr>
              <p:cNvSpPr txBox="1"/>
              <p:nvPr/>
            </p:nvSpPr>
            <p:spPr>
              <a:xfrm>
                <a:off x="9304953" y="5650876"/>
                <a:ext cx="4587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93F63B-8699-3F22-4D59-6851CA9D2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953" y="5650876"/>
                <a:ext cx="45878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988523-2C4A-AD49-6315-449E97FC658B}"/>
                  </a:ext>
                </a:extLst>
              </p:cNvPr>
              <p:cNvSpPr txBox="1"/>
              <p:nvPr/>
            </p:nvSpPr>
            <p:spPr>
              <a:xfrm>
                <a:off x="9310163" y="5090892"/>
                <a:ext cx="4587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988523-2C4A-AD49-6315-449E97FC6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163" y="5090892"/>
                <a:ext cx="45878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B5D848C-8DB6-04D7-9DFC-1E2DEE16B4BF}"/>
                  </a:ext>
                </a:extLst>
              </p:cNvPr>
              <p:cNvSpPr txBox="1"/>
              <p:nvPr/>
            </p:nvSpPr>
            <p:spPr>
              <a:xfrm>
                <a:off x="9644838" y="5083791"/>
                <a:ext cx="4587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B5D848C-8DB6-04D7-9DFC-1E2DEE16B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838" y="5083791"/>
                <a:ext cx="45878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A7CEF3-00C1-E125-C57A-E107B79C1BA0}"/>
                  </a:ext>
                </a:extLst>
              </p:cNvPr>
              <p:cNvSpPr txBox="1"/>
              <p:nvPr/>
            </p:nvSpPr>
            <p:spPr>
              <a:xfrm>
                <a:off x="10713924" y="4573078"/>
                <a:ext cx="4587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A7CEF3-00C1-E125-C57A-E107B79C1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924" y="4573078"/>
                <a:ext cx="458780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B5D5819-BC53-4A6E-3E77-F726AD6951CF}"/>
                  </a:ext>
                </a:extLst>
              </p:cNvPr>
              <p:cNvSpPr txBox="1"/>
              <p:nvPr/>
            </p:nvSpPr>
            <p:spPr>
              <a:xfrm>
                <a:off x="10006188" y="4600576"/>
                <a:ext cx="4587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B5D5819-BC53-4A6E-3E77-F726AD695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88" y="4600576"/>
                <a:ext cx="45878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695295-41AE-E195-62E2-874F88B1B440}"/>
                  </a:ext>
                </a:extLst>
              </p:cNvPr>
              <p:cNvSpPr txBox="1"/>
              <p:nvPr/>
            </p:nvSpPr>
            <p:spPr>
              <a:xfrm>
                <a:off x="10756777" y="6041888"/>
                <a:ext cx="4587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695295-41AE-E195-62E2-874F88B1B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6777" y="6041888"/>
                <a:ext cx="458780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7F1ABA5-DA10-7F31-3B0F-FD7C55660937}"/>
                  </a:ext>
                </a:extLst>
              </p:cNvPr>
              <p:cNvSpPr txBox="1"/>
              <p:nvPr/>
            </p:nvSpPr>
            <p:spPr>
              <a:xfrm>
                <a:off x="9976907" y="6058476"/>
                <a:ext cx="4587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7F1ABA5-DA10-7F31-3B0F-FD7C55660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907" y="6058476"/>
                <a:ext cx="458780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E87DEA5-3409-C835-1524-B8077644B2F8}"/>
                  </a:ext>
                </a:extLst>
              </p:cNvPr>
              <p:cNvSpPr txBox="1"/>
              <p:nvPr/>
            </p:nvSpPr>
            <p:spPr>
              <a:xfrm>
                <a:off x="10032149" y="3289152"/>
                <a:ext cx="4587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E87DEA5-3409-C835-1524-B8077644B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149" y="3289152"/>
                <a:ext cx="458780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5EA8611-79ED-ED37-1E9A-2595DC88CE49}"/>
                  </a:ext>
                </a:extLst>
              </p:cNvPr>
              <p:cNvSpPr txBox="1"/>
              <p:nvPr/>
            </p:nvSpPr>
            <p:spPr>
              <a:xfrm>
                <a:off x="10683203" y="3289152"/>
                <a:ext cx="4587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5EA8611-79ED-ED37-1E9A-2595DC88C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203" y="3289152"/>
                <a:ext cx="458780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BD6441B-35DE-F240-33D2-D542BD9932DC}"/>
                  </a:ext>
                </a:extLst>
              </p:cNvPr>
              <p:cNvSpPr txBox="1"/>
              <p:nvPr/>
            </p:nvSpPr>
            <p:spPr>
              <a:xfrm>
                <a:off x="9661264" y="4360060"/>
                <a:ext cx="4587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BD6441B-35DE-F240-33D2-D542BD993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264" y="4360060"/>
                <a:ext cx="458780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989DBAA-6D29-C176-D197-9A8CFBF02281}"/>
                  </a:ext>
                </a:extLst>
              </p:cNvPr>
              <p:cNvSpPr txBox="1"/>
              <p:nvPr/>
            </p:nvSpPr>
            <p:spPr>
              <a:xfrm>
                <a:off x="9646414" y="3782466"/>
                <a:ext cx="4587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989DBAA-6D29-C176-D197-9A8CFBF02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414" y="3782466"/>
                <a:ext cx="458780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C1E267-9F73-8363-00C2-93B73C573E57}"/>
                  </a:ext>
                </a:extLst>
              </p:cNvPr>
              <p:cNvSpPr txBox="1"/>
              <p:nvPr/>
            </p:nvSpPr>
            <p:spPr>
              <a:xfrm>
                <a:off x="9266560" y="3777274"/>
                <a:ext cx="4587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C1E267-9F73-8363-00C2-93B73C573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560" y="3777274"/>
                <a:ext cx="458780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56FAD4E-02D9-3FA2-A468-F911E13F4CB6}"/>
                  </a:ext>
                </a:extLst>
              </p:cNvPr>
              <p:cNvSpPr txBox="1"/>
              <p:nvPr/>
            </p:nvSpPr>
            <p:spPr>
              <a:xfrm>
                <a:off x="9269713" y="4356460"/>
                <a:ext cx="4587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56FAD4E-02D9-3FA2-A468-F911E13F4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713" y="4356460"/>
                <a:ext cx="458780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9576860-D484-4375-97AB-7CE3971BC2B3}"/>
                  </a:ext>
                </a:extLst>
              </p:cNvPr>
              <p:cNvSpPr txBox="1"/>
              <p:nvPr/>
            </p:nvSpPr>
            <p:spPr>
              <a:xfrm>
                <a:off x="11437586" y="3777274"/>
                <a:ext cx="4587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9576860-D484-4375-97AB-7CE3971BC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7586" y="3777274"/>
                <a:ext cx="458780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FDBD9DB-1FBE-B24B-57EE-48B97D2FDA3C}"/>
                  </a:ext>
                </a:extLst>
              </p:cNvPr>
              <p:cNvSpPr txBox="1"/>
              <p:nvPr/>
            </p:nvSpPr>
            <p:spPr>
              <a:xfrm>
                <a:off x="11437586" y="4343077"/>
                <a:ext cx="4587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FDBD9DB-1FBE-B24B-57EE-48B97D2FD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7586" y="4343077"/>
                <a:ext cx="458780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76107C6-EC9D-5948-0006-C8B335CFA9C6}"/>
                  </a:ext>
                </a:extLst>
              </p:cNvPr>
              <p:cNvSpPr txBox="1"/>
              <p:nvPr/>
            </p:nvSpPr>
            <p:spPr>
              <a:xfrm>
                <a:off x="11459428" y="5046932"/>
                <a:ext cx="4587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76107C6-EC9D-5948-0006-C8B335CFA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428" y="5046932"/>
                <a:ext cx="458780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F1BBB37-B4C4-5D8A-752E-6E5E7856E0D0}"/>
                  </a:ext>
                </a:extLst>
              </p:cNvPr>
              <p:cNvSpPr txBox="1"/>
              <p:nvPr/>
            </p:nvSpPr>
            <p:spPr>
              <a:xfrm>
                <a:off x="11459428" y="5612735"/>
                <a:ext cx="4587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F1BBB37-B4C4-5D8A-752E-6E5E7856E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428" y="5612735"/>
                <a:ext cx="458780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0FC037-1DD4-E1B1-EF6B-90CB7FB517CD}"/>
                  </a:ext>
                </a:extLst>
              </p:cNvPr>
              <p:cNvSpPr txBox="1"/>
              <p:nvPr/>
            </p:nvSpPr>
            <p:spPr>
              <a:xfrm>
                <a:off x="10017672" y="4830410"/>
                <a:ext cx="4587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0FC037-1DD4-E1B1-EF6B-90CB7FB51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672" y="4830410"/>
                <a:ext cx="458780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FC98B8D-807E-8088-304E-D9689F6607FA}"/>
                  </a:ext>
                </a:extLst>
              </p:cNvPr>
              <p:cNvSpPr txBox="1"/>
              <p:nvPr/>
            </p:nvSpPr>
            <p:spPr>
              <a:xfrm>
                <a:off x="10713924" y="4830410"/>
                <a:ext cx="4587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FC98B8D-807E-8088-304E-D9689F660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924" y="4830410"/>
                <a:ext cx="45878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59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E31598-C964-0D4B-9C74-3D2571F0588B}"/>
              </a:ext>
            </a:extLst>
          </p:cNvPr>
          <p:cNvSpPr txBox="1"/>
          <p:nvPr/>
        </p:nvSpPr>
        <p:spPr>
          <a:xfrm>
            <a:off x="447118" y="749418"/>
            <a:ext cx="731296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Node-voltage analysis (KCL)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Mesh-current analysis (KVL)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err="1"/>
              <a:t>Thévenin</a:t>
            </a:r>
            <a:r>
              <a:rPr lang="en-US" sz="3200"/>
              <a:t> and Norton equivalent circuits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</a:rPr>
              <a:t>[Source transformation]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A453A-AECA-6E45-9794-323A6937B316}"/>
              </a:ext>
            </a:extLst>
          </p:cNvPr>
          <p:cNvSpPr txBox="1"/>
          <p:nvPr/>
        </p:nvSpPr>
        <p:spPr>
          <a:xfrm>
            <a:off x="188708" y="94593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Concepts from Test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069EB5-8E81-0593-7484-0D60030E6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755" y="4709789"/>
            <a:ext cx="3200400" cy="1714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6C291D-12AC-8E79-A77E-5DE6FF0D4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755" y="1885579"/>
            <a:ext cx="3200400" cy="1794556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29C8284A-1F3A-6530-C1FD-BED884066F5D}"/>
              </a:ext>
            </a:extLst>
          </p:cNvPr>
          <p:cNvSpPr/>
          <p:nvPr/>
        </p:nvSpPr>
        <p:spPr>
          <a:xfrm rot="20039338">
            <a:off x="6516514" y="3236246"/>
            <a:ext cx="1664778" cy="385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490BC08-06FA-7090-2058-B004064814B4}"/>
              </a:ext>
            </a:extLst>
          </p:cNvPr>
          <p:cNvSpPr/>
          <p:nvPr/>
        </p:nvSpPr>
        <p:spPr>
          <a:xfrm rot="1559776">
            <a:off x="6442172" y="4997416"/>
            <a:ext cx="1664778" cy="385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01DE1B-B2FD-6C66-C494-D9E59C13E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060" y="3428999"/>
            <a:ext cx="3200400" cy="19431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2A8560-B6BF-B2F6-9C5A-91FC122DFAB0}"/>
              </a:ext>
            </a:extLst>
          </p:cNvPr>
          <p:cNvCxnSpPr>
            <a:cxnSpLocks/>
          </p:cNvCxnSpPr>
          <p:nvPr/>
        </p:nvCxnSpPr>
        <p:spPr>
          <a:xfrm rot="5400000">
            <a:off x="9752045" y="4252276"/>
            <a:ext cx="913303" cy="0"/>
          </a:xfrm>
          <a:prstGeom prst="straightConnector1">
            <a:avLst/>
          </a:prstGeom>
          <a:ln w="1016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78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E31598-C964-0D4B-9C74-3D2571F0588B}"/>
              </a:ext>
            </a:extLst>
          </p:cNvPr>
          <p:cNvSpPr txBox="1"/>
          <p:nvPr/>
        </p:nvSpPr>
        <p:spPr>
          <a:xfrm>
            <a:off x="447118" y="749418"/>
            <a:ext cx="731296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Node-voltage analysis (KCL)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Mesh-current analysis (KVL)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err="1"/>
              <a:t>Thévenin</a:t>
            </a:r>
            <a:r>
              <a:rPr lang="en-US" sz="3200"/>
              <a:t> and Norton equivalent circuits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</a:rPr>
              <a:t>[Source transformation]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Superposition (source deactivation)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A453A-AECA-6E45-9794-323A6937B316}"/>
              </a:ext>
            </a:extLst>
          </p:cNvPr>
          <p:cNvSpPr txBox="1"/>
          <p:nvPr/>
        </p:nvSpPr>
        <p:spPr>
          <a:xfrm>
            <a:off x="188708" y="94593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Concepts from Test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D48356-EB43-B7E1-BBBD-3FE134058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435" y="3940535"/>
            <a:ext cx="3657600" cy="2222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ECBAC3-358F-1C47-D7D0-A2A2A9BC4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854" y="3940535"/>
            <a:ext cx="3657600" cy="2222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F1F827-759E-A71B-5F7A-72DA70014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47" y="3940535"/>
            <a:ext cx="3657600" cy="22226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78BF5C-C770-18E2-14BC-9719AB9F732A}"/>
                  </a:ext>
                </a:extLst>
              </p:cNvPr>
              <p:cNvSpPr txBox="1"/>
              <p:nvPr/>
            </p:nvSpPr>
            <p:spPr>
              <a:xfrm>
                <a:off x="3760904" y="4393096"/>
                <a:ext cx="85953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78BF5C-C770-18E2-14BC-9719AB9F7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904" y="4393096"/>
                <a:ext cx="859531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B7DBF9-BA65-4CDD-8E0F-D0D6DB38FAC2}"/>
                  </a:ext>
                </a:extLst>
              </p:cNvPr>
              <p:cNvSpPr txBox="1"/>
              <p:nvPr/>
            </p:nvSpPr>
            <p:spPr>
              <a:xfrm>
                <a:off x="8219662" y="4393096"/>
                <a:ext cx="85953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5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B7DBF9-BA65-4CDD-8E0F-D0D6DB38F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662" y="4393096"/>
                <a:ext cx="859531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49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E31598-C964-0D4B-9C74-3D2571F0588B}"/>
                  </a:ext>
                </a:extLst>
              </p:cNvPr>
              <p:cNvSpPr txBox="1"/>
              <p:nvPr/>
            </p:nvSpPr>
            <p:spPr>
              <a:xfrm>
                <a:off x="447118" y="749418"/>
                <a:ext cx="11744882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Node-voltage analysis (KCL)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Mesh-current analysis (KVL)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err="1"/>
                  <a:t>Thévenin</a:t>
                </a:r>
                <a:r>
                  <a:rPr lang="en-US" sz="3200"/>
                  <a:t> and Norton equivalent circuits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>
                    <a:solidFill>
                      <a:schemeClr val="bg1">
                        <a:lumMod val="65000"/>
                      </a:schemeClr>
                    </a:solidFill>
                  </a:rPr>
                  <a:t>[Source transformation]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Superposition (source deactivation)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Maximum power transfer (load resistance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/>
                  <a:t> equivalent resistance)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E31598-C964-0D4B-9C74-3D2571F05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18" y="749418"/>
                <a:ext cx="11744882" cy="3046988"/>
              </a:xfrm>
              <a:prstGeom prst="rect">
                <a:avLst/>
              </a:prstGeom>
              <a:blipFill>
                <a:blip r:embed="rId2"/>
                <a:stretch>
                  <a:fillRect l="-1194" t="-2600" r="-259" b="-5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6CA453A-AECA-6E45-9794-323A6937B316}"/>
              </a:ext>
            </a:extLst>
          </p:cNvPr>
          <p:cNvSpPr txBox="1"/>
          <p:nvPr/>
        </p:nvSpPr>
        <p:spPr>
          <a:xfrm>
            <a:off x="188708" y="94593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Concepts from Test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07406F-2158-29F4-5407-F4AF9A8D4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858" y="4005462"/>
            <a:ext cx="4955403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2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E31598-C964-0D4B-9C74-3D2571F0588B}"/>
                  </a:ext>
                </a:extLst>
              </p:cNvPr>
              <p:cNvSpPr txBox="1"/>
              <p:nvPr/>
            </p:nvSpPr>
            <p:spPr>
              <a:xfrm>
                <a:off x="447118" y="749418"/>
                <a:ext cx="11744882" cy="353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Node-voltage analysis (KCL)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Mesh-current analysis (KVL)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err="1"/>
                  <a:t>Thévenin</a:t>
                </a:r>
                <a:r>
                  <a:rPr lang="en-US" sz="3200"/>
                  <a:t> and Norton equivalent circuits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>
                    <a:solidFill>
                      <a:schemeClr val="bg1">
                        <a:lumMod val="65000"/>
                      </a:schemeClr>
                    </a:solidFill>
                  </a:rPr>
                  <a:t>[Source transformation]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Superposition (source deactivation)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Maximum power transfer (load resistance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/>
                  <a:t> equivalent resistance)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Operational amplifiers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E31598-C964-0D4B-9C74-3D2571F05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18" y="749418"/>
                <a:ext cx="11744882" cy="3539430"/>
              </a:xfrm>
              <a:prstGeom prst="rect">
                <a:avLst/>
              </a:prstGeom>
              <a:blipFill>
                <a:blip r:embed="rId2"/>
                <a:stretch>
                  <a:fillRect l="-1194" t="-2238" r="-259" b="-4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6CA453A-AECA-6E45-9794-323A6937B316}"/>
              </a:ext>
            </a:extLst>
          </p:cNvPr>
          <p:cNvSpPr txBox="1"/>
          <p:nvPr/>
        </p:nvSpPr>
        <p:spPr>
          <a:xfrm>
            <a:off x="188708" y="94593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Concepts from Test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9355DD-BE3E-9F89-7647-FB8720E12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516" y="4358898"/>
            <a:ext cx="4114800" cy="19718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447B60-1400-DE12-9D14-C068CD2A5F10}"/>
                  </a:ext>
                </a:extLst>
              </p:cNvPr>
              <p:cNvSpPr txBox="1"/>
              <p:nvPr/>
            </p:nvSpPr>
            <p:spPr>
              <a:xfrm>
                <a:off x="10175139" y="5730118"/>
                <a:ext cx="1630575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447B60-1400-DE12-9D14-C068CD2A5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139" y="5730118"/>
                <a:ext cx="1630575" cy="6227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394CF8-24C9-A1F2-F85B-9B9F5E5EEC39}"/>
                  </a:ext>
                </a:extLst>
              </p:cNvPr>
              <p:cNvSpPr txBox="1"/>
              <p:nvPr/>
            </p:nvSpPr>
            <p:spPr>
              <a:xfrm>
                <a:off x="10240187" y="4437899"/>
                <a:ext cx="137435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394CF8-24C9-A1F2-F85B-9B9F5E5EE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187" y="4437899"/>
                <a:ext cx="1374351" cy="6227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BAFEBB-97AD-6B44-F157-E94016AA19B9}"/>
                  </a:ext>
                </a:extLst>
              </p:cNvPr>
              <p:cNvSpPr txBox="1"/>
              <p:nvPr/>
            </p:nvSpPr>
            <p:spPr>
              <a:xfrm>
                <a:off x="10237045" y="5102989"/>
                <a:ext cx="13806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BAFEBB-97AD-6B44-F157-E94016AA1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045" y="5102989"/>
                <a:ext cx="138063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007D714-6465-F142-7B1B-8C9F2CD42EBE}"/>
              </a:ext>
            </a:extLst>
          </p:cNvPr>
          <p:cNvSpPr/>
          <p:nvPr/>
        </p:nvSpPr>
        <p:spPr>
          <a:xfrm>
            <a:off x="10196757" y="4437899"/>
            <a:ext cx="1593604" cy="195016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4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E31598-C964-0D4B-9C74-3D2571F0588B}"/>
              </a:ext>
            </a:extLst>
          </p:cNvPr>
          <p:cNvSpPr txBox="1"/>
          <p:nvPr/>
        </p:nvSpPr>
        <p:spPr>
          <a:xfrm>
            <a:off x="447118" y="749418"/>
            <a:ext cx="6467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Inductor &amp; capacitor fundamentals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A453A-AECA-6E45-9794-323A6937B316}"/>
              </a:ext>
            </a:extLst>
          </p:cNvPr>
          <p:cNvSpPr txBox="1"/>
          <p:nvPr/>
        </p:nvSpPr>
        <p:spPr>
          <a:xfrm>
            <a:off x="188708" y="94593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Concepts from Test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859CC-DE86-746C-F9A4-B88C4A8B9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205" y="1848163"/>
            <a:ext cx="1321495" cy="21061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6E7744-F744-B3EE-1F26-B320BA83875F}"/>
                  </a:ext>
                </a:extLst>
              </p:cNvPr>
              <p:cNvSpPr txBox="1"/>
              <p:nvPr/>
            </p:nvSpPr>
            <p:spPr>
              <a:xfrm>
                <a:off x="1867668" y="3912322"/>
                <a:ext cx="3107774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6E7744-F744-B3EE-1F26-B320BA838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668" y="3912322"/>
                <a:ext cx="3107774" cy="1048044"/>
              </a:xfrm>
              <a:prstGeom prst="rect">
                <a:avLst/>
              </a:prstGeom>
              <a:blipFill>
                <a:blip r:embed="rId3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8233DAF-AA98-6B00-A5B1-8CB1E0301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510" y="1848163"/>
            <a:ext cx="1605666" cy="21061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143319-AF0C-ACA8-1B3A-3E031AD2A8A7}"/>
                  </a:ext>
                </a:extLst>
              </p:cNvPr>
              <p:cNvSpPr txBox="1"/>
              <p:nvPr/>
            </p:nvSpPr>
            <p:spPr>
              <a:xfrm>
                <a:off x="7261856" y="3912322"/>
                <a:ext cx="3275577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143319-AF0C-ACA8-1B3A-3E031AD2A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856" y="3912322"/>
                <a:ext cx="3275577" cy="1048044"/>
              </a:xfrm>
              <a:prstGeom prst="rect">
                <a:avLst/>
              </a:prstGeom>
              <a:blipFill>
                <a:blip r:embed="rId5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2596785-8000-0981-2CBC-57927380904C}"/>
              </a:ext>
            </a:extLst>
          </p:cNvPr>
          <p:cNvSpPr txBox="1"/>
          <p:nvPr/>
        </p:nvSpPr>
        <p:spPr>
          <a:xfrm>
            <a:off x="1147040" y="4960366"/>
            <a:ext cx="41849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Current cannot</a:t>
            </a:r>
            <a:br>
              <a:rPr lang="en-US" sz="3200"/>
            </a:br>
            <a:r>
              <a:rPr lang="en-US" sz="3200"/>
              <a:t>change instantaneously.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D9EAD1-57FF-9E27-59D6-7707E7525A95}"/>
              </a:ext>
            </a:extLst>
          </p:cNvPr>
          <p:cNvSpPr txBox="1"/>
          <p:nvPr/>
        </p:nvSpPr>
        <p:spPr>
          <a:xfrm>
            <a:off x="6820349" y="4941237"/>
            <a:ext cx="41849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Voltage cannot</a:t>
            </a:r>
            <a:br>
              <a:rPr lang="en-US" sz="3200"/>
            </a:br>
            <a:r>
              <a:rPr lang="en-US" sz="3200"/>
              <a:t>change instantaneously.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C733BD-7E38-7FBC-591D-927841268681}"/>
              </a:ext>
            </a:extLst>
          </p:cNvPr>
          <p:cNvSpPr txBox="1"/>
          <p:nvPr/>
        </p:nvSpPr>
        <p:spPr>
          <a:xfrm>
            <a:off x="505294" y="6018455"/>
            <a:ext cx="5544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Short circuit in (dc) steady state.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E1821F-8B36-BDF5-9450-CE12754A13DB}"/>
              </a:ext>
            </a:extLst>
          </p:cNvPr>
          <p:cNvSpPr txBox="1"/>
          <p:nvPr/>
        </p:nvSpPr>
        <p:spPr>
          <a:xfrm>
            <a:off x="6349758" y="6018455"/>
            <a:ext cx="5550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Open circuit in (dc) steady state.</a:t>
            </a:r>
          </a:p>
        </p:txBody>
      </p:sp>
    </p:spTree>
    <p:extLst>
      <p:ext uri="{BB962C8B-B14F-4D97-AF65-F5344CB8AC3E}">
        <p14:creationId xmlns:p14="http://schemas.microsoft.com/office/powerpoint/2010/main" val="241732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E31598-C964-0D4B-9C74-3D2571F0588B}"/>
              </a:ext>
            </a:extLst>
          </p:cNvPr>
          <p:cNvSpPr txBox="1"/>
          <p:nvPr/>
        </p:nvSpPr>
        <p:spPr>
          <a:xfrm>
            <a:off x="447118" y="749418"/>
            <a:ext cx="64674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Inductor &amp; capacitor fundamentals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Mutual inductance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A453A-AECA-6E45-9794-323A6937B316}"/>
              </a:ext>
            </a:extLst>
          </p:cNvPr>
          <p:cNvSpPr txBox="1"/>
          <p:nvPr/>
        </p:nvSpPr>
        <p:spPr>
          <a:xfrm>
            <a:off x="188708" y="94593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Concepts from Test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BB8E65-2752-3DA5-FCB5-56EA2AF70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107" y="1734710"/>
            <a:ext cx="4114800" cy="232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E31598-C964-0D4B-9C74-3D2571F0588B}"/>
              </a:ext>
            </a:extLst>
          </p:cNvPr>
          <p:cNvSpPr txBox="1"/>
          <p:nvPr/>
        </p:nvSpPr>
        <p:spPr>
          <a:xfrm>
            <a:off x="447118" y="749418"/>
            <a:ext cx="10078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Inductor &amp; capacitor fundamentals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Mutual inductance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Natural response of a first-order system (RL or RC circuit)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A453A-AECA-6E45-9794-323A6937B316}"/>
              </a:ext>
            </a:extLst>
          </p:cNvPr>
          <p:cNvSpPr txBox="1"/>
          <p:nvPr/>
        </p:nvSpPr>
        <p:spPr>
          <a:xfrm>
            <a:off x="188708" y="94593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Concepts from Test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A8A625-2DDD-A7FC-6B17-3CC834F413D1}"/>
                  </a:ext>
                </a:extLst>
              </p:cNvPr>
              <p:cNvSpPr txBox="1"/>
              <p:nvPr/>
            </p:nvSpPr>
            <p:spPr>
              <a:xfrm>
                <a:off x="713954" y="4282905"/>
                <a:ext cx="3595664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A8A625-2DDD-A7FC-6B17-3CC834F41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54" y="4282905"/>
                <a:ext cx="3595664" cy="61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0D84F63-948B-627F-656A-F9DFAD4D5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596" y="2938795"/>
            <a:ext cx="5486400" cy="3028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5D7C96-AB85-C1FE-B347-3419A8149CEC}"/>
                  </a:ext>
                </a:extLst>
              </p:cNvPr>
              <p:cNvSpPr txBox="1"/>
              <p:nvPr/>
            </p:nvSpPr>
            <p:spPr>
              <a:xfrm>
                <a:off x="713954" y="5008880"/>
                <a:ext cx="4469237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/>
                  <a:t> </a:t>
                </a:r>
                <a:r>
                  <a:rPr lang="en-US" sz="3200">
                    <a:solidFill>
                      <a:schemeClr val="bg1"/>
                    </a:solidFill>
                  </a:rPr>
                  <a:t> (or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sz="3200">
                    <a:solidFill>
                      <a:schemeClr val="bg1"/>
                    </a:solidFill>
                  </a:rPr>
                  <a:t>)</a:t>
                </a:r>
                <a:endParaRPr lang="en-US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5D7C96-AB85-C1FE-B347-3419A8149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54" y="5008880"/>
                <a:ext cx="4469237" cy="622735"/>
              </a:xfrm>
              <a:prstGeom prst="rect">
                <a:avLst/>
              </a:prstGeom>
              <a:blipFill>
                <a:blip r:embed="rId4"/>
                <a:stretch>
                  <a:fillRect t="-11765" r="-2456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59AE8B-9008-9F77-5348-B494D2FFCABC}"/>
                  </a:ext>
                </a:extLst>
              </p:cNvPr>
              <p:cNvSpPr txBox="1"/>
              <p:nvPr/>
            </p:nvSpPr>
            <p:spPr>
              <a:xfrm>
                <a:off x="713954" y="5008880"/>
                <a:ext cx="4469237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/>
                  <a:t>  (or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sz="320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59AE8B-9008-9F77-5348-B494D2FFC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54" y="5008880"/>
                <a:ext cx="4469237" cy="622735"/>
              </a:xfrm>
              <a:prstGeom prst="rect">
                <a:avLst/>
              </a:prstGeom>
              <a:blipFill>
                <a:blip r:embed="rId5"/>
                <a:stretch>
                  <a:fillRect t="-11765" r="-2456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78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88E4F76-FE6F-6495-C32A-7EC3D1BD95AE}"/>
              </a:ext>
            </a:extLst>
          </p:cNvPr>
          <p:cNvCxnSpPr>
            <a:cxnSpLocks/>
          </p:cNvCxnSpPr>
          <p:nvPr/>
        </p:nvCxnSpPr>
        <p:spPr>
          <a:xfrm flipH="1">
            <a:off x="2066693" y="1263805"/>
            <a:ext cx="1702419" cy="323385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9FD713-B12E-9141-F502-FF3C29C92804}"/>
              </a:ext>
            </a:extLst>
          </p:cNvPr>
          <p:cNvCxnSpPr>
            <a:cxnSpLocks/>
          </p:cNvCxnSpPr>
          <p:nvPr/>
        </p:nvCxnSpPr>
        <p:spPr>
          <a:xfrm flipH="1">
            <a:off x="3405876" y="1249782"/>
            <a:ext cx="1702419" cy="323385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C1DACD-8BDF-2DC6-63BD-8F36C3148D64}"/>
              </a:ext>
            </a:extLst>
          </p:cNvPr>
          <p:cNvCxnSpPr>
            <a:cxnSpLocks/>
          </p:cNvCxnSpPr>
          <p:nvPr/>
        </p:nvCxnSpPr>
        <p:spPr>
          <a:xfrm flipH="1">
            <a:off x="5219792" y="1269562"/>
            <a:ext cx="1702419" cy="323385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CD8B299-8A64-6424-E1F0-8D68FB936D1E}"/>
              </a:ext>
            </a:extLst>
          </p:cNvPr>
          <p:cNvSpPr txBox="1"/>
          <p:nvPr/>
        </p:nvSpPr>
        <p:spPr>
          <a:xfrm>
            <a:off x="157502" y="82194"/>
            <a:ext cx="8665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Recall instantaneous power (for sinusoidal signals):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040FD4-7CD0-F1C6-8B69-FC931CFB476F}"/>
              </a:ext>
            </a:extLst>
          </p:cNvPr>
          <p:cNvSpPr txBox="1"/>
          <p:nvPr/>
        </p:nvSpPr>
        <p:spPr>
          <a:xfrm>
            <a:off x="157502" y="1344919"/>
            <a:ext cx="1238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where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C143B-548C-EB34-B773-89C61426A476}"/>
              </a:ext>
            </a:extLst>
          </p:cNvPr>
          <p:cNvSpPr txBox="1"/>
          <p:nvPr/>
        </p:nvSpPr>
        <p:spPr>
          <a:xfrm>
            <a:off x="6132066" y="1952482"/>
            <a:ext cx="4989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Average (real) power.  Watts.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5B9C6F-45EE-D9B3-6006-9D7AC6F30DD2}"/>
              </a:ext>
            </a:extLst>
          </p:cNvPr>
          <p:cNvSpPr txBox="1"/>
          <p:nvPr/>
        </p:nvSpPr>
        <p:spPr>
          <a:xfrm>
            <a:off x="6132066" y="2573554"/>
            <a:ext cx="5027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Reactive (quadrature) power.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133566-6688-541F-958B-90AA3DC288A7}"/>
              </a:ext>
            </a:extLst>
          </p:cNvPr>
          <p:cNvSpPr txBox="1"/>
          <p:nvPr/>
        </p:nvSpPr>
        <p:spPr>
          <a:xfrm>
            <a:off x="6132066" y="3138785"/>
            <a:ext cx="4404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Volt-amps reactive (VAR).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EEE17C-2517-0BE4-1C63-97A048EF5C1B}"/>
                  </a:ext>
                </a:extLst>
              </p:cNvPr>
              <p:cNvSpPr txBox="1"/>
              <p:nvPr/>
            </p:nvSpPr>
            <p:spPr>
              <a:xfrm>
                <a:off x="270634" y="747459"/>
                <a:ext cx="88285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EEE17C-2517-0BE4-1C63-97A048EF5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34" y="747459"/>
                <a:ext cx="8828571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260F2A-BFBB-656C-48E0-3A66CD951A32}"/>
                  </a:ext>
                </a:extLst>
              </p:cNvPr>
              <p:cNvSpPr txBox="1"/>
              <p:nvPr/>
            </p:nvSpPr>
            <p:spPr>
              <a:xfrm>
                <a:off x="384464" y="1952482"/>
                <a:ext cx="49932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260F2A-BFBB-656C-48E0-3A66CD951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64" y="1952482"/>
                <a:ext cx="499329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80D8F2-DE82-46BA-D5BF-C5273C72D1CE}"/>
                  </a:ext>
                </a:extLst>
              </p:cNvPr>
              <p:cNvSpPr txBox="1"/>
              <p:nvPr/>
            </p:nvSpPr>
            <p:spPr>
              <a:xfrm>
                <a:off x="270634" y="2573554"/>
                <a:ext cx="51428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80D8F2-DE82-46BA-D5BF-C5273C72D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34" y="2573554"/>
                <a:ext cx="514281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17DB651F-19D2-B85D-DAC5-1815AD3414CD}"/>
              </a:ext>
            </a:extLst>
          </p:cNvPr>
          <p:cNvSpPr/>
          <p:nvPr/>
        </p:nvSpPr>
        <p:spPr>
          <a:xfrm rot="10800000">
            <a:off x="5452710" y="208016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2F30D57-16C4-26C3-0C76-4CC5220DBA7B}"/>
              </a:ext>
            </a:extLst>
          </p:cNvPr>
          <p:cNvSpPr/>
          <p:nvPr/>
        </p:nvSpPr>
        <p:spPr>
          <a:xfrm rot="10800000">
            <a:off x="5452709" y="268100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EC7A13-6908-D4B3-28F4-B59E0483CE3D}"/>
                  </a:ext>
                </a:extLst>
              </p:cNvPr>
              <p:cNvSpPr txBox="1"/>
              <p:nvPr/>
            </p:nvSpPr>
            <p:spPr>
              <a:xfrm>
                <a:off x="157502" y="3699672"/>
                <a:ext cx="31792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Can write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/>
                  <a:t> as: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EC7A13-6908-D4B3-28F4-B59E0483C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02" y="3699672"/>
                <a:ext cx="3179204" cy="584775"/>
              </a:xfrm>
              <a:prstGeom prst="rect">
                <a:avLst/>
              </a:prstGeom>
              <a:blipFill>
                <a:blip r:embed="rId5"/>
                <a:stretch>
                  <a:fillRect l="-4990" t="-12500" r="-383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45D3A0-1B41-81E7-0470-4D9EEA3D23DC}"/>
                  </a:ext>
                </a:extLst>
              </p:cNvPr>
              <p:cNvSpPr txBox="1"/>
              <p:nvPr/>
            </p:nvSpPr>
            <p:spPr>
              <a:xfrm>
                <a:off x="384464" y="4386020"/>
                <a:ext cx="10336356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𝑗𝑄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𝑗𝑄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45D3A0-1B41-81E7-0470-4D9EEA3D2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64" y="4386020"/>
                <a:ext cx="10336356" cy="6481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5E5A60-E0C0-2C5B-3D91-EE3B50AFF657}"/>
                  </a:ext>
                </a:extLst>
              </p:cNvPr>
              <p:cNvSpPr txBox="1"/>
              <p:nvPr/>
            </p:nvSpPr>
            <p:spPr>
              <a:xfrm>
                <a:off x="1272687" y="5094311"/>
                <a:ext cx="3216843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5E5A60-E0C0-2C5B-3D91-EE3B50AFF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687" y="5094311"/>
                <a:ext cx="3216843" cy="6481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CC9B7F-CB85-B6DD-8EB8-A12B5DD4E184}"/>
                  </a:ext>
                </a:extLst>
              </p:cNvPr>
              <p:cNvSpPr txBox="1"/>
              <p:nvPr/>
            </p:nvSpPr>
            <p:spPr>
              <a:xfrm>
                <a:off x="157502" y="5812275"/>
                <a:ext cx="74116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where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≜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𝑗𝑄</m:t>
                    </m:r>
                  </m:oMath>
                </a14:m>
                <a:r>
                  <a:rPr lang="en-US" sz="3200" dirty="0"/>
                  <a:t>  is the </a:t>
                </a:r>
                <a:r>
                  <a:rPr lang="en-US" sz="3200" b="1" i="1" dirty="0"/>
                  <a:t>complex power.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CC9B7F-CB85-B6DD-8EB8-A12B5DD4E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02" y="5812275"/>
                <a:ext cx="7411644" cy="584775"/>
              </a:xfrm>
              <a:prstGeom prst="rect">
                <a:avLst/>
              </a:prstGeom>
              <a:blipFill>
                <a:blip r:embed="rId8"/>
                <a:stretch>
                  <a:fillRect l="-2051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3ABC63BA-AB44-49F9-BEEF-3DB2BE3EDCDA}"/>
              </a:ext>
            </a:extLst>
          </p:cNvPr>
          <p:cNvSpPr/>
          <p:nvPr/>
        </p:nvSpPr>
        <p:spPr>
          <a:xfrm>
            <a:off x="1376392" y="5845416"/>
            <a:ext cx="2100296" cy="5847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63C9D7-D533-97E7-535A-1F39BCC9C0B0}"/>
                  </a:ext>
                </a:extLst>
              </p:cNvPr>
              <p:cNvSpPr txBox="1"/>
              <p:nvPr/>
            </p:nvSpPr>
            <p:spPr>
              <a:xfrm>
                <a:off x="384464" y="4386020"/>
                <a:ext cx="10336356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𝑗𝑄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𝑗𝑄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63C9D7-D533-97E7-535A-1F39BCC9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64" y="4386020"/>
                <a:ext cx="10336356" cy="6481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5F6836-FE81-6675-392F-A4034694A2E4}"/>
                  </a:ext>
                </a:extLst>
              </p:cNvPr>
              <p:cNvSpPr txBox="1"/>
              <p:nvPr/>
            </p:nvSpPr>
            <p:spPr>
              <a:xfrm>
                <a:off x="270634" y="747459"/>
                <a:ext cx="88285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5F6836-FE81-6675-392F-A4034694A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34" y="747459"/>
                <a:ext cx="8828571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2CE3FEA-F0D7-D374-1D8A-BE402733F2FD}"/>
              </a:ext>
            </a:extLst>
          </p:cNvPr>
          <p:cNvSpPr txBox="1"/>
          <p:nvPr/>
        </p:nvSpPr>
        <p:spPr>
          <a:xfrm rot="5400000">
            <a:off x="8469804" y="3539945"/>
            <a:ext cx="80021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>
                <a:solidFill>
                  <a:schemeClr val="accent1"/>
                </a:solidFill>
                <a:latin typeface="Symbol" pitchFamily="2" charset="2"/>
              </a:rPr>
              <a:t>{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CBB42D-A642-6046-5336-FE140DEC88C9}"/>
              </a:ext>
            </a:extLst>
          </p:cNvPr>
          <p:cNvSpPr txBox="1"/>
          <p:nvPr/>
        </p:nvSpPr>
        <p:spPr>
          <a:xfrm>
            <a:off x="7445776" y="3764948"/>
            <a:ext cx="2511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a complex number</a:t>
            </a:r>
          </a:p>
        </p:txBody>
      </p:sp>
    </p:spTree>
    <p:extLst>
      <p:ext uri="{BB962C8B-B14F-4D97-AF65-F5344CB8AC3E}">
        <p14:creationId xmlns:p14="http://schemas.microsoft.com/office/powerpoint/2010/main" val="258870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E31598-C964-0D4B-9C74-3D2571F0588B}"/>
              </a:ext>
            </a:extLst>
          </p:cNvPr>
          <p:cNvSpPr txBox="1"/>
          <p:nvPr/>
        </p:nvSpPr>
        <p:spPr>
          <a:xfrm>
            <a:off x="447118" y="749418"/>
            <a:ext cx="1007801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Inductor &amp; capacitor fundamentals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Mutual inductance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Natural response of a first-order system (RL or RC circuit)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Step response of a first-order system (RL or RC circuit)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A453A-AECA-6E45-9794-323A6937B316}"/>
              </a:ext>
            </a:extLst>
          </p:cNvPr>
          <p:cNvSpPr txBox="1"/>
          <p:nvPr/>
        </p:nvSpPr>
        <p:spPr>
          <a:xfrm>
            <a:off x="188708" y="94593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Concepts from Test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4A2AE1-8D93-3F10-DE82-87BE821CF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596" y="2938795"/>
            <a:ext cx="5486400" cy="30282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CD6305-CF9C-0055-9DD2-AC0BD5916411}"/>
                  </a:ext>
                </a:extLst>
              </p:cNvPr>
              <p:cNvSpPr txBox="1"/>
              <p:nvPr/>
            </p:nvSpPr>
            <p:spPr>
              <a:xfrm>
                <a:off x="497178" y="4452899"/>
                <a:ext cx="4852739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CD6305-CF9C-0055-9DD2-AC0BD5916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78" y="4452899"/>
                <a:ext cx="485273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60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E31598-C964-0D4B-9C74-3D2571F0588B}"/>
              </a:ext>
            </a:extLst>
          </p:cNvPr>
          <p:cNvSpPr txBox="1"/>
          <p:nvPr/>
        </p:nvSpPr>
        <p:spPr>
          <a:xfrm>
            <a:off x="447118" y="749418"/>
            <a:ext cx="100780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Inductor &amp; capacitor fundamentals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Mutual inductance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Natural response of a first-order system (RL or RC circuit)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Step response of a first-order system (RL or RC circuit)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Switching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</a:rPr>
              <a:t>[Unbounded response]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A453A-AECA-6E45-9794-323A6937B316}"/>
              </a:ext>
            </a:extLst>
          </p:cNvPr>
          <p:cNvSpPr txBox="1"/>
          <p:nvPr/>
        </p:nvSpPr>
        <p:spPr>
          <a:xfrm>
            <a:off x="188708" y="94593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Concepts from Test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B43E26-0E1F-C942-2285-1AD5804D6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647" y="3117768"/>
            <a:ext cx="5486400" cy="262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2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E31598-C964-0D4B-9C74-3D2571F0588B}"/>
              </a:ext>
            </a:extLst>
          </p:cNvPr>
          <p:cNvSpPr txBox="1"/>
          <p:nvPr/>
        </p:nvSpPr>
        <p:spPr>
          <a:xfrm>
            <a:off x="447118" y="749418"/>
            <a:ext cx="1007801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Inductor &amp; capacitor fundamentals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Mutual inductance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Natural response of a first-order system (RL or RC circuit)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Step response of a first-order system (RL or RC circuit)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Switching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</a:rPr>
              <a:t>[Unbounded response]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Integrating amplifier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A453A-AECA-6E45-9794-323A6937B316}"/>
              </a:ext>
            </a:extLst>
          </p:cNvPr>
          <p:cNvSpPr txBox="1"/>
          <p:nvPr/>
        </p:nvSpPr>
        <p:spPr>
          <a:xfrm>
            <a:off x="188708" y="94593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Concepts from Test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C45E0E-9292-2A84-D05F-741EB89AA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762" y="3045420"/>
            <a:ext cx="5257800" cy="319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7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E31598-C964-0D4B-9C74-3D2571F0588B}"/>
              </a:ext>
            </a:extLst>
          </p:cNvPr>
          <p:cNvSpPr txBox="1"/>
          <p:nvPr/>
        </p:nvSpPr>
        <p:spPr>
          <a:xfrm>
            <a:off x="447118" y="749418"/>
            <a:ext cx="1007801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Inductor &amp; capacitor fundamentals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Mutual inductance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Natural response of a first-order system (RL or RC circuit)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Step response of a first-order system (RL or RC circuit)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Switching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bg1">
                    <a:lumMod val="65000"/>
                  </a:schemeClr>
                </a:solidFill>
              </a:rPr>
              <a:t>[Unbounded response]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Integrating amplifier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Natural response of parallel RLC circuit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A453A-AECA-6E45-9794-323A6937B316}"/>
              </a:ext>
            </a:extLst>
          </p:cNvPr>
          <p:cNvSpPr txBox="1"/>
          <p:nvPr/>
        </p:nvSpPr>
        <p:spPr>
          <a:xfrm>
            <a:off x="188708" y="94593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Concepts from Test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6675A2-BE2F-93F9-8B3B-162A56D2F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125" y="4772074"/>
            <a:ext cx="4572000" cy="1991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5DE75F-EB04-42BE-8152-FD355E5873DB}"/>
              </a:ext>
            </a:extLst>
          </p:cNvPr>
          <p:cNvSpPr txBox="1"/>
          <p:nvPr/>
        </p:nvSpPr>
        <p:spPr>
          <a:xfrm>
            <a:off x="8360607" y="4982910"/>
            <a:ext cx="28174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Either: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/>
              <a:t>Overdamped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/>
              <a:t>Critically damped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/>
              <a:t>Underdamped</a:t>
            </a:r>
          </a:p>
        </p:txBody>
      </p:sp>
    </p:spTree>
    <p:extLst>
      <p:ext uri="{BB962C8B-B14F-4D97-AF65-F5344CB8AC3E}">
        <p14:creationId xmlns:p14="http://schemas.microsoft.com/office/powerpoint/2010/main" val="397150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E31598-C964-0D4B-9C74-3D2571F0588B}"/>
              </a:ext>
            </a:extLst>
          </p:cNvPr>
          <p:cNvSpPr txBox="1"/>
          <p:nvPr/>
        </p:nvSpPr>
        <p:spPr>
          <a:xfrm>
            <a:off x="447118" y="749418"/>
            <a:ext cx="8612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Step response of a parallel second-order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A453A-AECA-6E45-9794-323A6937B316}"/>
              </a:ext>
            </a:extLst>
          </p:cNvPr>
          <p:cNvSpPr txBox="1"/>
          <p:nvPr/>
        </p:nvSpPr>
        <p:spPr>
          <a:xfrm>
            <a:off x="188708" y="94593"/>
            <a:ext cx="2969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New Since Test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728F98-0D4D-53BC-2B46-44DBAA5A1ACE}"/>
              </a:ext>
            </a:extLst>
          </p:cNvPr>
          <p:cNvSpPr txBox="1"/>
          <p:nvPr/>
        </p:nvSpPr>
        <p:spPr>
          <a:xfrm>
            <a:off x="6546351" y="3521613"/>
            <a:ext cx="50259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Constant plus a transient that is either: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/>
              <a:t>Overdamped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/>
              <a:t>Critically damped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/>
              <a:t>Underdamped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D4B53-7B42-046A-6B07-B530F290E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982" y="1237328"/>
            <a:ext cx="6309360" cy="219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0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E31598-C964-0D4B-9C74-3D2571F0588B}"/>
                  </a:ext>
                </a:extLst>
              </p:cNvPr>
              <p:cNvSpPr txBox="1"/>
              <p:nvPr/>
            </p:nvSpPr>
            <p:spPr>
              <a:xfrm>
                <a:off x="447118" y="749418"/>
                <a:ext cx="12007774" cy="550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Step response of a parallel second-order system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Sinusoidal steady-state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3200"/>
                  <a:t>.</a:t>
                </a:r>
                <a:br>
                  <a:rPr lang="en-US" sz="3200"/>
                </a:br>
                <a:r>
                  <a:rPr lang="en-US" sz="3200"/>
                  <a:t>All previous circuit analysis techniques still apply!</a:t>
                </a:r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:r>
                  <a:rPr lang="en-US" sz="3200"/>
                  <a:t>KCL, KVL, Ohm’s Law, node-voltage, mesh-current, …</a:t>
                </a:r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:r>
                  <a:rPr lang="en-US" sz="3200"/>
                  <a:t>Work with complex numbers instead of real numbers</a:t>
                </a:r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:r>
                  <a:rPr lang="en-US" sz="3200"/>
                  <a:t>Sources represented by </a:t>
                </a:r>
                <a:r>
                  <a:rPr lang="en-US" sz="3200" i="1"/>
                  <a:t>phasors</a:t>
                </a:r>
                <a:endParaRPr lang="en-US" sz="3200"/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/>
                  <a:t>’s,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/>
                  <a:t>’s, and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/>
                  <a:t>’s represented as </a:t>
                </a:r>
                <a:r>
                  <a:rPr lang="en-US" sz="3200" i="1"/>
                  <a:t>impedances</a:t>
                </a:r>
                <a:r>
                  <a:rPr lang="en-US" sz="3200"/>
                  <a:t>: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endParaRPr lang="en-US" sz="3200" b="1"/>
              </a:p>
              <a:p>
                <a:pPr marL="914400" lvl="1" indent="-457200">
                  <a:buFont typeface="Courier New" panose="02070309020205020404" pitchFamily="49" charset="0"/>
                  <a:buChar char="o"/>
                </a:pPr>
                <a:r>
                  <a:rPr lang="en-US" sz="3200"/>
                  <a:t>Impedances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/>
                  <a:t>) combine in same way as resistances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Ideal transformers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>
                    <a:solidFill>
                      <a:schemeClr val="bg1">
                        <a:lumMod val="65000"/>
                      </a:schemeClr>
                    </a:solidFill>
                  </a:rPr>
                  <a:t>Instantaneous, average, and complex power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>
                    <a:solidFill>
                      <a:schemeClr val="bg1">
                        <a:lumMod val="65000"/>
                      </a:schemeClr>
                    </a:solidFill>
                  </a:rPr>
                  <a:t>RMS values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CE31598-C964-0D4B-9C74-3D2571F05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18" y="749418"/>
                <a:ext cx="12007774" cy="5509200"/>
              </a:xfrm>
              <a:prstGeom prst="rect">
                <a:avLst/>
              </a:prstGeom>
              <a:blipFill>
                <a:blip r:embed="rId2"/>
                <a:stretch>
                  <a:fillRect l="-1168" t="-1438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6CA453A-AECA-6E45-9794-323A6937B316}"/>
              </a:ext>
            </a:extLst>
          </p:cNvPr>
          <p:cNvSpPr txBox="1"/>
          <p:nvPr/>
        </p:nvSpPr>
        <p:spPr>
          <a:xfrm>
            <a:off x="188708" y="94593"/>
            <a:ext cx="2969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New Since Test 3</a:t>
            </a:r>
          </a:p>
        </p:txBody>
      </p:sp>
    </p:spTree>
    <p:extLst>
      <p:ext uri="{BB962C8B-B14F-4D97-AF65-F5344CB8AC3E}">
        <p14:creationId xmlns:p14="http://schemas.microsoft.com/office/powerpoint/2010/main" val="80557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234565" y="99135"/>
            <a:ext cx="2183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Final Exam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E6E21-7167-774C-AE94-ED3E2460A7B4}"/>
              </a:ext>
            </a:extLst>
          </p:cNvPr>
          <p:cNvSpPr txBox="1"/>
          <p:nvPr/>
        </p:nvSpPr>
        <p:spPr>
          <a:xfrm>
            <a:off x="234565" y="783366"/>
            <a:ext cx="1182650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Wednesday, Apr. 30</a:t>
            </a:r>
            <a:r>
              <a:rPr lang="en-US" sz="3200" baseline="30000" dirty="0"/>
              <a:t>th</a:t>
            </a:r>
            <a:r>
              <a:rPr lang="en-US" sz="3200" dirty="0"/>
              <a:t>, 1:30 p.m.–3:30</a:t>
            </a:r>
            <a:r>
              <a:rPr lang="en-US" sz="3200" baseline="30000" dirty="0"/>
              <a:t>+</a:t>
            </a:r>
            <a:r>
              <a:rPr lang="en-US" sz="3200" dirty="0"/>
              <a:t> p.m., </a:t>
            </a:r>
            <a:r>
              <a:rPr lang="en-US" sz="3200" dirty="0">
                <a:solidFill>
                  <a:srgbClr val="FF0000"/>
                </a:solidFill>
              </a:rPr>
              <a:t>Fulmer 226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Comprehensive with emphasis on material since Test #3.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/>
              <a:t>40% (or more) from material related to Tests 1–3.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/>
              <a:t>Old exams may be useful study aids (all posted with solutions).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Rules and format largely same as previous exams (just longer).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Expecting minimum of 70 minutes of effort.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Up to four sheets of notes (can write on front and back; 8 “pages”).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Bring a calculator.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/>
              <a:t>Be able to do basic </a:t>
            </a:r>
            <a:r>
              <a:rPr lang="en-US" sz="3200" i="1" dirty="0"/>
              <a:t>complex</a:t>
            </a:r>
            <a:r>
              <a:rPr lang="en-US" sz="3200" dirty="0"/>
              <a:t> arithmetic—see HW 13!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/>
              <a:t>You may provide complex numbers in polar or rectangular form.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/>
              <a:t>Do your own work.</a:t>
            </a:r>
          </a:p>
        </p:txBody>
      </p:sp>
    </p:spTree>
    <p:extLst>
      <p:ext uri="{BB962C8B-B14F-4D97-AF65-F5344CB8AC3E}">
        <p14:creationId xmlns:p14="http://schemas.microsoft.com/office/powerpoint/2010/main" val="158935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D29DCC-D751-8E4F-AF18-060FF107FAAB}"/>
              </a:ext>
            </a:extLst>
          </p:cNvPr>
          <p:cNvSpPr txBox="1"/>
          <p:nvPr/>
        </p:nvSpPr>
        <p:spPr>
          <a:xfrm>
            <a:off x="4811141" y="3573206"/>
            <a:ext cx="1490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Thanks!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1A1C6E-53DD-DD49-A18E-F7DA7CCD60C2}"/>
              </a:ext>
            </a:extLst>
          </p:cNvPr>
          <p:cNvSpPr txBox="1"/>
          <p:nvPr/>
        </p:nvSpPr>
        <p:spPr>
          <a:xfrm>
            <a:off x="3032068" y="930303"/>
            <a:ext cx="50486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/>
              <a:t>The End</a:t>
            </a:r>
            <a:br>
              <a:rPr lang="en-US" sz="5400"/>
            </a:br>
            <a:r>
              <a:rPr lang="en-US" sz="2400"/>
              <a:t>(Sort of — don’t forget review or final!)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D12A5-9428-B046-8DF5-FB10B103088F}"/>
              </a:ext>
            </a:extLst>
          </p:cNvPr>
          <p:cNvSpPr txBox="1"/>
          <p:nvPr/>
        </p:nvSpPr>
        <p:spPr>
          <a:xfrm>
            <a:off x="3577342" y="2844225"/>
            <a:ext cx="3958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Good luck on the final.</a:t>
            </a:r>
          </a:p>
        </p:txBody>
      </p:sp>
    </p:spTree>
    <p:extLst>
      <p:ext uri="{BB962C8B-B14F-4D97-AF65-F5344CB8AC3E}">
        <p14:creationId xmlns:p14="http://schemas.microsoft.com/office/powerpoint/2010/main" val="201577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0F72F0-10DA-AA60-06B3-5ECBF6794D06}"/>
                  </a:ext>
                </a:extLst>
              </p:cNvPr>
              <p:cNvSpPr txBox="1"/>
              <p:nvPr/>
            </p:nvSpPr>
            <p:spPr>
              <a:xfrm>
                <a:off x="188708" y="3108881"/>
                <a:ext cx="9659824" cy="101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𝑗𝑄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0F72F0-10DA-AA60-06B3-5ECBF6794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3108881"/>
                <a:ext cx="9659824" cy="10111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78E54C0-B2F6-5846-A8B0-16087DF7950E}"/>
              </a:ext>
            </a:extLst>
          </p:cNvPr>
          <p:cNvSpPr txBox="1"/>
          <p:nvPr/>
        </p:nvSpPr>
        <p:spPr>
          <a:xfrm>
            <a:off x="188708" y="-28340"/>
            <a:ext cx="2782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Complex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7BC643-8C9A-9345-8167-BFE4C5D4E5DB}"/>
                  </a:ext>
                </a:extLst>
              </p:cNvPr>
              <p:cNvSpPr txBox="1"/>
              <p:nvPr/>
            </p:nvSpPr>
            <p:spPr>
              <a:xfrm>
                <a:off x="188708" y="821155"/>
                <a:ext cx="22281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𝑗𝑄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7BC643-8C9A-9345-8167-BFE4C5D4E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821155"/>
                <a:ext cx="222811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1DBB26-FBA9-0548-139D-70661860C0AB}"/>
                  </a:ext>
                </a:extLst>
              </p:cNvPr>
              <p:cNvSpPr txBox="1"/>
              <p:nvPr/>
            </p:nvSpPr>
            <p:spPr>
              <a:xfrm>
                <a:off x="2561218" y="555392"/>
                <a:ext cx="3250313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1DBB26-FBA9-0548-139D-70661860C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218" y="555392"/>
                <a:ext cx="3250313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3ED94F4-BA30-CE49-96C4-8CB68B500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759" y="771123"/>
            <a:ext cx="3634482" cy="2146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BC5EAC-95AD-114E-8500-72B1854D0622}"/>
              </a:ext>
            </a:extLst>
          </p:cNvPr>
          <p:cNvSpPr txBox="1"/>
          <p:nvPr/>
        </p:nvSpPr>
        <p:spPr>
          <a:xfrm>
            <a:off x="188708" y="-28340"/>
            <a:ext cx="6602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Complex Power (plus alternative form)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8CD0AE-52E5-B942-B83E-DA7698F47C0C}"/>
                  </a:ext>
                </a:extLst>
              </p:cNvPr>
              <p:cNvSpPr txBox="1"/>
              <p:nvPr/>
            </p:nvSpPr>
            <p:spPr>
              <a:xfrm>
                <a:off x="188708" y="1495358"/>
                <a:ext cx="53245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ℜ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3200"/>
                  <a:t>, average power (W)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8CD0AE-52E5-B942-B83E-DA7698F47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1495358"/>
                <a:ext cx="5324535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949520-A494-114C-A4F3-39290A226837}"/>
                  </a:ext>
                </a:extLst>
              </p:cNvPr>
              <p:cNvSpPr txBox="1"/>
              <p:nvPr/>
            </p:nvSpPr>
            <p:spPr>
              <a:xfrm>
                <a:off x="188708" y="2169562"/>
                <a:ext cx="56427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ℑ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3200"/>
                  <a:t>, reactive power (VAR)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4949520-A494-114C-A4F3-39290A226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2169562"/>
                <a:ext cx="5642763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FF32007-D00D-1140-A7E1-20C8E956D186}"/>
              </a:ext>
            </a:extLst>
          </p:cNvPr>
          <p:cNvSpPr txBox="1"/>
          <p:nvPr/>
        </p:nvSpPr>
        <p:spPr>
          <a:xfrm>
            <a:off x="7450669" y="6276567"/>
            <a:ext cx="3908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* = complex conjugate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D93238B-F7EC-A044-8231-DC43E74AB6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5402" y="-2300592"/>
            <a:ext cx="12192000" cy="13316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46EE8E6-E9B3-BF45-9221-7AC8C925DA4F}"/>
              </a:ext>
            </a:extLst>
          </p:cNvPr>
          <p:cNvCxnSpPr/>
          <p:nvPr/>
        </p:nvCxnSpPr>
        <p:spPr>
          <a:xfrm>
            <a:off x="188708" y="562315"/>
            <a:ext cx="92770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7B9F41F-BBFA-4442-90A1-13FA82B7E78B}"/>
              </a:ext>
            </a:extLst>
          </p:cNvPr>
          <p:cNvCxnSpPr/>
          <p:nvPr/>
        </p:nvCxnSpPr>
        <p:spPr>
          <a:xfrm>
            <a:off x="188708" y="3069296"/>
            <a:ext cx="92770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BFDEED-EDB8-AB63-AB8D-F2E269FADCF9}"/>
                  </a:ext>
                </a:extLst>
              </p:cNvPr>
              <p:cNvSpPr txBox="1"/>
              <p:nvPr/>
            </p:nvSpPr>
            <p:spPr>
              <a:xfrm>
                <a:off x="550145" y="4113856"/>
                <a:ext cx="6917150" cy="101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BFDEED-EDB8-AB63-AB8D-F2E269FAD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45" y="4113856"/>
                <a:ext cx="6917150" cy="10111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9880D8-28F1-79EE-BE82-B119753FDDF8}"/>
                  </a:ext>
                </a:extLst>
              </p:cNvPr>
              <p:cNvSpPr txBox="1"/>
              <p:nvPr/>
            </p:nvSpPr>
            <p:spPr>
              <a:xfrm>
                <a:off x="528442" y="5127982"/>
                <a:ext cx="9939709" cy="1195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</m:sSub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9880D8-28F1-79EE-BE82-B119753FD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42" y="5127982"/>
                <a:ext cx="9939709" cy="1195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D31305-FDB0-E00E-9E44-7161CBEA3958}"/>
                  </a:ext>
                </a:extLst>
              </p:cNvPr>
              <p:cNvSpPr txBox="1"/>
              <p:nvPr/>
            </p:nvSpPr>
            <p:spPr>
              <a:xfrm>
                <a:off x="528442" y="5127982"/>
                <a:ext cx="9939709" cy="1195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</m:sSub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D31305-FDB0-E00E-9E44-7161CBEA3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42" y="5127982"/>
                <a:ext cx="9939709" cy="1195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F18C4D-E3CC-9A41-42C4-FEC840927D51}"/>
                  </a:ext>
                </a:extLst>
              </p:cNvPr>
              <p:cNvSpPr txBox="1"/>
              <p:nvPr/>
            </p:nvSpPr>
            <p:spPr>
              <a:xfrm>
                <a:off x="528442" y="5127982"/>
                <a:ext cx="9939709" cy="1195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</m:sSub>
                      <m:sSubSup>
                        <m:sSub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F18C4D-E3CC-9A41-42C4-FEC840927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42" y="5127982"/>
                <a:ext cx="9939709" cy="1195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046AB3-499A-33AA-C784-B013FA33E9D8}"/>
                  </a:ext>
                </a:extLst>
              </p:cNvPr>
              <p:cNvSpPr txBox="1"/>
              <p:nvPr/>
            </p:nvSpPr>
            <p:spPr>
              <a:xfrm>
                <a:off x="528442" y="5127982"/>
                <a:ext cx="9939708" cy="1195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</m:sSub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046AB3-499A-33AA-C784-B013FA33E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42" y="5127982"/>
                <a:ext cx="9939708" cy="1195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78D97E-9740-FC9B-352A-8984C78010CD}"/>
                  </a:ext>
                </a:extLst>
              </p:cNvPr>
              <p:cNvSpPr txBox="1"/>
              <p:nvPr/>
            </p:nvSpPr>
            <p:spPr>
              <a:xfrm>
                <a:off x="188708" y="3108881"/>
                <a:ext cx="9659824" cy="101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78D97E-9740-FC9B-352A-8984C7801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3108881"/>
                <a:ext cx="9659824" cy="10111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FFF27B-8E7D-5A84-6212-927890C3F7B5}"/>
                  </a:ext>
                </a:extLst>
              </p:cNvPr>
              <p:cNvSpPr txBox="1"/>
              <p:nvPr/>
            </p:nvSpPr>
            <p:spPr>
              <a:xfrm>
                <a:off x="528442" y="5127982"/>
                <a:ext cx="10699917" cy="1195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</m:sSub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rms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FFF27B-8E7D-5A84-6212-927890C3F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42" y="5127982"/>
                <a:ext cx="10699917" cy="1195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1D96426-E987-F048-BA8B-B7D0498B70C8}"/>
              </a:ext>
            </a:extLst>
          </p:cNvPr>
          <p:cNvSpPr/>
          <p:nvPr/>
        </p:nvSpPr>
        <p:spPr>
          <a:xfrm>
            <a:off x="8696274" y="5416779"/>
            <a:ext cx="2410342" cy="78384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CEF226-0FEE-9E35-3ABE-898388107DE5}"/>
                  </a:ext>
                </a:extLst>
              </p:cNvPr>
              <p:cNvSpPr txBox="1"/>
              <p:nvPr/>
            </p:nvSpPr>
            <p:spPr>
              <a:xfrm>
                <a:off x="6015255" y="717215"/>
                <a:ext cx="3025444" cy="688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CEF226-0FEE-9E35-3ABE-898388107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255" y="717215"/>
                <a:ext cx="3025444" cy="6887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49513C4-B3B8-C385-F5D8-8EE094E5A538}"/>
              </a:ext>
            </a:extLst>
          </p:cNvPr>
          <p:cNvSpPr txBox="1"/>
          <p:nvPr/>
        </p:nvSpPr>
        <p:spPr>
          <a:xfrm>
            <a:off x="8898190" y="4857166"/>
            <a:ext cx="2006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/>
              <a:t>Important!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543800-1A97-11B5-2BE2-51D12205D709}"/>
              </a:ext>
            </a:extLst>
          </p:cNvPr>
          <p:cNvSpPr txBox="1"/>
          <p:nvPr/>
        </p:nvSpPr>
        <p:spPr>
          <a:xfrm>
            <a:off x="8219484" y="4144336"/>
            <a:ext cx="3197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(Well, for EE’s and those</a:t>
            </a:r>
            <a:br>
              <a:rPr lang="en-US" sz="2400"/>
            </a:br>
            <a:r>
              <a:rPr lang="en-US" sz="2400"/>
              <a:t>interested in power.)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4F13DA-1B8A-4C71-1A40-CEE470120401}"/>
                  </a:ext>
                </a:extLst>
              </p:cNvPr>
              <p:cNvSpPr txBox="1"/>
              <p:nvPr/>
            </p:nvSpPr>
            <p:spPr>
              <a:xfrm>
                <a:off x="10193179" y="1360768"/>
                <a:ext cx="1974580" cy="551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4F13DA-1B8A-4C71-1A40-CEE470120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179" y="1360768"/>
                <a:ext cx="1974580" cy="5517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DD051E-5E6A-C0E4-7DB5-958FFCE032C2}"/>
                  </a:ext>
                </a:extLst>
              </p:cNvPr>
              <p:cNvSpPr txBox="1"/>
              <p:nvPr/>
            </p:nvSpPr>
            <p:spPr>
              <a:xfrm>
                <a:off x="8823095" y="2502166"/>
                <a:ext cx="2001830" cy="551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DD051E-5E6A-C0E4-7DB5-958FFCE03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095" y="2502166"/>
                <a:ext cx="2001830" cy="5517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58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  <p:bldP spid="8" grpId="0"/>
      <p:bldP spid="9" grpId="0"/>
      <p:bldP spid="15" grpId="0"/>
      <p:bldP spid="19" grpId="0" animBg="1"/>
      <p:bldP spid="3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441AC8-BC60-7E49-A8C6-D060ABD834AE}"/>
                  </a:ext>
                </a:extLst>
              </p:cNvPr>
              <p:cNvSpPr txBox="1"/>
              <p:nvPr/>
            </p:nvSpPr>
            <p:spPr>
              <a:xfrm>
                <a:off x="188708" y="93580"/>
                <a:ext cx="48935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Complex Power,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𝑗𝑄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441AC8-BC60-7E49-A8C6-D060ABD83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93580"/>
                <a:ext cx="4893519" cy="584775"/>
              </a:xfrm>
              <a:prstGeom prst="rect">
                <a:avLst/>
              </a:prstGeom>
              <a:blipFill>
                <a:blip r:embed="rId2"/>
                <a:stretch>
                  <a:fillRect l="-323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8504126-B2EB-E842-8F47-FEE6F1365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37" y="1473201"/>
            <a:ext cx="5364480" cy="4023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4D3810-E929-5B42-87BE-5631EC093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37" y="1473201"/>
            <a:ext cx="5364480" cy="40233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07C8C5-E830-A949-8051-500388F58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37" y="1473201"/>
            <a:ext cx="5364480" cy="40233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010BA2-9997-9849-9144-8AB3C6F19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137" y="1473201"/>
            <a:ext cx="5364480" cy="4023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67298E-97BC-C34F-AB70-8AD1943B9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2374" y="1473201"/>
            <a:ext cx="5364480" cy="40233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0CB9EF-4B33-2B4A-AD4F-D3F405EF1A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2374" y="1473201"/>
            <a:ext cx="5364480" cy="40233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071746-EFA2-4C42-BB65-3E6C4E9ACB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2374" y="1473201"/>
            <a:ext cx="5364480" cy="40233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AD20B4-C422-024C-9B11-DC89C00284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2374" y="1473201"/>
            <a:ext cx="5364480" cy="4023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567A14-E781-9B15-ADBE-C2CE75B705B6}"/>
                  </a:ext>
                </a:extLst>
              </p:cNvPr>
              <p:cNvSpPr txBox="1"/>
              <p:nvPr/>
            </p:nvSpPr>
            <p:spPr>
              <a:xfrm>
                <a:off x="5528057" y="93580"/>
                <a:ext cx="66630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567A14-E781-9B15-ADBE-C2CE75B70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057" y="93580"/>
                <a:ext cx="6663042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8220C0-F8FD-627F-DBD8-E48E8E3E3904}"/>
                  </a:ext>
                </a:extLst>
              </p:cNvPr>
              <p:cNvSpPr txBox="1"/>
              <p:nvPr/>
            </p:nvSpPr>
            <p:spPr>
              <a:xfrm>
                <a:off x="489198" y="5643216"/>
                <a:ext cx="4077590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8220C0-F8FD-627F-DBD8-E48E8E3E3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98" y="5643216"/>
                <a:ext cx="4077590" cy="6481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9A95D6-12AD-5D81-3F77-0A3E316A0261}"/>
                  </a:ext>
                </a:extLst>
              </p:cNvPr>
              <p:cNvSpPr txBox="1"/>
              <p:nvPr/>
            </p:nvSpPr>
            <p:spPr>
              <a:xfrm>
                <a:off x="4618828" y="5712929"/>
                <a:ext cx="6399444" cy="1093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/>
                  <a:t>For a given circuit,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200"/>
                  <a:t>,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/>
                  <a:t> do not</a:t>
                </a:r>
                <a:br>
                  <a:rPr lang="en-US" sz="3200"/>
                </a:br>
                <a:r>
                  <a:rPr lang="en-US" sz="3200"/>
                  <a:t>change, but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/>
                  <a:t> does.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9A95D6-12AD-5D81-3F77-0A3E316A0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828" y="5712929"/>
                <a:ext cx="6399444" cy="1093248"/>
              </a:xfrm>
              <a:prstGeom prst="rect">
                <a:avLst/>
              </a:prstGeom>
              <a:blipFill>
                <a:blip r:embed="rId13"/>
                <a:stretch>
                  <a:fillRect l="-2479" t="-6704" r="-1430" b="-18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E8E74C-C1AC-A0C6-EADA-8878E07B3AFD}"/>
                  </a:ext>
                </a:extLst>
              </p:cNvPr>
              <p:cNvSpPr txBox="1"/>
              <p:nvPr/>
            </p:nvSpPr>
            <p:spPr>
              <a:xfrm>
                <a:off x="5111963" y="1473201"/>
                <a:ext cx="1440138" cy="60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E8E74C-C1AC-A0C6-EADA-8878E07B3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963" y="1473201"/>
                <a:ext cx="1440138" cy="6008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65145F-72F4-0FA7-5CB6-624D5E6D89B0}"/>
              </a:ext>
            </a:extLst>
          </p:cNvPr>
          <p:cNvCxnSpPr>
            <a:cxnSpLocks/>
          </p:cNvCxnSpPr>
          <p:nvPr/>
        </p:nvCxnSpPr>
        <p:spPr>
          <a:xfrm flipH="1">
            <a:off x="4029125" y="1962615"/>
            <a:ext cx="1115304" cy="72166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93689F-9BD5-CC8F-CDDB-812C89B83430}"/>
              </a:ext>
            </a:extLst>
          </p:cNvPr>
          <p:cNvCxnSpPr>
            <a:cxnSpLocks/>
          </p:cNvCxnSpPr>
          <p:nvPr/>
        </p:nvCxnSpPr>
        <p:spPr>
          <a:xfrm>
            <a:off x="6281854" y="1932879"/>
            <a:ext cx="1293613" cy="78801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AF81850-E29D-9103-2C06-EBE1EF1B98C6}"/>
              </a:ext>
            </a:extLst>
          </p:cNvPr>
          <p:cNvSpPr txBox="1"/>
          <p:nvPr/>
        </p:nvSpPr>
        <p:spPr>
          <a:xfrm>
            <a:off x="201811" y="974686"/>
            <a:ext cx="2007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Example 1: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E7398D-AC10-F4E2-3E3C-0E1CEEDD5BE5}"/>
              </a:ext>
            </a:extLst>
          </p:cNvPr>
          <p:cNvSpPr txBox="1"/>
          <p:nvPr/>
        </p:nvSpPr>
        <p:spPr>
          <a:xfrm>
            <a:off x="6468423" y="978382"/>
            <a:ext cx="2007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383520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11D5EC-C57C-2141-BF9D-89A82FE14E65}"/>
                  </a:ext>
                </a:extLst>
              </p:cNvPr>
              <p:cNvSpPr txBox="1"/>
              <p:nvPr/>
            </p:nvSpPr>
            <p:spPr>
              <a:xfrm>
                <a:off x="447118" y="749418"/>
                <a:ext cx="73901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Voltage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200"/>
                  <a:t>, current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3200"/>
                  <a:t>, power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</m:e>
                    </m:d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11D5EC-C57C-2141-BF9D-89A82FE14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18" y="749418"/>
                <a:ext cx="7390165" cy="584775"/>
              </a:xfrm>
              <a:prstGeom prst="rect">
                <a:avLst/>
              </a:prstGeom>
              <a:blipFill>
                <a:blip r:embed="rId2"/>
                <a:stretch>
                  <a:fillRect l="-1896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267DC76-7712-D94C-8464-74AD114C8960}"/>
              </a:ext>
            </a:extLst>
          </p:cNvPr>
          <p:cNvSpPr txBox="1"/>
          <p:nvPr/>
        </p:nvSpPr>
        <p:spPr>
          <a:xfrm>
            <a:off x="188708" y="94593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Concepts from Test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3F0689-1F38-25A7-9194-E940E1D7F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406" y="1185629"/>
            <a:ext cx="4780862" cy="19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11D5EC-C57C-2141-BF9D-89A82FE14E65}"/>
                  </a:ext>
                </a:extLst>
              </p:cNvPr>
              <p:cNvSpPr txBox="1"/>
              <p:nvPr/>
            </p:nvSpPr>
            <p:spPr>
              <a:xfrm>
                <a:off x="447118" y="749418"/>
                <a:ext cx="739016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Voltage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200"/>
                  <a:t>, current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3200"/>
                  <a:t>, power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</m:e>
                    </m:d>
                  </m:oMath>
                </a14:m>
                <a:endParaRPr lang="en-US" sz="320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Dependent and independent sources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11D5EC-C57C-2141-BF9D-89A82FE14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18" y="749418"/>
                <a:ext cx="7390165" cy="1077218"/>
              </a:xfrm>
              <a:prstGeom prst="rect">
                <a:avLst/>
              </a:prstGeom>
              <a:blipFill>
                <a:blip r:embed="rId2"/>
                <a:stretch>
                  <a:fillRect l="-1896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267DC76-7712-D94C-8464-74AD114C8960}"/>
              </a:ext>
            </a:extLst>
          </p:cNvPr>
          <p:cNvSpPr txBox="1"/>
          <p:nvPr/>
        </p:nvSpPr>
        <p:spPr>
          <a:xfrm>
            <a:off x="188708" y="94593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Concepts from Test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B0D931-F05D-5503-5C06-E506751AE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713" y="1145013"/>
            <a:ext cx="2743200" cy="44271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69009E-0C52-EBD4-E1B8-D7147A2E56D2}"/>
              </a:ext>
            </a:extLst>
          </p:cNvPr>
          <p:cNvSpPr txBox="1"/>
          <p:nvPr/>
        </p:nvSpPr>
        <p:spPr>
          <a:xfrm>
            <a:off x="935420" y="1803451"/>
            <a:ext cx="7391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Valid and invalid ways of arranging 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75889-09DF-972A-B710-99BE990D1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65" y="2975191"/>
            <a:ext cx="3200400" cy="294582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637599C-1FE0-9D09-D757-FEDC9E5A6880}"/>
              </a:ext>
            </a:extLst>
          </p:cNvPr>
          <p:cNvGrpSpPr/>
          <p:nvPr/>
        </p:nvGrpSpPr>
        <p:grpSpPr>
          <a:xfrm>
            <a:off x="1058701" y="2825558"/>
            <a:ext cx="2305283" cy="3321024"/>
            <a:chOff x="1117425" y="973658"/>
            <a:chExt cx="3160782" cy="455346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3D6405D-F574-6AFB-CB58-68D023F0BE44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25" y="973658"/>
              <a:ext cx="3160782" cy="4523388"/>
            </a:xfrm>
            <a:prstGeom prst="line">
              <a:avLst/>
            </a:prstGeom>
            <a:ln w="793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2CF4DFA-FF4E-A5E4-EEB4-5D2DE5BFC9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7425" y="1003738"/>
              <a:ext cx="3014094" cy="4523388"/>
            </a:xfrm>
            <a:prstGeom prst="line">
              <a:avLst/>
            </a:prstGeom>
            <a:ln w="793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4ECFC7F-9311-0AFA-B64A-FF05B2136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944" y="2976646"/>
            <a:ext cx="3182112" cy="294436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065ACA6-B42A-2685-3FD4-BC019240461B}"/>
              </a:ext>
            </a:extLst>
          </p:cNvPr>
          <p:cNvGrpSpPr/>
          <p:nvPr/>
        </p:nvGrpSpPr>
        <p:grpSpPr>
          <a:xfrm>
            <a:off x="5279762" y="2825558"/>
            <a:ext cx="2305283" cy="3321024"/>
            <a:chOff x="1117425" y="973658"/>
            <a:chExt cx="3160782" cy="455346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1FB686F-3E84-4506-A348-1C1D00726879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25" y="973658"/>
              <a:ext cx="3160782" cy="4523388"/>
            </a:xfrm>
            <a:prstGeom prst="line">
              <a:avLst/>
            </a:prstGeom>
            <a:ln w="793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578E65-6815-D029-5D23-D930E85B48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7425" y="1003738"/>
              <a:ext cx="3014094" cy="4523388"/>
            </a:xfrm>
            <a:prstGeom prst="line">
              <a:avLst/>
            </a:prstGeom>
            <a:ln w="793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830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11D5EC-C57C-2141-BF9D-89A82FE14E65}"/>
                  </a:ext>
                </a:extLst>
              </p:cNvPr>
              <p:cNvSpPr txBox="1"/>
              <p:nvPr/>
            </p:nvSpPr>
            <p:spPr>
              <a:xfrm>
                <a:off x="447118" y="749418"/>
                <a:ext cx="739016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Voltage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200"/>
                  <a:t>, current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3200"/>
                  <a:t>, power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</m:e>
                    </m:d>
                  </m:oMath>
                </a14:m>
                <a:endParaRPr lang="en-US" sz="320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Dependent and independent sources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Passive sign convention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11D5EC-C57C-2141-BF9D-89A82FE14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18" y="749418"/>
                <a:ext cx="7390165" cy="1569660"/>
              </a:xfrm>
              <a:prstGeom prst="rect">
                <a:avLst/>
              </a:prstGeom>
              <a:blipFill>
                <a:blip r:embed="rId2"/>
                <a:stretch>
                  <a:fillRect l="-1896" t="-4669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267DC76-7712-D94C-8464-74AD114C8960}"/>
              </a:ext>
            </a:extLst>
          </p:cNvPr>
          <p:cNvSpPr txBox="1"/>
          <p:nvPr/>
        </p:nvSpPr>
        <p:spPr>
          <a:xfrm>
            <a:off x="188708" y="94593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Concepts from Test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2BF5E8-50CC-31CF-1F25-399F08446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406" y="1185629"/>
            <a:ext cx="4780862" cy="19077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179E56-5052-453C-71FF-C897F4393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406" y="4034971"/>
            <a:ext cx="4780862" cy="186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11D5EC-C57C-2141-BF9D-89A82FE14E65}"/>
                  </a:ext>
                </a:extLst>
              </p:cNvPr>
              <p:cNvSpPr txBox="1"/>
              <p:nvPr/>
            </p:nvSpPr>
            <p:spPr>
              <a:xfrm>
                <a:off x="447118" y="749418"/>
                <a:ext cx="7390165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Voltage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200"/>
                  <a:t>, current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3200"/>
                  <a:t>, power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</m:e>
                    </m:d>
                  </m:oMath>
                </a14:m>
                <a:endParaRPr lang="en-US" sz="320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Dependent and independent sources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Passive sign convention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Resistors and Ohm’s law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𝑖𝑅</m:t>
                        </m:r>
                      </m:e>
                    </m:d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11D5EC-C57C-2141-BF9D-89A82FE14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18" y="749418"/>
                <a:ext cx="7390165" cy="2062103"/>
              </a:xfrm>
              <a:prstGeom prst="rect">
                <a:avLst/>
              </a:prstGeom>
              <a:blipFill>
                <a:blip r:embed="rId2"/>
                <a:stretch>
                  <a:fillRect l="-1896" t="-3550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267DC76-7712-D94C-8464-74AD114C8960}"/>
              </a:ext>
            </a:extLst>
          </p:cNvPr>
          <p:cNvSpPr txBox="1"/>
          <p:nvPr/>
        </p:nvSpPr>
        <p:spPr>
          <a:xfrm>
            <a:off x="188708" y="94593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Concepts from Test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BF55D9-7EE3-7CAE-EB46-EB1F714F7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593" y="2357607"/>
            <a:ext cx="135924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5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11D5EC-C57C-2141-BF9D-89A82FE14E65}"/>
                  </a:ext>
                </a:extLst>
              </p:cNvPr>
              <p:cNvSpPr txBox="1"/>
              <p:nvPr/>
            </p:nvSpPr>
            <p:spPr>
              <a:xfrm>
                <a:off x="447118" y="749418"/>
                <a:ext cx="10375854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Voltage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3200"/>
                  <a:t>, current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3200"/>
                  <a:t>, power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</m:e>
                    </m:d>
                  </m:oMath>
                </a14:m>
                <a:endParaRPr lang="en-US" sz="320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Dependent and independent sources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Passive sign convention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Resistors and Ohm’s law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𝑖𝑅</m:t>
                        </m:r>
                      </m:e>
                    </m:d>
                  </m:oMath>
                </a14:m>
                <a:endParaRPr lang="en-US" sz="320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Parallel (same voltage) and series (same current) elements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/>
                  <a:t>Current division and voltage division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11D5EC-C57C-2141-BF9D-89A82FE14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18" y="749418"/>
                <a:ext cx="10375854" cy="3046988"/>
              </a:xfrm>
              <a:prstGeom prst="rect">
                <a:avLst/>
              </a:prstGeom>
              <a:blipFill>
                <a:blip r:embed="rId2"/>
                <a:stretch>
                  <a:fillRect l="-1351" t="-2400" r="-529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267DC76-7712-D94C-8464-74AD114C8960}"/>
              </a:ext>
            </a:extLst>
          </p:cNvPr>
          <p:cNvSpPr txBox="1"/>
          <p:nvPr/>
        </p:nvSpPr>
        <p:spPr>
          <a:xfrm>
            <a:off x="188708" y="94593"/>
            <a:ext cx="3681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Concepts from Test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C0997A-5F73-E921-757E-40E07F2EF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892" y="3635967"/>
            <a:ext cx="3200400" cy="27221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1A47A3-10AD-1394-A104-292C84A1B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416" y="4032111"/>
            <a:ext cx="4800600" cy="192989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8278D2D-4FC7-AED2-2C67-EDF5256C52DE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879946" y="2163356"/>
            <a:ext cx="519189" cy="600164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E5B2C79-1D3E-46AE-8190-5E8699BC2E77}"/>
              </a:ext>
            </a:extLst>
          </p:cNvPr>
          <p:cNvSpPr txBox="1"/>
          <p:nvPr/>
        </p:nvSpPr>
        <p:spPr>
          <a:xfrm>
            <a:off x="7399135" y="1563191"/>
            <a:ext cx="39939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Equivalent resistances:</a:t>
            </a:r>
          </a:p>
          <a:p>
            <a:pPr algn="l"/>
            <a:r>
              <a:rPr lang="en-US" sz="2400">
                <a:solidFill>
                  <a:schemeClr val="accent1"/>
                </a:solidFill>
              </a:rPr>
              <a:t>Inverse of inverses for parallel;</a:t>
            </a:r>
          </a:p>
          <a:p>
            <a:pPr algn="l"/>
            <a:r>
              <a:rPr lang="en-US" sz="2400">
                <a:solidFill>
                  <a:schemeClr val="accent1"/>
                </a:solidFill>
              </a:rPr>
              <a:t>Sum for series.</a:t>
            </a:r>
          </a:p>
        </p:txBody>
      </p:sp>
    </p:spTree>
    <p:extLst>
      <p:ext uri="{BB962C8B-B14F-4D97-AF65-F5344CB8AC3E}">
        <p14:creationId xmlns:p14="http://schemas.microsoft.com/office/powerpoint/2010/main" val="230839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1356</Words>
  <Application>Microsoft Macintosh PowerPoint</Application>
  <PresentationFormat>Widescreen</PresentationFormat>
  <Paragraphs>240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Courier New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1</cp:revision>
  <cp:lastPrinted>2020-04-16T05:27:56Z</cp:lastPrinted>
  <dcterms:created xsi:type="dcterms:W3CDTF">2020-01-15T03:07:09Z</dcterms:created>
  <dcterms:modified xsi:type="dcterms:W3CDTF">2025-04-25T19:34:52Z</dcterms:modified>
</cp:coreProperties>
</file>