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21" r:id="rId2"/>
    <p:sldId id="489" r:id="rId3"/>
    <p:sldId id="501" r:id="rId4"/>
    <p:sldId id="503" r:id="rId5"/>
    <p:sldId id="493" r:id="rId6"/>
    <p:sldId id="494" r:id="rId7"/>
    <p:sldId id="495" r:id="rId8"/>
    <p:sldId id="496" r:id="rId9"/>
    <p:sldId id="497" r:id="rId10"/>
    <p:sldId id="498" r:id="rId11"/>
    <p:sldId id="499" r:id="rId12"/>
    <p:sldId id="487" r:id="rId13"/>
    <p:sldId id="451" r:id="rId14"/>
    <p:sldId id="490" r:id="rId15"/>
    <p:sldId id="482" r:id="rId16"/>
    <p:sldId id="483" r:id="rId17"/>
    <p:sldId id="484" r:id="rId18"/>
    <p:sldId id="491" r:id="rId19"/>
    <p:sldId id="492" r:id="rId20"/>
    <p:sldId id="460" r:id="rId21"/>
    <p:sldId id="464" r:id="rId22"/>
    <p:sldId id="478" r:id="rId23"/>
    <p:sldId id="4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7"/>
    <p:restoredTop sz="94667"/>
  </p:normalViewPr>
  <p:slideViewPr>
    <p:cSldViewPr snapToGrid="0">
      <p:cViewPr>
        <p:scale>
          <a:sx n="150" d="100"/>
          <a:sy n="150" d="100"/>
        </p:scale>
        <p:origin x="109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5E60C8EF-E14B-C745-A5CF-7E14A20162AD}"/>
    <pc:docChg chg="modSld">
      <pc:chgData name="Schneider, John Brand" userId="0a27f970-e9e3-4a42-989b-114aef573237" providerId="ADAL" clId="{5E60C8EF-E14B-C745-A5CF-7E14A20162AD}" dt="2023-03-01T01:19:43.764" v="0" actId="114"/>
      <pc:docMkLst>
        <pc:docMk/>
      </pc:docMkLst>
      <pc:sldChg chg="modSp">
        <pc:chgData name="Schneider, John Brand" userId="0a27f970-e9e3-4a42-989b-114aef573237" providerId="ADAL" clId="{5E60C8EF-E14B-C745-A5CF-7E14A20162AD}" dt="2023-03-01T01:19:43.764" v="0" actId="114"/>
        <pc:sldMkLst>
          <pc:docMk/>
          <pc:sldMk cId="460128279" sldId="491"/>
        </pc:sldMkLst>
      </pc:sldChg>
    </pc:docChg>
  </pc:docChgLst>
  <pc:docChgLst>
    <pc:chgData name="Schneider, John Brand" userId="0a27f970-e9e3-4a42-989b-114aef573237" providerId="ADAL" clId="{F7BA0CBB-71B7-B14C-BA5C-9B7A6978BF5B}"/>
    <pc:docChg chg="undo custSel modSld">
      <pc:chgData name="Schneider, John Brand" userId="0a27f970-e9e3-4a42-989b-114aef573237" providerId="ADAL" clId="{F7BA0CBB-71B7-B14C-BA5C-9B7A6978BF5B}" dt="2024-10-07T17:40:19.705" v="596" actId="1036"/>
      <pc:docMkLst>
        <pc:docMk/>
      </pc:docMkLst>
      <pc:sldChg chg="addSp modSp mod modAnim">
        <pc:chgData name="Schneider, John Brand" userId="0a27f970-e9e3-4a42-989b-114aef573237" providerId="ADAL" clId="{F7BA0CBB-71B7-B14C-BA5C-9B7A6978BF5B}" dt="2024-10-07T17:18:09.493" v="169"/>
        <pc:sldMkLst>
          <pc:docMk/>
          <pc:sldMk cId="3997064937" sldId="321"/>
        </pc:sldMkLst>
      </pc:sldChg>
      <pc:sldChg chg="addSp modSp mod modAnim">
        <pc:chgData name="Schneider, John Brand" userId="0a27f970-e9e3-4a42-989b-114aef573237" providerId="ADAL" clId="{F7BA0CBB-71B7-B14C-BA5C-9B7A6978BF5B}" dt="2024-10-07T01:29:52.611" v="89"/>
        <pc:sldMkLst>
          <pc:docMk/>
          <pc:sldMk cId="3505279564" sldId="460"/>
        </pc:sldMkLst>
      </pc:sldChg>
      <pc:sldChg chg="modSp modTransition">
        <pc:chgData name="Schneider, John Brand" userId="0a27f970-e9e3-4a42-989b-114aef573237" providerId="ADAL" clId="{F7BA0CBB-71B7-B14C-BA5C-9B7A6978BF5B}" dt="2024-10-07T01:31:13.648" v="103" actId="20577"/>
        <pc:sldMkLst>
          <pc:docMk/>
          <pc:sldMk cId="1610345683" sldId="464"/>
        </pc:sldMkLst>
      </pc:sldChg>
      <pc:sldChg chg="modSp">
        <pc:chgData name="Schneider, John Brand" userId="0a27f970-e9e3-4a42-989b-114aef573237" providerId="ADAL" clId="{F7BA0CBB-71B7-B14C-BA5C-9B7A6978BF5B}" dt="2024-10-07T17:18:56.244" v="172" actId="20577"/>
        <pc:sldMkLst>
          <pc:docMk/>
          <pc:sldMk cId="784070136" sldId="489"/>
        </pc:sldMkLst>
      </pc:sldChg>
      <pc:sldChg chg="modTransition">
        <pc:chgData name="Schneider, John Brand" userId="0a27f970-e9e3-4a42-989b-114aef573237" providerId="ADAL" clId="{F7BA0CBB-71B7-B14C-BA5C-9B7A6978BF5B}" dt="2024-10-07T01:22:28.737" v="8"/>
        <pc:sldMkLst>
          <pc:docMk/>
          <pc:sldMk cId="460128279" sldId="491"/>
        </pc:sldMkLst>
      </pc:sldChg>
      <pc:sldChg chg="modTransition">
        <pc:chgData name="Schneider, John Brand" userId="0a27f970-e9e3-4a42-989b-114aef573237" providerId="ADAL" clId="{F7BA0CBB-71B7-B14C-BA5C-9B7A6978BF5B}" dt="2024-10-07T01:22:21.755" v="7"/>
        <pc:sldMkLst>
          <pc:docMk/>
          <pc:sldMk cId="1894654803" sldId="492"/>
        </pc:sldMkLst>
      </pc:sldChg>
      <pc:sldChg chg="addSp modSp mod modTransition modAnim">
        <pc:chgData name="Schneider, John Brand" userId="0a27f970-e9e3-4a42-989b-114aef573237" providerId="ADAL" clId="{F7BA0CBB-71B7-B14C-BA5C-9B7A6978BF5B}" dt="2024-10-07T17:22:06.498" v="200"/>
        <pc:sldMkLst>
          <pc:docMk/>
          <pc:sldMk cId="3386976816" sldId="493"/>
        </pc:sldMkLst>
      </pc:sldChg>
      <pc:sldChg chg="addSp modSp mod modTransition modAnim">
        <pc:chgData name="Schneider, John Brand" userId="0a27f970-e9e3-4a42-989b-114aef573237" providerId="ADAL" clId="{F7BA0CBB-71B7-B14C-BA5C-9B7A6978BF5B}" dt="2024-10-07T17:24:49.317" v="246" actId="1035"/>
        <pc:sldMkLst>
          <pc:docMk/>
          <pc:sldMk cId="2844865680" sldId="494"/>
        </pc:sldMkLst>
      </pc:sldChg>
      <pc:sldChg chg="addSp modSp mod modTransition modAnim">
        <pc:chgData name="Schneider, John Brand" userId="0a27f970-e9e3-4a42-989b-114aef573237" providerId="ADAL" clId="{F7BA0CBB-71B7-B14C-BA5C-9B7A6978BF5B}" dt="2024-10-07T17:25:17.802" v="252"/>
        <pc:sldMkLst>
          <pc:docMk/>
          <pc:sldMk cId="1773198275" sldId="495"/>
        </pc:sldMkLst>
      </pc:sldChg>
      <pc:sldChg chg="addSp modSp mod modTransition modAnim">
        <pc:chgData name="Schneider, John Brand" userId="0a27f970-e9e3-4a42-989b-114aef573237" providerId="ADAL" clId="{F7BA0CBB-71B7-B14C-BA5C-9B7A6978BF5B}" dt="2024-10-07T17:26:13.543" v="267"/>
        <pc:sldMkLst>
          <pc:docMk/>
          <pc:sldMk cId="3757174814" sldId="496"/>
        </pc:sldMkLst>
      </pc:sldChg>
      <pc:sldChg chg="addSp modSp mod modTransition modAnim">
        <pc:chgData name="Schneider, John Brand" userId="0a27f970-e9e3-4a42-989b-114aef573237" providerId="ADAL" clId="{F7BA0CBB-71B7-B14C-BA5C-9B7A6978BF5B}" dt="2024-10-07T17:34:08.271" v="496" actId="1035"/>
        <pc:sldMkLst>
          <pc:docMk/>
          <pc:sldMk cId="4007909342" sldId="497"/>
        </pc:sldMkLst>
      </pc:sldChg>
      <pc:sldChg chg="addSp modSp mod modTransition modAnim">
        <pc:chgData name="Schneider, John Brand" userId="0a27f970-e9e3-4a42-989b-114aef573237" providerId="ADAL" clId="{F7BA0CBB-71B7-B14C-BA5C-9B7A6978BF5B}" dt="2024-10-07T17:37:08.895" v="548" actId="1038"/>
        <pc:sldMkLst>
          <pc:docMk/>
          <pc:sldMk cId="3180999267" sldId="498"/>
        </pc:sldMkLst>
      </pc:sldChg>
      <pc:sldChg chg="addSp modSp mod modAnim">
        <pc:chgData name="Schneider, John Brand" userId="0a27f970-e9e3-4a42-989b-114aef573237" providerId="ADAL" clId="{F7BA0CBB-71B7-B14C-BA5C-9B7A6978BF5B}" dt="2024-10-07T17:40:19.705" v="596" actId="1036"/>
        <pc:sldMkLst>
          <pc:docMk/>
          <pc:sldMk cId="319989228" sldId="499"/>
        </pc:sldMkLst>
      </pc:sldChg>
    </pc:docChg>
  </pc:docChgLst>
  <pc:docChgLst>
    <pc:chgData name="Schneider, John Brand" userId="0a27f970-e9e3-4a42-989b-114aef573237" providerId="ADAL" clId="{882E8456-EBD3-6849-8FC0-2D9B9DD85C93}"/>
    <pc:docChg chg="undo custSel addSld modSld">
      <pc:chgData name="Schneider, John Brand" userId="0a27f970-e9e3-4a42-989b-114aef573237" providerId="ADAL" clId="{882E8456-EBD3-6849-8FC0-2D9B9DD85C93}" dt="2023-10-08T21:26:18.142" v="75" actId="478"/>
      <pc:docMkLst>
        <pc:docMk/>
      </pc:docMkLst>
      <pc:sldChg chg="addSp delSp modSp mod modAnim">
        <pc:chgData name="Schneider, John Brand" userId="0a27f970-e9e3-4a42-989b-114aef573237" providerId="ADAL" clId="{882E8456-EBD3-6849-8FC0-2D9B9DD85C93}" dt="2023-10-08T21:18:39.278" v="14" actId="552"/>
        <pc:sldMkLst>
          <pc:docMk/>
          <pc:sldMk cId="784070136" sldId="489"/>
        </pc:sldMkLst>
      </pc:sldChg>
      <pc:sldChg chg="addSp delSp modSp add mod delAnim modAnim">
        <pc:chgData name="Schneider, John Brand" userId="0a27f970-e9e3-4a42-989b-114aef573237" providerId="ADAL" clId="{882E8456-EBD3-6849-8FC0-2D9B9DD85C93}" dt="2023-10-08T21:26:18.142" v="75" actId="478"/>
        <pc:sldMkLst>
          <pc:docMk/>
          <pc:sldMk cId="3180999267" sldId="498"/>
        </pc:sldMkLst>
      </pc:sldChg>
    </pc:docChg>
  </pc:docChgLst>
  <pc:docChgLst>
    <pc:chgData name="Schneider, John Brand" userId="0a27f970-e9e3-4a42-989b-114aef573237" providerId="ADAL" clId="{4075FA1C-EA61-2641-821B-3341C7C9FBED}"/>
    <pc:docChg chg="modSld">
      <pc:chgData name="Schneider, John Brand" userId="0a27f970-e9e3-4a42-989b-114aef573237" providerId="ADAL" clId="{4075FA1C-EA61-2641-821B-3341C7C9FBED}" dt="2024-10-06T20:47:33.963" v="0"/>
      <pc:docMkLst>
        <pc:docMk/>
      </pc:docMkLst>
      <pc:sldChg chg="modTransition">
        <pc:chgData name="Schneider, John Brand" userId="0a27f970-e9e3-4a42-989b-114aef573237" providerId="ADAL" clId="{4075FA1C-EA61-2641-821B-3341C7C9FBED}" dt="2024-10-06T20:47:33.963" v="0"/>
        <pc:sldMkLst>
          <pc:docMk/>
          <pc:sldMk cId="460128279" sldId="491"/>
        </pc:sldMkLst>
      </pc:sldChg>
    </pc:docChg>
  </pc:docChgLst>
  <pc:docChgLst>
    <pc:chgData name="Schneider, John Brand" userId="0a27f970-e9e3-4a42-989b-114aef573237" providerId="ADAL" clId="{76DAB7BD-8A77-F74E-9361-74A7C9007155}"/>
    <pc:docChg chg="undo custSel addSld delSld modSld">
      <pc:chgData name="Schneider, John Brand" userId="0a27f970-e9e3-4a42-989b-114aef573237" providerId="ADAL" clId="{76DAB7BD-8A77-F74E-9361-74A7C9007155}" dt="2025-02-26T19:42:29.907" v="946" actId="1035"/>
      <pc:docMkLst>
        <pc:docMk/>
      </pc:docMkLst>
      <pc:sldChg chg="delSp mod delAnim">
        <pc:chgData name="Schneider, John Brand" userId="0a27f970-e9e3-4a42-989b-114aef573237" providerId="ADAL" clId="{76DAB7BD-8A77-F74E-9361-74A7C9007155}" dt="2025-02-24T20:51:11.285" v="0" actId="478"/>
        <pc:sldMkLst>
          <pc:docMk/>
          <pc:sldMk cId="3997064937" sldId="321"/>
        </pc:sldMkLst>
      </pc:sldChg>
      <pc:sldChg chg="addSp delSp modSp new del mod">
        <pc:chgData name="Schneider, John Brand" userId="0a27f970-e9e3-4a42-989b-114aef573237" providerId="ADAL" clId="{76DAB7BD-8A77-F74E-9361-74A7C9007155}" dt="2025-02-26T09:30:47.993" v="790" actId="2696"/>
        <pc:sldMkLst>
          <pc:docMk/>
          <pc:sldMk cId="3788886266" sldId="500"/>
        </pc:sldMkLst>
      </pc:sldChg>
      <pc:sldChg chg="addSp delSp modSp new mod delAnim modAnim">
        <pc:chgData name="Schneider, John Brand" userId="0a27f970-e9e3-4a42-989b-114aef573237" providerId="ADAL" clId="{76DAB7BD-8A77-F74E-9361-74A7C9007155}" dt="2025-02-26T19:42:29.907" v="946" actId="1035"/>
        <pc:sldMkLst>
          <pc:docMk/>
          <pc:sldMk cId="3369182186" sldId="501"/>
        </pc:sldMkLst>
        <pc:spChg chg="del">
          <ac:chgData name="Schneider, John Brand" userId="0a27f970-e9e3-4a42-989b-114aef573237" providerId="ADAL" clId="{76DAB7BD-8A77-F74E-9361-74A7C9007155}" dt="2025-02-26T08:03:02.704" v="90" actId="478"/>
          <ac:spMkLst>
            <pc:docMk/>
            <pc:sldMk cId="3369182186" sldId="501"/>
            <ac:spMk id="2" creationId="{866ED12A-1ADD-898C-42A0-B3EAC299A19E}"/>
          </ac:spMkLst>
        </pc:spChg>
        <pc:spChg chg="del">
          <ac:chgData name="Schneider, John Brand" userId="0a27f970-e9e3-4a42-989b-114aef573237" providerId="ADAL" clId="{76DAB7BD-8A77-F74E-9361-74A7C9007155}" dt="2025-02-26T08:03:02.704" v="90" actId="478"/>
          <ac:spMkLst>
            <pc:docMk/>
            <pc:sldMk cId="3369182186" sldId="501"/>
            <ac:spMk id="3" creationId="{D30E4363-E067-5D75-BAB4-C76ED9139EA8}"/>
          </ac:spMkLst>
        </pc:spChg>
        <pc:spChg chg="add mod">
          <ac:chgData name="Schneider, John Brand" userId="0a27f970-e9e3-4a42-989b-114aef573237" providerId="ADAL" clId="{76DAB7BD-8A77-F74E-9361-74A7C9007155}" dt="2025-02-26T08:44:26.260" v="542" actId="167"/>
          <ac:spMkLst>
            <pc:docMk/>
            <pc:sldMk cId="3369182186" sldId="501"/>
            <ac:spMk id="4" creationId="{638BD5C6-F7D3-20AB-959A-D024F2B6EDEF}"/>
          </ac:spMkLst>
        </pc:spChg>
        <pc:spChg chg="add mod">
          <ac:chgData name="Schneider, John Brand" userId="0a27f970-e9e3-4a42-989b-114aef573237" providerId="ADAL" clId="{76DAB7BD-8A77-F74E-9361-74A7C9007155}" dt="2025-02-26T08:45:52.473" v="561" actId="1036"/>
          <ac:spMkLst>
            <pc:docMk/>
            <pc:sldMk cId="3369182186" sldId="501"/>
            <ac:spMk id="7" creationId="{B1B9FD1C-ABB2-B516-CAC4-E8A9B579DAA0}"/>
          </ac:spMkLst>
        </pc:spChg>
        <pc:spChg chg="add mod">
          <ac:chgData name="Schneider, John Brand" userId="0a27f970-e9e3-4a42-989b-114aef573237" providerId="ADAL" clId="{76DAB7BD-8A77-F74E-9361-74A7C9007155}" dt="2025-02-26T08:45:52.473" v="561" actId="1036"/>
          <ac:spMkLst>
            <pc:docMk/>
            <pc:sldMk cId="3369182186" sldId="501"/>
            <ac:spMk id="9" creationId="{1D0F1046-7491-A29F-FE96-A43512E3B370}"/>
          </ac:spMkLst>
        </pc:spChg>
        <pc:spChg chg="add mod">
          <ac:chgData name="Schneider, John Brand" userId="0a27f970-e9e3-4a42-989b-114aef573237" providerId="ADAL" clId="{76DAB7BD-8A77-F74E-9361-74A7C9007155}" dt="2025-02-26T08:44:19.772" v="540" actId="167"/>
          <ac:spMkLst>
            <pc:docMk/>
            <pc:sldMk cId="3369182186" sldId="501"/>
            <ac:spMk id="10" creationId="{FFFF4C12-DA12-6E15-D6F4-7D74EB443F33}"/>
          </ac:spMkLst>
        </pc:spChg>
        <pc:spChg chg="add mod">
          <ac:chgData name="Schneider, John Brand" userId="0a27f970-e9e3-4a42-989b-114aef573237" providerId="ADAL" clId="{76DAB7BD-8A77-F74E-9361-74A7C9007155}" dt="2025-02-26T08:44:13.226" v="538" actId="167"/>
          <ac:spMkLst>
            <pc:docMk/>
            <pc:sldMk cId="3369182186" sldId="501"/>
            <ac:spMk id="11" creationId="{D87BFCDE-D55A-F365-8507-94E795BFFC37}"/>
          </ac:spMkLst>
        </pc:spChg>
        <pc:spChg chg="add mod">
          <ac:chgData name="Schneider, John Brand" userId="0a27f970-e9e3-4a42-989b-114aef573237" providerId="ADAL" clId="{76DAB7BD-8A77-F74E-9361-74A7C9007155}" dt="2025-02-26T08:45:52.473" v="561" actId="1036"/>
          <ac:spMkLst>
            <pc:docMk/>
            <pc:sldMk cId="3369182186" sldId="501"/>
            <ac:spMk id="14" creationId="{85C22BC2-E26F-8272-06BF-D4B5EC8A273B}"/>
          </ac:spMkLst>
        </pc:spChg>
        <pc:spChg chg="add del mod">
          <ac:chgData name="Schneider, John Brand" userId="0a27f970-e9e3-4a42-989b-114aef573237" providerId="ADAL" clId="{76DAB7BD-8A77-F74E-9361-74A7C9007155}" dt="2025-02-26T08:31:22.348" v="389" actId="478"/>
          <ac:spMkLst>
            <pc:docMk/>
            <pc:sldMk cId="3369182186" sldId="501"/>
            <ac:spMk id="16" creationId="{E2F17D10-DBB7-6447-4BB2-C595283D2339}"/>
          </ac:spMkLst>
        </pc:spChg>
        <pc:spChg chg="add mod">
          <ac:chgData name="Schneider, John Brand" userId="0a27f970-e9e3-4a42-989b-114aef573237" providerId="ADAL" clId="{76DAB7BD-8A77-F74E-9361-74A7C9007155}" dt="2025-02-26T08:45:52.473" v="561" actId="1036"/>
          <ac:spMkLst>
            <pc:docMk/>
            <pc:sldMk cId="3369182186" sldId="501"/>
            <ac:spMk id="19" creationId="{59B64018-8292-340E-FD9C-64B6379114DB}"/>
          </ac:spMkLst>
        </pc:spChg>
        <pc:spChg chg="add mod">
          <ac:chgData name="Schneider, John Brand" userId="0a27f970-e9e3-4a42-989b-114aef573237" providerId="ADAL" clId="{76DAB7BD-8A77-F74E-9361-74A7C9007155}" dt="2025-02-26T08:45:22.651" v="552" actId="1036"/>
          <ac:spMkLst>
            <pc:docMk/>
            <pc:sldMk cId="3369182186" sldId="501"/>
            <ac:spMk id="20" creationId="{D9067D99-409D-F5F5-8349-B8CF9E45226B}"/>
          </ac:spMkLst>
        </pc:spChg>
        <pc:spChg chg="add mod">
          <ac:chgData name="Schneider, John Brand" userId="0a27f970-e9e3-4a42-989b-114aef573237" providerId="ADAL" clId="{76DAB7BD-8A77-F74E-9361-74A7C9007155}" dt="2025-02-26T08:45:52.473" v="561" actId="1036"/>
          <ac:spMkLst>
            <pc:docMk/>
            <pc:sldMk cId="3369182186" sldId="501"/>
            <ac:spMk id="21" creationId="{14B72E1A-242D-05FF-16E1-6095B04D68C4}"/>
          </ac:spMkLst>
        </pc:spChg>
        <pc:spChg chg="add mod">
          <ac:chgData name="Schneider, John Brand" userId="0a27f970-e9e3-4a42-989b-114aef573237" providerId="ADAL" clId="{76DAB7BD-8A77-F74E-9361-74A7C9007155}" dt="2025-02-26T08:45:52.473" v="561" actId="1036"/>
          <ac:spMkLst>
            <pc:docMk/>
            <pc:sldMk cId="3369182186" sldId="501"/>
            <ac:spMk id="26" creationId="{174AC42D-A42C-976F-5DB5-D0076437960E}"/>
          </ac:spMkLst>
        </pc:spChg>
        <pc:spChg chg="add mod">
          <ac:chgData name="Schneider, John Brand" userId="0a27f970-e9e3-4a42-989b-114aef573237" providerId="ADAL" clId="{76DAB7BD-8A77-F74E-9361-74A7C9007155}" dt="2025-02-26T08:54:18.532" v="605" actId="14100"/>
          <ac:spMkLst>
            <pc:docMk/>
            <pc:sldMk cId="3369182186" sldId="501"/>
            <ac:spMk id="28" creationId="{2657C568-00B7-2077-3D32-16552964B874}"/>
          </ac:spMkLst>
        </pc:spChg>
        <pc:spChg chg="add mod">
          <ac:chgData name="Schneider, John Brand" userId="0a27f970-e9e3-4a42-989b-114aef573237" providerId="ADAL" clId="{76DAB7BD-8A77-F74E-9361-74A7C9007155}" dt="2025-02-26T08:45:52.473" v="561" actId="1036"/>
          <ac:spMkLst>
            <pc:docMk/>
            <pc:sldMk cId="3369182186" sldId="501"/>
            <ac:spMk id="31" creationId="{9580E7B8-9710-52E5-92D9-0CBEA1CB0F2D}"/>
          </ac:spMkLst>
        </pc:spChg>
        <pc:spChg chg="add del mod">
          <ac:chgData name="Schneider, John Brand" userId="0a27f970-e9e3-4a42-989b-114aef573237" providerId="ADAL" clId="{76DAB7BD-8A77-F74E-9361-74A7C9007155}" dt="2025-02-26T08:39:33.033" v="500" actId="478"/>
          <ac:spMkLst>
            <pc:docMk/>
            <pc:sldMk cId="3369182186" sldId="501"/>
            <ac:spMk id="33" creationId="{57B0CD91-CB16-6859-8836-6F1A8EA427FD}"/>
          </ac:spMkLst>
        </pc:spChg>
        <pc:spChg chg="add mod">
          <ac:chgData name="Schneider, John Brand" userId="0a27f970-e9e3-4a42-989b-114aef573237" providerId="ADAL" clId="{76DAB7BD-8A77-F74E-9361-74A7C9007155}" dt="2025-02-26T08:45:52.473" v="561" actId="1036"/>
          <ac:spMkLst>
            <pc:docMk/>
            <pc:sldMk cId="3369182186" sldId="501"/>
            <ac:spMk id="34" creationId="{E040F79E-C276-322A-0FF8-0D74ECDA74A8}"/>
          </ac:spMkLst>
        </pc:spChg>
        <pc:spChg chg="add mod">
          <ac:chgData name="Schneider, John Brand" userId="0a27f970-e9e3-4a42-989b-114aef573237" providerId="ADAL" clId="{76DAB7BD-8A77-F74E-9361-74A7C9007155}" dt="2025-02-26T08:45:52.473" v="561" actId="1036"/>
          <ac:spMkLst>
            <pc:docMk/>
            <pc:sldMk cId="3369182186" sldId="501"/>
            <ac:spMk id="37" creationId="{A8152B33-EF40-DD0D-973E-336E5922D56B}"/>
          </ac:spMkLst>
        </pc:spChg>
        <pc:spChg chg="add mod">
          <ac:chgData name="Schneider, John Brand" userId="0a27f970-e9e3-4a42-989b-114aef573237" providerId="ADAL" clId="{76DAB7BD-8A77-F74E-9361-74A7C9007155}" dt="2025-02-26T08:54:23.051" v="606" actId="14100"/>
          <ac:spMkLst>
            <pc:docMk/>
            <pc:sldMk cId="3369182186" sldId="501"/>
            <ac:spMk id="38" creationId="{17FF18D8-FD89-2C78-8A1A-F1DFF215455A}"/>
          </ac:spMkLst>
        </pc:spChg>
        <pc:picChg chg="add mod">
          <ac:chgData name="Schneider, John Brand" userId="0a27f970-e9e3-4a42-989b-114aef573237" providerId="ADAL" clId="{76DAB7BD-8A77-F74E-9361-74A7C9007155}" dt="2025-02-26T09:10:39.881" v="608" actId="167"/>
          <ac:picMkLst>
            <pc:docMk/>
            <pc:sldMk cId="3369182186" sldId="501"/>
            <ac:picMk id="6" creationId="{151AF4BC-4CC5-7A24-1259-E4FA56D90EEB}"/>
          </ac:picMkLst>
        </pc:picChg>
        <pc:picChg chg="add del mod">
          <ac:chgData name="Schneider, John Brand" userId="0a27f970-e9e3-4a42-989b-114aef573237" providerId="ADAL" clId="{76DAB7BD-8A77-F74E-9361-74A7C9007155}" dt="2025-02-26T08:52:23.542" v="592" actId="478"/>
          <ac:picMkLst>
            <pc:docMk/>
            <pc:sldMk cId="3369182186" sldId="501"/>
            <ac:picMk id="13" creationId="{E7CF7EB5-0DB1-011B-8CAB-F718FF05EC27}"/>
          </ac:picMkLst>
        </pc:picChg>
        <pc:picChg chg="add del mod">
          <ac:chgData name="Schneider, John Brand" userId="0a27f970-e9e3-4a42-989b-114aef573237" providerId="ADAL" clId="{76DAB7BD-8A77-F74E-9361-74A7C9007155}" dt="2025-02-26T08:51:12.205" v="583" actId="478"/>
          <ac:picMkLst>
            <pc:docMk/>
            <pc:sldMk cId="3369182186" sldId="501"/>
            <ac:picMk id="18" creationId="{E6E4FAE1-FCD0-22AC-D443-87F7AF5E396C}"/>
          </ac:picMkLst>
        </pc:picChg>
        <pc:picChg chg="add del mod">
          <ac:chgData name="Schneider, John Brand" userId="0a27f970-e9e3-4a42-989b-114aef573237" providerId="ADAL" clId="{76DAB7BD-8A77-F74E-9361-74A7C9007155}" dt="2025-02-26T08:50:09.605" v="574" actId="478"/>
          <ac:picMkLst>
            <pc:docMk/>
            <pc:sldMk cId="3369182186" sldId="501"/>
            <ac:picMk id="25" creationId="{F6B0B6BD-0B95-06D0-E8E7-438DA3DDDF6F}"/>
          </ac:picMkLst>
        </pc:picChg>
        <pc:picChg chg="add del mod">
          <ac:chgData name="Schneider, John Brand" userId="0a27f970-e9e3-4a42-989b-114aef573237" providerId="ADAL" clId="{76DAB7BD-8A77-F74E-9361-74A7C9007155}" dt="2025-02-26T19:36:27.721" v="926" actId="478"/>
          <ac:picMkLst>
            <pc:docMk/>
            <pc:sldMk cId="3369182186" sldId="501"/>
            <ac:picMk id="30" creationId="{4AF92B6F-09DB-F7E2-8826-EC2BD7072E6E}"/>
          </ac:picMkLst>
        </pc:picChg>
        <pc:picChg chg="add del mod">
          <ac:chgData name="Schneider, John Brand" userId="0a27f970-e9e3-4a42-989b-114aef573237" providerId="ADAL" clId="{76DAB7BD-8A77-F74E-9361-74A7C9007155}" dt="2025-02-26T08:53:25.537" v="601" actId="478"/>
          <ac:picMkLst>
            <pc:docMk/>
            <pc:sldMk cId="3369182186" sldId="501"/>
            <ac:picMk id="36" creationId="{DC87AF13-0403-3CC0-4AA7-A0E879B9F944}"/>
          </ac:picMkLst>
        </pc:picChg>
        <pc:picChg chg="add mod">
          <ac:chgData name="Schneider, John Brand" userId="0a27f970-e9e3-4a42-989b-114aef573237" providerId="ADAL" clId="{76DAB7BD-8A77-F74E-9361-74A7C9007155}" dt="2025-02-26T19:39:51.879" v="940" actId="552"/>
          <ac:picMkLst>
            <pc:docMk/>
            <pc:sldMk cId="3369182186" sldId="501"/>
            <ac:picMk id="40" creationId="{B85C655B-E991-296C-2540-579C99A64713}"/>
          </ac:picMkLst>
        </pc:picChg>
        <pc:picChg chg="add mod">
          <ac:chgData name="Schneider, John Brand" userId="0a27f970-e9e3-4a42-989b-114aef573237" providerId="ADAL" clId="{76DAB7BD-8A77-F74E-9361-74A7C9007155}" dt="2025-02-26T19:39:44.340" v="939" actId="552"/>
          <ac:picMkLst>
            <pc:docMk/>
            <pc:sldMk cId="3369182186" sldId="501"/>
            <ac:picMk id="42" creationId="{9E7A0FC0-0DDF-AA9B-5232-6CE8C80B9F61}"/>
          </ac:picMkLst>
        </pc:picChg>
        <pc:picChg chg="add mod">
          <ac:chgData name="Schneider, John Brand" userId="0a27f970-e9e3-4a42-989b-114aef573237" providerId="ADAL" clId="{76DAB7BD-8A77-F74E-9361-74A7C9007155}" dt="2025-02-26T09:10:39.881" v="608" actId="167"/>
          <ac:picMkLst>
            <pc:docMk/>
            <pc:sldMk cId="3369182186" sldId="501"/>
            <ac:picMk id="44" creationId="{08CE328F-41C8-BF56-E648-585607BF89F6}"/>
          </ac:picMkLst>
        </pc:picChg>
        <pc:picChg chg="add del mod">
          <ac:chgData name="Schneider, John Brand" userId="0a27f970-e9e3-4a42-989b-114aef573237" providerId="ADAL" clId="{76DAB7BD-8A77-F74E-9361-74A7C9007155}" dt="2025-02-26T19:38:43.508" v="933" actId="478"/>
          <ac:picMkLst>
            <pc:docMk/>
            <pc:sldMk cId="3369182186" sldId="501"/>
            <ac:picMk id="46" creationId="{EAE6E5EB-6F61-E044-843E-177C64C2FE00}"/>
          </ac:picMkLst>
        </pc:picChg>
        <pc:picChg chg="add mod">
          <ac:chgData name="Schneider, John Brand" userId="0a27f970-e9e3-4a42-989b-114aef573237" providerId="ADAL" clId="{76DAB7BD-8A77-F74E-9361-74A7C9007155}" dt="2025-02-26T19:39:51.879" v="940" actId="552"/>
          <ac:picMkLst>
            <pc:docMk/>
            <pc:sldMk cId="3369182186" sldId="501"/>
            <ac:picMk id="48" creationId="{C9B8AECB-8B2F-6987-0084-6CACCB14492B}"/>
          </ac:picMkLst>
        </pc:picChg>
        <pc:picChg chg="add mod">
          <ac:chgData name="Schneider, John Brand" userId="0a27f970-e9e3-4a42-989b-114aef573237" providerId="ADAL" clId="{76DAB7BD-8A77-F74E-9361-74A7C9007155}" dt="2025-02-26T19:39:51.879" v="940" actId="552"/>
          <ac:picMkLst>
            <pc:docMk/>
            <pc:sldMk cId="3369182186" sldId="501"/>
            <ac:picMk id="50" creationId="{7E4D05CD-B6A9-8E24-BF3C-33EC7EF7D67E}"/>
          </ac:picMkLst>
        </pc:picChg>
        <pc:cxnChg chg="add mod">
          <ac:chgData name="Schneider, John Brand" userId="0a27f970-e9e3-4a42-989b-114aef573237" providerId="ADAL" clId="{76DAB7BD-8A77-F74E-9361-74A7C9007155}" dt="2025-02-26T08:43:56.366" v="536" actId="1036"/>
          <ac:cxnSpMkLst>
            <pc:docMk/>
            <pc:sldMk cId="3369182186" sldId="501"/>
            <ac:cxnSpMk id="8" creationId="{C89075BD-2572-6585-706A-3145621838BC}"/>
          </ac:cxnSpMkLst>
        </pc:cxnChg>
        <pc:cxnChg chg="add mod">
          <ac:chgData name="Schneider, John Brand" userId="0a27f970-e9e3-4a42-989b-114aef573237" providerId="ADAL" clId="{76DAB7BD-8A77-F74E-9361-74A7C9007155}" dt="2025-02-26T08:42:49.749" v="530" actId="1036"/>
          <ac:cxnSpMkLst>
            <pc:docMk/>
            <pc:sldMk cId="3369182186" sldId="501"/>
            <ac:cxnSpMk id="15" creationId="{5F9561C2-F0EA-06CC-27CD-C07E954E7D00}"/>
          </ac:cxnSpMkLst>
        </pc:cxnChg>
        <pc:cxnChg chg="add mod">
          <ac:chgData name="Schneider, John Brand" userId="0a27f970-e9e3-4a42-989b-114aef573237" providerId="ADAL" clId="{76DAB7BD-8A77-F74E-9361-74A7C9007155}" dt="2025-02-26T19:42:29.907" v="946" actId="1035"/>
          <ac:cxnSpMkLst>
            <pc:docMk/>
            <pc:sldMk cId="3369182186" sldId="501"/>
            <ac:cxnSpMk id="22" creationId="{3F3677E2-343F-CB28-D3B7-B68AFD913D19}"/>
          </ac:cxnSpMkLst>
        </pc:cxnChg>
        <pc:cxnChg chg="add mod">
          <ac:chgData name="Schneider, John Brand" userId="0a27f970-e9e3-4a42-989b-114aef573237" providerId="ADAL" clId="{76DAB7BD-8A77-F74E-9361-74A7C9007155}" dt="2025-02-26T08:43:56.366" v="536" actId="1036"/>
          <ac:cxnSpMkLst>
            <pc:docMk/>
            <pc:sldMk cId="3369182186" sldId="501"/>
            <ac:cxnSpMk id="27" creationId="{68B959CD-17FA-749F-35EC-C374E1AD1BED}"/>
          </ac:cxnSpMkLst>
        </pc:cxnChg>
        <pc:cxnChg chg="add mod">
          <ac:chgData name="Schneider, John Brand" userId="0a27f970-e9e3-4a42-989b-114aef573237" providerId="ADAL" clId="{76DAB7BD-8A77-F74E-9361-74A7C9007155}" dt="2025-02-26T08:42:49.749" v="530" actId="1036"/>
          <ac:cxnSpMkLst>
            <pc:docMk/>
            <pc:sldMk cId="3369182186" sldId="501"/>
            <ac:cxnSpMk id="32" creationId="{FF82830F-F7A0-4805-F990-D0442C82E1B4}"/>
          </ac:cxnSpMkLst>
        </pc:cxnChg>
      </pc:sldChg>
      <pc:sldChg chg="new del">
        <pc:chgData name="Schneider, John Brand" userId="0a27f970-e9e3-4a42-989b-114aef573237" providerId="ADAL" clId="{76DAB7BD-8A77-F74E-9361-74A7C9007155}" dt="2025-02-26T09:30:43.941" v="789" actId="2696"/>
        <pc:sldMkLst>
          <pc:docMk/>
          <pc:sldMk cId="3703609034" sldId="502"/>
        </pc:sldMkLst>
      </pc:sldChg>
      <pc:sldChg chg="addSp delSp modSp add mod delAnim modAnim">
        <pc:chgData name="Schneider, John Brand" userId="0a27f970-e9e3-4a42-989b-114aef573237" providerId="ADAL" clId="{76DAB7BD-8A77-F74E-9361-74A7C9007155}" dt="2025-02-26T19:32:35.063" v="925"/>
        <pc:sldMkLst>
          <pc:docMk/>
          <pc:sldMk cId="3906838597" sldId="503"/>
        </pc:sldMkLst>
        <pc:spChg chg="del">
          <ac:chgData name="Schneider, John Brand" userId="0a27f970-e9e3-4a42-989b-114aef573237" providerId="ADAL" clId="{76DAB7BD-8A77-F74E-9361-74A7C9007155}" dt="2025-02-26T09:11:15.887" v="613" actId="478"/>
          <ac:spMkLst>
            <pc:docMk/>
            <pc:sldMk cId="3906838597" sldId="503"/>
            <ac:spMk id="4" creationId="{C122B371-314C-1A18-5833-96F0E63699BF}"/>
          </ac:spMkLst>
        </pc:spChg>
        <pc:spChg chg="add mod">
          <ac:chgData name="Schneider, John Brand" userId="0a27f970-e9e3-4a42-989b-114aef573237" providerId="ADAL" clId="{76DAB7BD-8A77-F74E-9361-74A7C9007155}" dt="2025-02-26T09:24:35.916" v="695" actId="1037"/>
          <ac:spMkLst>
            <pc:docMk/>
            <pc:sldMk cId="3906838597" sldId="503"/>
            <ac:spMk id="5" creationId="{2C7D63F6-D0B3-CA06-2EA0-8D5A917CE182}"/>
          </ac:spMkLst>
        </pc:spChg>
        <pc:spChg chg="del">
          <ac:chgData name="Schneider, John Brand" userId="0a27f970-e9e3-4a42-989b-114aef573237" providerId="ADAL" clId="{76DAB7BD-8A77-F74E-9361-74A7C9007155}" dt="2025-02-26T09:11:02.714" v="609" actId="478"/>
          <ac:spMkLst>
            <pc:docMk/>
            <pc:sldMk cId="3906838597" sldId="503"/>
            <ac:spMk id="7" creationId="{56C13706-EB87-4667-471D-FCF6833D1E73}"/>
          </ac:spMkLst>
        </pc:spChg>
        <pc:spChg chg="del">
          <ac:chgData name="Schneider, John Brand" userId="0a27f970-e9e3-4a42-989b-114aef573237" providerId="ADAL" clId="{76DAB7BD-8A77-F74E-9361-74A7C9007155}" dt="2025-02-26T09:11:02.714" v="609" actId="478"/>
          <ac:spMkLst>
            <pc:docMk/>
            <pc:sldMk cId="3906838597" sldId="503"/>
            <ac:spMk id="9" creationId="{25624B8D-CE56-B06A-8E01-5CC218D96034}"/>
          </ac:spMkLst>
        </pc:spChg>
        <pc:spChg chg="del mod">
          <ac:chgData name="Schneider, John Brand" userId="0a27f970-e9e3-4a42-989b-114aef573237" providerId="ADAL" clId="{76DAB7BD-8A77-F74E-9361-74A7C9007155}" dt="2025-02-26T09:11:13.576" v="612" actId="478"/>
          <ac:spMkLst>
            <pc:docMk/>
            <pc:sldMk cId="3906838597" sldId="503"/>
            <ac:spMk id="10" creationId="{84C34829-57F5-F9BC-7E36-29D043D84AB8}"/>
          </ac:spMkLst>
        </pc:spChg>
        <pc:spChg chg="mod">
          <ac:chgData name="Schneider, John Brand" userId="0a27f970-e9e3-4a42-989b-114aef573237" providerId="ADAL" clId="{76DAB7BD-8A77-F74E-9361-74A7C9007155}" dt="2025-02-26T09:15:13.312" v="662" actId="552"/>
          <ac:spMkLst>
            <pc:docMk/>
            <pc:sldMk cId="3906838597" sldId="503"/>
            <ac:spMk id="11" creationId="{6514ADAD-C841-B1CA-42F6-8A6925EF320C}"/>
          </ac:spMkLst>
        </pc:spChg>
        <pc:spChg chg="add mod">
          <ac:chgData name="Schneider, John Brand" userId="0a27f970-e9e3-4a42-989b-114aef573237" providerId="ADAL" clId="{76DAB7BD-8A77-F74E-9361-74A7C9007155}" dt="2025-02-26T09:24:35.916" v="695" actId="1037"/>
          <ac:spMkLst>
            <pc:docMk/>
            <pc:sldMk cId="3906838597" sldId="503"/>
            <ac:spMk id="12" creationId="{A49B44D8-1588-8527-5C24-A428010F949E}"/>
          </ac:spMkLst>
        </pc:spChg>
        <pc:spChg chg="del">
          <ac:chgData name="Schneider, John Brand" userId="0a27f970-e9e3-4a42-989b-114aef573237" providerId="ADAL" clId="{76DAB7BD-8A77-F74E-9361-74A7C9007155}" dt="2025-02-26T09:11:02.714" v="609" actId="478"/>
          <ac:spMkLst>
            <pc:docMk/>
            <pc:sldMk cId="3906838597" sldId="503"/>
            <ac:spMk id="14" creationId="{A2D5A4CD-8D0A-2792-98EA-81E6B64C6D4E}"/>
          </ac:spMkLst>
        </pc:spChg>
        <pc:spChg chg="add mod">
          <ac:chgData name="Schneider, John Brand" userId="0a27f970-e9e3-4a42-989b-114aef573237" providerId="ADAL" clId="{76DAB7BD-8A77-F74E-9361-74A7C9007155}" dt="2025-02-26T09:15:13.312" v="662" actId="552"/>
          <ac:spMkLst>
            <pc:docMk/>
            <pc:sldMk cId="3906838597" sldId="503"/>
            <ac:spMk id="17" creationId="{5451EB89-4DC4-4304-E0E8-BB9A67C05E5B}"/>
          </ac:spMkLst>
        </pc:spChg>
        <pc:spChg chg="add mod">
          <ac:chgData name="Schneider, John Brand" userId="0a27f970-e9e3-4a42-989b-114aef573237" providerId="ADAL" clId="{76DAB7BD-8A77-F74E-9361-74A7C9007155}" dt="2025-02-26T09:15:13.312" v="662" actId="552"/>
          <ac:spMkLst>
            <pc:docMk/>
            <pc:sldMk cId="3906838597" sldId="503"/>
            <ac:spMk id="18" creationId="{EE60708C-8391-916F-855F-C70570EFC81D}"/>
          </ac:spMkLst>
        </pc:spChg>
        <pc:spChg chg="del">
          <ac:chgData name="Schneider, John Brand" userId="0a27f970-e9e3-4a42-989b-114aef573237" providerId="ADAL" clId="{76DAB7BD-8A77-F74E-9361-74A7C9007155}" dt="2025-02-26T09:11:02.714" v="609" actId="478"/>
          <ac:spMkLst>
            <pc:docMk/>
            <pc:sldMk cId="3906838597" sldId="503"/>
            <ac:spMk id="19" creationId="{77636193-0A8F-D68D-5A33-5D0F662C89C3}"/>
          </ac:spMkLst>
        </pc:spChg>
        <pc:spChg chg="del">
          <ac:chgData name="Schneider, John Brand" userId="0a27f970-e9e3-4a42-989b-114aef573237" providerId="ADAL" clId="{76DAB7BD-8A77-F74E-9361-74A7C9007155}" dt="2025-02-26T09:11:02.714" v="609" actId="478"/>
          <ac:spMkLst>
            <pc:docMk/>
            <pc:sldMk cId="3906838597" sldId="503"/>
            <ac:spMk id="20" creationId="{363CFCC4-E16B-950D-36CE-82CDD7006963}"/>
          </ac:spMkLst>
        </pc:spChg>
        <pc:spChg chg="del">
          <ac:chgData name="Schneider, John Brand" userId="0a27f970-e9e3-4a42-989b-114aef573237" providerId="ADAL" clId="{76DAB7BD-8A77-F74E-9361-74A7C9007155}" dt="2025-02-26T09:11:02.714" v="609" actId="478"/>
          <ac:spMkLst>
            <pc:docMk/>
            <pc:sldMk cId="3906838597" sldId="503"/>
            <ac:spMk id="21" creationId="{BA94C9CA-67BC-80C0-4538-F6540BC65080}"/>
          </ac:spMkLst>
        </pc:spChg>
        <pc:spChg chg="add mod">
          <ac:chgData name="Schneider, John Brand" userId="0a27f970-e9e3-4a42-989b-114aef573237" providerId="ADAL" clId="{76DAB7BD-8A77-F74E-9361-74A7C9007155}" dt="2025-02-26T09:24:45.352" v="716" actId="1037"/>
          <ac:spMkLst>
            <pc:docMk/>
            <pc:sldMk cId="3906838597" sldId="503"/>
            <ac:spMk id="25" creationId="{539A4277-C4F5-916C-F80F-997A455CA82D}"/>
          </ac:spMkLst>
        </pc:spChg>
        <pc:spChg chg="del">
          <ac:chgData name="Schneider, John Brand" userId="0a27f970-e9e3-4a42-989b-114aef573237" providerId="ADAL" clId="{76DAB7BD-8A77-F74E-9361-74A7C9007155}" dt="2025-02-26T09:11:02.714" v="609" actId="478"/>
          <ac:spMkLst>
            <pc:docMk/>
            <pc:sldMk cId="3906838597" sldId="503"/>
            <ac:spMk id="26" creationId="{4C250CEC-EB4A-7723-E8C0-04EB4B6806EC}"/>
          </ac:spMkLst>
        </pc:spChg>
        <pc:spChg chg="del">
          <ac:chgData name="Schneider, John Brand" userId="0a27f970-e9e3-4a42-989b-114aef573237" providerId="ADAL" clId="{76DAB7BD-8A77-F74E-9361-74A7C9007155}" dt="2025-02-26T09:11:02.714" v="609" actId="478"/>
          <ac:spMkLst>
            <pc:docMk/>
            <pc:sldMk cId="3906838597" sldId="503"/>
            <ac:spMk id="28" creationId="{D5B5BE06-B8DE-130E-DA8C-2793ECDD7E7F}"/>
          </ac:spMkLst>
        </pc:spChg>
        <pc:spChg chg="add mod">
          <ac:chgData name="Schneider, John Brand" userId="0a27f970-e9e3-4a42-989b-114aef573237" providerId="ADAL" clId="{76DAB7BD-8A77-F74E-9361-74A7C9007155}" dt="2025-02-26T09:24:57.937" v="718" actId="14100"/>
          <ac:spMkLst>
            <pc:docMk/>
            <pc:sldMk cId="3906838597" sldId="503"/>
            <ac:spMk id="29" creationId="{AF17702F-88CE-E51B-CDC4-D1A51DFB8C8A}"/>
          </ac:spMkLst>
        </pc:spChg>
        <pc:spChg chg="del">
          <ac:chgData name="Schneider, John Brand" userId="0a27f970-e9e3-4a42-989b-114aef573237" providerId="ADAL" clId="{76DAB7BD-8A77-F74E-9361-74A7C9007155}" dt="2025-02-26T09:11:02.714" v="609" actId="478"/>
          <ac:spMkLst>
            <pc:docMk/>
            <pc:sldMk cId="3906838597" sldId="503"/>
            <ac:spMk id="34" creationId="{90AF026D-1D6E-7613-62CE-7DB31000B5CA}"/>
          </ac:spMkLst>
        </pc:spChg>
        <pc:spChg chg="del">
          <ac:chgData name="Schneider, John Brand" userId="0a27f970-e9e3-4a42-989b-114aef573237" providerId="ADAL" clId="{76DAB7BD-8A77-F74E-9361-74A7C9007155}" dt="2025-02-26T09:11:02.714" v="609" actId="478"/>
          <ac:spMkLst>
            <pc:docMk/>
            <pc:sldMk cId="3906838597" sldId="503"/>
            <ac:spMk id="37" creationId="{CF924741-B770-C1FD-13BB-8BEBFE21F620}"/>
          </ac:spMkLst>
        </pc:spChg>
        <pc:spChg chg="add mod">
          <ac:chgData name="Schneider, John Brand" userId="0a27f970-e9e3-4a42-989b-114aef573237" providerId="ADAL" clId="{76DAB7BD-8A77-F74E-9361-74A7C9007155}" dt="2025-02-26T09:26:03.804" v="753" actId="1076"/>
          <ac:spMkLst>
            <pc:docMk/>
            <pc:sldMk cId="3906838597" sldId="503"/>
            <ac:spMk id="39" creationId="{2514714D-6A1C-10EE-9DEB-DE8D4CF11F55}"/>
          </ac:spMkLst>
        </pc:spChg>
        <pc:spChg chg="add mod">
          <ac:chgData name="Schneider, John Brand" userId="0a27f970-e9e3-4a42-989b-114aef573237" providerId="ADAL" clId="{76DAB7BD-8A77-F74E-9361-74A7C9007155}" dt="2025-02-26T09:26:03.804" v="753" actId="1076"/>
          <ac:spMkLst>
            <pc:docMk/>
            <pc:sldMk cId="3906838597" sldId="503"/>
            <ac:spMk id="41" creationId="{F1A48122-15CF-A2B6-FA67-9178CC5DD22E}"/>
          </ac:spMkLst>
        </pc:spChg>
        <pc:spChg chg="add mod">
          <ac:chgData name="Schneider, John Brand" userId="0a27f970-e9e3-4a42-989b-114aef573237" providerId="ADAL" clId="{76DAB7BD-8A77-F74E-9361-74A7C9007155}" dt="2025-02-26T19:27:15.157" v="838" actId="1037"/>
          <ac:spMkLst>
            <pc:docMk/>
            <pc:sldMk cId="3906838597" sldId="503"/>
            <ac:spMk id="48" creationId="{2EA33E3D-76CB-298E-0E22-5EDDCEAF75C5}"/>
          </ac:spMkLst>
        </pc:spChg>
        <pc:spChg chg="add mod">
          <ac:chgData name="Schneider, John Brand" userId="0a27f970-e9e3-4a42-989b-114aef573237" providerId="ADAL" clId="{76DAB7BD-8A77-F74E-9361-74A7C9007155}" dt="2025-02-26T19:27:15.157" v="838" actId="1037"/>
          <ac:spMkLst>
            <pc:docMk/>
            <pc:sldMk cId="3906838597" sldId="503"/>
            <ac:spMk id="49" creationId="{E92F8FDF-CF5A-A188-9FB7-09044DD60199}"/>
          </ac:spMkLst>
        </pc:spChg>
        <pc:spChg chg="add mod">
          <ac:chgData name="Schneider, John Brand" userId="0a27f970-e9e3-4a42-989b-114aef573237" providerId="ADAL" clId="{76DAB7BD-8A77-F74E-9361-74A7C9007155}" dt="2025-02-26T19:27:33.170" v="848" actId="1037"/>
          <ac:spMkLst>
            <pc:docMk/>
            <pc:sldMk cId="3906838597" sldId="503"/>
            <ac:spMk id="53" creationId="{331435CE-CDA3-696C-84A9-5B9010F767D4}"/>
          </ac:spMkLst>
        </pc:spChg>
        <pc:spChg chg="add mod">
          <ac:chgData name="Schneider, John Brand" userId="0a27f970-e9e3-4a42-989b-114aef573237" providerId="ADAL" clId="{76DAB7BD-8A77-F74E-9361-74A7C9007155}" dt="2025-02-26T19:27:33.170" v="848" actId="1037"/>
          <ac:spMkLst>
            <pc:docMk/>
            <pc:sldMk cId="3906838597" sldId="503"/>
            <ac:spMk id="54" creationId="{C0094542-9E34-CF0F-A5AC-763442D20D13}"/>
          </ac:spMkLst>
        </pc:spChg>
        <pc:spChg chg="add mod">
          <ac:chgData name="Schneider, John Brand" userId="0a27f970-e9e3-4a42-989b-114aef573237" providerId="ADAL" clId="{76DAB7BD-8A77-F74E-9361-74A7C9007155}" dt="2025-02-26T19:31:47.036" v="924" actId="1038"/>
          <ac:spMkLst>
            <pc:docMk/>
            <pc:sldMk cId="3906838597" sldId="503"/>
            <ac:spMk id="56" creationId="{2C89B372-EC9F-4E7A-1EA8-7CA44A16BB31}"/>
          </ac:spMkLst>
        </pc:spChg>
        <pc:picChg chg="add mod">
          <ac:chgData name="Schneider, John Brand" userId="0a27f970-e9e3-4a42-989b-114aef573237" providerId="ADAL" clId="{76DAB7BD-8A77-F74E-9361-74A7C9007155}" dt="2025-02-26T09:26:26.075" v="755" actId="167"/>
          <ac:picMkLst>
            <pc:docMk/>
            <pc:sldMk cId="3906838597" sldId="503"/>
            <ac:picMk id="3" creationId="{E56FD335-0054-B7CC-C93E-2D3944F63A9B}"/>
          </ac:picMkLst>
        </pc:picChg>
        <pc:picChg chg="add mod">
          <ac:chgData name="Schneider, John Brand" userId="0a27f970-e9e3-4a42-989b-114aef573237" providerId="ADAL" clId="{76DAB7BD-8A77-F74E-9361-74A7C9007155}" dt="2025-02-26T09:26:26.075" v="755" actId="167"/>
          <ac:picMkLst>
            <pc:docMk/>
            <pc:sldMk cId="3906838597" sldId="503"/>
            <ac:picMk id="24" creationId="{0DCA3A78-CC02-D802-C5A5-21E562BEBD3E}"/>
          </ac:picMkLst>
        </pc:picChg>
        <pc:picChg chg="add mod">
          <ac:chgData name="Schneider, John Brand" userId="0a27f970-e9e3-4a42-989b-114aef573237" providerId="ADAL" clId="{76DAB7BD-8A77-F74E-9361-74A7C9007155}" dt="2025-02-26T09:26:26.075" v="755" actId="167"/>
          <ac:picMkLst>
            <pc:docMk/>
            <pc:sldMk cId="3906838597" sldId="503"/>
            <ac:picMk id="35" creationId="{D4743D6C-20B1-834E-C3A6-AF5151524E32}"/>
          </ac:picMkLst>
        </pc:picChg>
        <pc:picChg chg="add mod">
          <ac:chgData name="Schneider, John Brand" userId="0a27f970-e9e3-4a42-989b-114aef573237" providerId="ADAL" clId="{76DAB7BD-8A77-F74E-9361-74A7C9007155}" dt="2025-02-26T19:27:15.157" v="838" actId="1037"/>
          <ac:picMkLst>
            <pc:docMk/>
            <pc:sldMk cId="3906838597" sldId="503"/>
            <ac:picMk id="45" creationId="{873AFD82-BE85-338A-1C51-851CBFB81915}"/>
          </ac:picMkLst>
        </pc:picChg>
        <pc:picChg chg="add mod">
          <ac:chgData name="Schneider, John Brand" userId="0a27f970-e9e3-4a42-989b-114aef573237" providerId="ADAL" clId="{76DAB7BD-8A77-F74E-9361-74A7C9007155}" dt="2025-02-26T19:27:33.170" v="848" actId="1037"/>
          <ac:picMkLst>
            <pc:docMk/>
            <pc:sldMk cId="3906838597" sldId="503"/>
            <ac:picMk id="52" creationId="{9502958D-AEF6-68C1-1174-5795DEE8090E}"/>
          </ac:picMkLst>
        </pc:picChg>
        <pc:cxnChg chg="add mod">
          <ac:chgData name="Schneider, John Brand" userId="0a27f970-e9e3-4a42-989b-114aef573237" providerId="ADAL" clId="{76DAB7BD-8A77-F74E-9361-74A7C9007155}" dt="2025-02-26T09:25:11.022" v="748" actId="1038"/>
          <ac:cxnSpMkLst>
            <pc:docMk/>
            <pc:sldMk cId="3906838597" sldId="503"/>
            <ac:cxnSpMk id="13" creationId="{B2C625A1-4B0D-B0AC-EA05-5C4CD0297460}"/>
          </ac:cxnSpMkLst>
        </pc:cxnChg>
        <pc:cxnChg chg="add mod">
          <ac:chgData name="Schneider, John Brand" userId="0a27f970-e9e3-4a42-989b-114aef573237" providerId="ADAL" clId="{76DAB7BD-8A77-F74E-9361-74A7C9007155}" dt="2025-02-26T09:26:12.165" v="754" actId="1076"/>
          <ac:cxnSpMkLst>
            <pc:docMk/>
            <pc:sldMk cId="3906838597" sldId="503"/>
            <ac:cxnSpMk id="36" creationId="{B0E4CA54-637A-4DC7-1629-4F108514D38B}"/>
          </ac:cxnSpMkLst>
        </pc:cxnChg>
        <pc:cxnChg chg="add del mod">
          <ac:chgData name="Schneider, John Brand" userId="0a27f970-e9e3-4a42-989b-114aef573237" providerId="ADAL" clId="{76DAB7BD-8A77-F74E-9361-74A7C9007155}" dt="2025-02-26T19:24:10.278" v="791" actId="478"/>
          <ac:cxnSpMkLst>
            <pc:docMk/>
            <pc:sldMk cId="3906838597" sldId="503"/>
            <ac:cxnSpMk id="47" creationId="{D1EE7D46-A3DD-5F1A-9000-82F86FBB4A5B}"/>
          </ac:cxnSpMkLst>
        </pc:cxnChg>
        <pc:cxnChg chg="add mod">
          <ac:chgData name="Schneider, John Brand" userId="0a27f970-e9e3-4a42-989b-114aef573237" providerId="ADAL" clId="{76DAB7BD-8A77-F74E-9361-74A7C9007155}" dt="2025-02-26T19:24:38.219" v="797" actId="1035"/>
          <ac:cxnSpMkLst>
            <pc:docMk/>
            <pc:sldMk cId="3906838597" sldId="503"/>
            <ac:cxnSpMk id="50" creationId="{9BDABC38-7D3C-BCDF-D931-6B5C7F94B072}"/>
          </ac:cxnSpMkLst>
        </pc:cxnChg>
        <pc:cxnChg chg="add mod">
          <ac:chgData name="Schneider, John Brand" userId="0a27f970-e9e3-4a42-989b-114aef573237" providerId="ADAL" clId="{76DAB7BD-8A77-F74E-9361-74A7C9007155}" dt="2025-02-26T19:26:58.056" v="824" actId="1076"/>
          <ac:cxnSpMkLst>
            <pc:docMk/>
            <pc:sldMk cId="3906838597" sldId="503"/>
            <ac:cxnSpMk id="55" creationId="{401FA9A8-0991-67F9-8DA2-D2206152A2FD}"/>
          </ac:cxnSpMkLst>
        </pc:cxnChg>
      </pc:sldChg>
    </pc:docChg>
  </pc:docChgLst>
  <pc:docChgLst>
    <pc:chgData name="Schneider, John Brand" userId="0a27f970-e9e3-4a42-989b-114aef573237" providerId="ADAL" clId="{DD2632C3-BD7C-5840-BBCE-B5DF46161279}"/>
    <pc:docChg chg="custSel addSld modSld">
      <pc:chgData name="Schneider, John Brand" userId="0a27f970-e9e3-4a42-989b-114aef573237" providerId="ADAL" clId="{DD2632C3-BD7C-5840-BBCE-B5DF46161279}" dt="2024-02-27T01:09:17.384" v="529" actId="20577"/>
      <pc:docMkLst>
        <pc:docMk/>
      </pc:docMkLst>
      <pc:sldChg chg="modSp">
        <pc:chgData name="Schneider, John Brand" userId="0a27f970-e9e3-4a42-989b-114aef573237" providerId="ADAL" clId="{DD2632C3-BD7C-5840-BBCE-B5DF46161279}" dt="2024-02-27T00:21:54.845" v="24" actId="114"/>
        <pc:sldMkLst>
          <pc:docMk/>
          <pc:sldMk cId="735341153" sldId="482"/>
        </pc:sldMkLst>
      </pc:sldChg>
      <pc:sldChg chg="addSp modSp mod modAnim">
        <pc:chgData name="Schneider, John Brand" userId="0a27f970-e9e3-4a42-989b-114aef573237" providerId="ADAL" clId="{DD2632C3-BD7C-5840-BBCE-B5DF46161279}" dt="2024-02-27T00:18:57.616" v="23"/>
        <pc:sldMkLst>
          <pc:docMk/>
          <pc:sldMk cId="4007909342" sldId="497"/>
        </pc:sldMkLst>
      </pc:sldChg>
      <pc:sldChg chg="addSp delSp modSp new mod modAnim">
        <pc:chgData name="Schneider, John Brand" userId="0a27f970-e9e3-4a42-989b-114aef573237" providerId="ADAL" clId="{DD2632C3-BD7C-5840-BBCE-B5DF46161279}" dt="2024-02-27T01:09:17.384" v="529" actId="20577"/>
        <pc:sldMkLst>
          <pc:docMk/>
          <pc:sldMk cId="319989228" sldId="499"/>
        </pc:sldMkLst>
      </pc:sldChg>
    </pc:docChg>
  </pc:docChgLst>
  <pc:docChgLst>
    <pc:chgData name="Schneider, John Brand" userId="0a27f970-e9e3-4a42-989b-114aef573237" providerId="ADAL" clId="{ACE836BA-CB1C-224E-AB3E-F03FA47CA59A}"/>
    <pc:docChg chg="undo custSel addSld modSld sldOrd">
      <pc:chgData name="Schneider, John Brand" userId="0a27f970-e9e3-4a42-989b-114aef573237" providerId="ADAL" clId="{ACE836BA-CB1C-224E-AB3E-F03FA47CA59A}" dt="2023-03-01T00:56:58.563" v="810" actId="20577"/>
      <pc:docMkLst>
        <pc:docMk/>
      </pc:docMkLst>
      <pc:sldChg chg="modSp">
        <pc:chgData name="Schneider, John Brand" userId="0a27f970-e9e3-4a42-989b-114aef573237" providerId="ADAL" clId="{ACE836BA-CB1C-224E-AB3E-F03FA47CA59A}" dt="2023-02-28T20:52:15.008" v="39" actId="114"/>
        <pc:sldMkLst>
          <pc:docMk/>
          <pc:sldMk cId="1073972585" sldId="451"/>
        </pc:sldMkLst>
      </pc:sldChg>
      <pc:sldChg chg="addSp delSp modSp mod delAnim modAnim">
        <pc:chgData name="Schneider, John Brand" userId="0a27f970-e9e3-4a42-989b-114aef573237" providerId="ADAL" clId="{ACE836BA-CB1C-224E-AB3E-F03FA47CA59A}" dt="2023-02-28T21:02:30.652" v="91" actId="1038"/>
        <pc:sldMkLst>
          <pc:docMk/>
          <pc:sldMk cId="3505279564" sldId="460"/>
        </pc:sldMkLst>
      </pc:sldChg>
      <pc:sldChg chg="addSp delSp modSp mod delAnim modAnim">
        <pc:chgData name="Schneider, John Brand" userId="0a27f970-e9e3-4a42-989b-114aef573237" providerId="ADAL" clId="{ACE836BA-CB1C-224E-AB3E-F03FA47CA59A}" dt="2023-02-28T21:03:23.484" v="97" actId="478"/>
        <pc:sldMkLst>
          <pc:docMk/>
          <pc:sldMk cId="1610345683" sldId="464"/>
        </pc:sldMkLst>
      </pc:sldChg>
      <pc:sldChg chg="addSp delSp modSp mod delAnim modAnim">
        <pc:chgData name="Schneider, John Brand" userId="0a27f970-e9e3-4a42-989b-114aef573237" providerId="ADAL" clId="{ACE836BA-CB1C-224E-AB3E-F03FA47CA59A}" dt="2023-02-28T20:58:07.809" v="58" actId="478"/>
        <pc:sldMkLst>
          <pc:docMk/>
          <pc:sldMk cId="4094007375" sldId="484"/>
        </pc:sldMkLst>
      </pc:sldChg>
      <pc:sldChg chg="addSp modSp mod modAnim">
        <pc:chgData name="Schneider, John Brand" userId="0a27f970-e9e3-4a42-989b-114aef573237" providerId="ADAL" clId="{ACE836BA-CB1C-224E-AB3E-F03FA47CA59A}" dt="2023-02-28T20:51:23.636" v="33" actId="20577"/>
        <pc:sldMkLst>
          <pc:docMk/>
          <pc:sldMk cId="1212755747" sldId="487"/>
        </pc:sldMkLst>
      </pc:sldChg>
      <pc:sldChg chg="addSp delSp modSp new mod ord modAnim">
        <pc:chgData name="Schneider, John Brand" userId="0a27f970-e9e3-4a42-989b-114aef573237" providerId="ADAL" clId="{ACE836BA-CB1C-224E-AB3E-F03FA47CA59A}" dt="2023-03-01T00:22:03.399" v="355" actId="1036"/>
        <pc:sldMkLst>
          <pc:docMk/>
          <pc:sldMk cId="3386976816" sldId="493"/>
        </pc:sldMkLst>
      </pc:sldChg>
      <pc:sldChg chg="addSp delSp modSp add mod modAnim">
        <pc:chgData name="Schneider, John Brand" userId="0a27f970-e9e3-4a42-989b-114aef573237" providerId="ADAL" clId="{ACE836BA-CB1C-224E-AB3E-F03FA47CA59A}" dt="2023-03-01T00:22:21.501" v="356" actId="207"/>
        <pc:sldMkLst>
          <pc:docMk/>
          <pc:sldMk cId="2844865680" sldId="494"/>
        </pc:sldMkLst>
      </pc:sldChg>
      <pc:sldChg chg="addSp delSp modSp add mod modAnim">
        <pc:chgData name="Schneider, John Brand" userId="0a27f970-e9e3-4a42-989b-114aef573237" providerId="ADAL" clId="{ACE836BA-CB1C-224E-AB3E-F03FA47CA59A}" dt="2023-03-01T00:27:32.067" v="391" actId="1036"/>
        <pc:sldMkLst>
          <pc:docMk/>
          <pc:sldMk cId="1773198275" sldId="495"/>
        </pc:sldMkLst>
      </pc:sldChg>
      <pc:sldChg chg="addSp delSp modSp add mod modAnim">
        <pc:chgData name="Schneider, John Brand" userId="0a27f970-e9e3-4a42-989b-114aef573237" providerId="ADAL" clId="{ACE836BA-CB1C-224E-AB3E-F03FA47CA59A}" dt="2023-03-01T00:29:29.621" v="418" actId="207"/>
        <pc:sldMkLst>
          <pc:docMk/>
          <pc:sldMk cId="3757174814" sldId="496"/>
        </pc:sldMkLst>
      </pc:sldChg>
      <pc:sldChg chg="addSp delSp modSp add mod delAnim modAnim">
        <pc:chgData name="Schneider, John Brand" userId="0a27f970-e9e3-4a42-989b-114aef573237" providerId="ADAL" clId="{ACE836BA-CB1C-224E-AB3E-F03FA47CA59A}" dt="2023-03-01T00:56:58.563" v="810" actId="20577"/>
        <pc:sldMkLst>
          <pc:docMk/>
          <pc:sldMk cId="4007909342" sldId="497"/>
        </pc:sldMkLst>
      </pc:sldChg>
    </pc:docChg>
  </pc:docChgLst>
  <pc:docChgLst>
    <pc:chgData name="Schneider, John Brand" userId="0a27f970-e9e3-4a42-989b-114aef573237" providerId="ADAL" clId="{25C3FD7F-3449-4648-9EA0-DB7F96C8016C}"/>
    <pc:docChg chg="undo custSel addSld delSld modSld">
      <pc:chgData name="Schneider, John Brand" userId="0a27f970-e9e3-4a42-989b-114aef573237" providerId="ADAL" clId="{25C3FD7F-3449-4648-9EA0-DB7F96C8016C}" dt="2022-03-01T03:21:07.671" v="240" actId="2696"/>
      <pc:docMkLst>
        <pc:docMk/>
      </pc:docMkLst>
      <pc:sldChg chg="modSp add mod">
        <pc:chgData name="Schneider, John Brand" userId="0a27f970-e9e3-4a42-989b-114aef573237" providerId="ADAL" clId="{25C3FD7F-3449-4648-9EA0-DB7F96C8016C}" dt="2022-02-27T23:27:33.082" v="8" actId="12788"/>
        <pc:sldMkLst>
          <pc:docMk/>
          <pc:sldMk cId="3997064937" sldId="321"/>
        </pc:sldMkLst>
      </pc:sldChg>
      <pc:sldChg chg="delSp modSp mod delAnim">
        <pc:chgData name="Schneider, John Brand" userId="0a27f970-e9e3-4a42-989b-114aef573237" providerId="ADAL" clId="{25C3FD7F-3449-4648-9EA0-DB7F96C8016C}" dt="2022-02-28T22:56:53.697" v="18" actId="478"/>
        <pc:sldMkLst>
          <pc:docMk/>
          <pc:sldMk cId="1073972585" sldId="451"/>
        </pc:sldMkLst>
      </pc:sldChg>
      <pc:sldChg chg="modSp mod">
        <pc:chgData name="Schneider, John Brand" userId="0a27f970-e9e3-4a42-989b-114aef573237" providerId="ADAL" clId="{25C3FD7F-3449-4648-9EA0-DB7F96C8016C}" dt="2022-02-27T23:30:35.955" v="15" actId="14100"/>
        <pc:sldMkLst>
          <pc:docMk/>
          <pc:sldMk cId="3505279564" sldId="460"/>
        </pc:sldMkLst>
      </pc:sldChg>
      <pc:sldChg chg="del">
        <pc:chgData name="Schneider, John Brand" userId="0a27f970-e9e3-4a42-989b-114aef573237" providerId="ADAL" clId="{25C3FD7F-3449-4648-9EA0-DB7F96C8016C}" dt="2022-03-01T03:21:07.671" v="240" actId="2696"/>
        <pc:sldMkLst>
          <pc:docMk/>
          <pc:sldMk cId="1081648577" sldId="485"/>
        </pc:sldMkLst>
      </pc:sldChg>
      <pc:sldChg chg="del">
        <pc:chgData name="Schneider, John Brand" userId="0a27f970-e9e3-4a42-989b-114aef573237" providerId="ADAL" clId="{25C3FD7F-3449-4648-9EA0-DB7F96C8016C}" dt="2022-02-27T23:27:41.729" v="9" actId="2696"/>
        <pc:sldMkLst>
          <pc:docMk/>
          <pc:sldMk cId="1128035810" sldId="486"/>
        </pc:sldMkLst>
      </pc:sldChg>
      <pc:sldChg chg="addSp modSp mod modAnim">
        <pc:chgData name="Schneider, John Brand" userId="0a27f970-e9e3-4a42-989b-114aef573237" providerId="ADAL" clId="{25C3FD7F-3449-4648-9EA0-DB7F96C8016C}" dt="2022-03-01T03:19:54.878" v="239"/>
        <pc:sldMkLst>
          <pc:docMk/>
          <pc:sldMk cId="3942900592" sldId="488"/>
        </pc:sldMkLst>
      </pc:sldChg>
      <pc:sldChg chg="addSp modSp mod modAnim">
        <pc:chgData name="Schneider, John Brand" userId="0a27f970-e9e3-4a42-989b-114aef573237" providerId="ADAL" clId="{25C3FD7F-3449-4648-9EA0-DB7F96C8016C}" dt="2022-02-28T23:01:25.812" v="134"/>
        <pc:sldMkLst>
          <pc:docMk/>
          <pc:sldMk cId="656022252" sldId="490"/>
        </pc:sldMkLst>
      </pc:sldChg>
    </pc:docChg>
  </pc:docChgLst>
  <pc:docChgLst>
    <pc:chgData name="Schneider, John Brand" userId="0a27f970-e9e3-4a42-989b-114aef573237" providerId="ADAL" clId="{070E8B14-E8F7-0849-86CF-75D5E41225A5}"/>
    <pc:docChg chg="custSel modSld">
      <pc:chgData name="Schneider, John Brand" userId="0a27f970-e9e3-4a42-989b-114aef573237" providerId="ADAL" clId="{070E8B14-E8F7-0849-86CF-75D5E41225A5}" dt="2022-10-10T02:29:24.719" v="2" actId="167"/>
      <pc:docMkLst>
        <pc:docMk/>
      </pc:docMkLst>
      <pc:sldChg chg="addSp delSp modSp mod">
        <pc:chgData name="Schneider, John Brand" userId="0a27f970-e9e3-4a42-989b-114aef573237" providerId="ADAL" clId="{070E8B14-E8F7-0849-86CF-75D5E41225A5}" dt="2022-10-10T02:29:24.719" v="2" actId="167"/>
        <pc:sldMkLst>
          <pc:docMk/>
          <pc:sldMk cId="1073972585" sldId="451"/>
        </pc:sldMkLst>
      </pc:sldChg>
    </pc:docChg>
  </pc:docChgLst>
  <pc:docChgLst>
    <pc:chgData name="Schneider, John Brand" userId="0a27f970-e9e3-4a42-989b-114aef573237" providerId="ADAL" clId="{35BE460C-7130-EF46-ACA1-5943D45B80EC}"/>
    <pc:docChg chg="addSld modSld">
      <pc:chgData name="Schneider, John Brand" userId="0a27f970-e9e3-4a42-989b-114aef573237" providerId="ADAL" clId="{35BE460C-7130-EF46-ACA1-5943D45B80EC}" dt="2022-03-01T01:57:26.824" v="0"/>
      <pc:docMkLst>
        <pc:docMk/>
      </pc:docMkLst>
      <pc:sldChg chg="add">
        <pc:chgData name="Schneider, John Brand" userId="0a27f970-e9e3-4a42-989b-114aef573237" providerId="ADAL" clId="{35BE460C-7130-EF46-ACA1-5943D45B80EC}" dt="2022-03-01T01:57:26.824" v="0"/>
        <pc:sldMkLst>
          <pc:docMk/>
          <pc:sldMk cId="2409732087" sldId="348"/>
        </pc:sldMkLst>
      </pc:sldChg>
      <pc:sldChg chg="add">
        <pc:chgData name="Schneider, John Brand" userId="0a27f970-e9e3-4a42-989b-114aef573237" providerId="ADAL" clId="{35BE460C-7130-EF46-ACA1-5943D45B80EC}" dt="2022-03-01T01:57:26.824" v="0"/>
        <pc:sldMkLst>
          <pc:docMk/>
          <pc:sldMk cId="3676300960" sldId="481"/>
        </pc:sldMkLst>
      </pc:sldChg>
    </pc:docChg>
  </pc:docChgLst>
  <pc:docChgLst>
    <pc:chgData name="Schneider, John Brand" userId="0a27f970-e9e3-4a42-989b-114aef573237" providerId="ADAL" clId="{E5B43A7A-B159-EB4A-91E0-8BD019A5A899}"/>
    <pc:docChg chg="modSld">
      <pc:chgData name="Schneider, John Brand" userId="0a27f970-e9e3-4a42-989b-114aef573237" providerId="ADAL" clId="{E5B43A7A-B159-EB4A-91E0-8BD019A5A899}" dt="2023-10-09T00:40:42.173" v="170"/>
      <pc:docMkLst>
        <pc:docMk/>
      </pc:docMkLst>
      <pc:sldChg chg="addSp modSp mod modAnim">
        <pc:chgData name="Schneider, John Brand" userId="0a27f970-e9e3-4a42-989b-114aef573237" providerId="ADAL" clId="{E5B43A7A-B159-EB4A-91E0-8BD019A5A899}" dt="2023-10-09T00:33:35.509" v="153" actId="255"/>
        <pc:sldMkLst>
          <pc:docMk/>
          <pc:sldMk cId="1073972585" sldId="451"/>
        </pc:sldMkLst>
      </pc:sldChg>
      <pc:sldChg chg="modSp mod">
        <pc:chgData name="Schneider, John Brand" userId="0a27f970-e9e3-4a42-989b-114aef573237" providerId="ADAL" clId="{E5B43A7A-B159-EB4A-91E0-8BD019A5A899}" dt="2023-10-09T00:35:32.523" v="155" actId="1038"/>
        <pc:sldMkLst>
          <pc:docMk/>
          <pc:sldMk cId="735341153" sldId="482"/>
        </pc:sldMkLst>
      </pc:sldChg>
      <pc:sldChg chg="addSp modSp mod modAnim">
        <pc:chgData name="Schneider, John Brand" userId="0a27f970-e9e3-4a42-989b-114aef573237" providerId="ADAL" clId="{E5B43A7A-B159-EB4A-91E0-8BD019A5A899}" dt="2023-10-09T00:29:01.590" v="76"/>
        <pc:sldMkLst>
          <pc:docMk/>
          <pc:sldMk cId="1212755747" sldId="487"/>
        </pc:sldMkLst>
      </pc:sldChg>
      <pc:sldChg chg="modSp">
        <pc:chgData name="Schneider, John Brand" userId="0a27f970-e9e3-4a42-989b-114aef573237" providerId="ADAL" clId="{E5B43A7A-B159-EB4A-91E0-8BD019A5A899}" dt="2023-10-07T01:11:31.066" v="0" actId="20577"/>
        <pc:sldMkLst>
          <pc:docMk/>
          <pc:sldMk cId="784070136" sldId="489"/>
        </pc:sldMkLst>
      </pc:sldChg>
      <pc:sldChg chg="addSp modSp mod modAnim">
        <pc:chgData name="Schneider, John Brand" userId="0a27f970-e9e3-4a42-989b-114aef573237" providerId="ADAL" clId="{E5B43A7A-B159-EB4A-91E0-8BD019A5A899}" dt="2023-10-09T00:40:42.173" v="170"/>
        <pc:sldMkLst>
          <pc:docMk/>
          <pc:sldMk cId="1894654803" sldId="492"/>
        </pc:sldMkLst>
      </pc:sldChg>
      <pc:sldChg chg="modSp mod modAnim">
        <pc:chgData name="Schneider, John Brand" userId="0a27f970-e9e3-4a42-989b-114aef573237" providerId="ADAL" clId="{E5B43A7A-B159-EB4A-91E0-8BD019A5A899}" dt="2023-10-09T00:25:40.005" v="48"/>
        <pc:sldMkLst>
          <pc:docMk/>
          <pc:sldMk cId="3180999267" sldId="4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2/26/25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69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4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emf"/><Relationship Id="rId7" Type="http://schemas.openxmlformats.org/officeDocument/2006/relationships/image" Target="../media/image22.png"/><Relationship Id="rId12" Type="http://schemas.openxmlformats.org/officeDocument/2006/relationships/image" Target="../media/image22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9.emf"/><Relationship Id="rId7" Type="http://schemas.openxmlformats.org/officeDocument/2006/relationships/image" Target="../media/image2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11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40.png"/><Relationship Id="rId3" Type="http://schemas.openxmlformats.org/officeDocument/2006/relationships/image" Target="../media/image270.png"/><Relationship Id="rId7" Type="http://schemas.openxmlformats.org/officeDocument/2006/relationships/image" Target="../media/image80.png"/><Relationship Id="rId12" Type="http://schemas.openxmlformats.org/officeDocument/2006/relationships/image" Target="../media/image2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11" Type="http://schemas.openxmlformats.org/officeDocument/2006/relationships/image" Target="../media/image120.png"/><Relationship Id="rId5" Type="http://schemas.openxmlformats.org/officeDocument/2006/relationships/image" Target="../media/image410.png"/><Relationship Id="rId10" Type="http://schemas.openxmlformats.org/officeDocument/2006/relationships/image" Target="../media/image110.png"/><Relationship Id="rId4" Type="http://schemas.openxmlformats.org/officeDocument/2006/relationships/image" Target="../media/image30.png"/><Relationship Id="rId9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10" Type="http://schemas.openxmlformats.org/officeDocument/2006/relationships/image" Target="../media/image220.png"/><Relationship Id="rId4" Type="http://schemas.openxmlformats.org/officeDocument/2006/relationships/image" Target="../media/image28.emf"/><Relationship Id="rId9" Type="http://schemas.openxmlformats.org/officeDocument/2006/relationships/image" Target="../media/image2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32.png"/><Relationship Id="rId7" Type="http://schemas.openxmlformats.org/officeDocument/2006/relationships/image" Target="../media/image28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6.png"/><Relationship Id="rId7" Type="http://schemas.openxmlformats.org/officeDocument/2006/relationships/image" Target="../media/image35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3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0.emf"/><Relationship Id="rId3" Type="http://schemas.openxmlformats.org/officeDocument/2006/relationships/image" Target="../media/image30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1" Type="http://schemas.openxmlformats.org/officeDocument/2006/relationships/image" Target="../media/image49.png"/><Relationship Id="rId5" Type="http://schemas.openxmlformats.org/officeDocument/2006/relationships/image" Target="../media/image39.emf"/><Relationship Id="rId10" Type="http://schemas.openxmlformats.org/officeDocument/2006/relationships/image" Target="../media/image48.png"/><Relationship Id="rId4" Type="http://schemas.openxmlformats.org/officeDocument/2006/relationships/image" Target="../media/image310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1.png"/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12" Type="http://schemas.openxmlformats.org/officeDocument/2006/relationships/image" Target="../media/image581.png"/><Relationship Id="rId2" Type="http://schemas.openxmlformats.org/officeDocument/2006/relationships/image" Target="../media/image51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40.png"/><Relationship Id="rId5" Type="http://schemas.openxmlformats.org/officeDocument/2006/relationships/image" Target="../media/image59.png"/><Relationship Id="rId15" Type="http://schemas.openxmlformats.org/officeDocument/2006/relationships/image" Target="../media/image63.png"/><Relationship Id="rId10" Type="http://schemas.openxmlformats.org/officeDocument/2006/relationships/image" Target="../media/image530.png"/><Relationship Id="rId4" Type="http://schemas.openxmlformats.org/officeDocument/2006/relationships/image" Target="../media/image58.png"/><Relationship Id="rId9" Type="http://schemas.openxmlformats.org/officeDocument/2006/relationships/image" Target="../media/image510.png"/><Relationship Id="rId1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58.png"/><Relationship Id="rId7" Type="http://schemas.openxmlformats.org/officeDocument/2006/relationships/image" Target="../media/image59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65.png"/><Relationship Id="rId4" Type="http://schemas.openxmlformats.org/officeDocument/2006/relationships/image" Target="../media/image560.png"/><Relationship Id="rId9" Type="http://schemas.openxmlformats.org/officeDocument/2006/relationships/image" Target="../media/image6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1.png"/><Relationship Id="rId10" Type="http://schemas.openxmlformats.org/officeDocument/2006/relationships/image" Target="../media/image121.png"/><Relationship Id="rId4" Type="http://schemas.openxmlformats.org/officeDocument/2006/relationships/image" Target="../media/image18.em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206E4E-B52D-2C4B-A1A3-9C5CB5F79881}"/>
              </a:ext>
            </a:extLst>
          </p:cNvPr>
          <p:cNvSpPr txBox="1"/>
          <p:nvPr/>
        </p:nvSpPr>
        <p:spPr>
          <a:xfrm>
            <a:off x="3634557" y="599089"/>
            <a:ext cx="49228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0"/>
              <a:t>Review Session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FCDA3-FED4-AF40-B656-79152D2B0D5D}"/>
              </a:ext>
            </a:extLst>
          </p:cNvPr>
          <p:cNvSpPr txBox="1"/>
          <p:nvPr/>
        </p:nvSpPr>
        <p:spPr>
          <a:xfrm>
            <a:off x="5079664" y="1912883"/>
            <a:ext cx="2032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(For Test 2)</a:t>
            </a:r>
          </a:p>
        </p:txBody>
      </p:sp>
    </p:spTree>
    <p:extLst>
      <p:ext uri="{BB962C8B-B14F-4D97-AF65-F5344CB8AC3E}">
        <p14:creationId xmlns:p14="http://schemas.microsoft.com/office/powerpoint/2010/main" val="399706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5F1C1D4-D6D6-8948-B159-70E8FE009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9" y="964371"/>
            <a:ext cx="7012204" cy="411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CC2308-1443-D636-B68C-40C6E84B2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59" y="964371"/>
            <a:ext cx="7012204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A8ECFE-5A1A-D70F-1C16-0AF07A22CCA6}"/>
                  </a:ext>
                </a:extLst>
              </p:cNvPr>
              <p:cNvSpPr txBox="1"/>
              <p:nvPr/>
            </p:nvSpPr>
            <p:spPr>
              <a:xfrm>
                <a:off x="7469519" y="1252056"/>
                <a:ext cx="3048334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A8ECFE-5A1A-D70F-1C16-0AF07A22C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519" y="1252056"/>
                <a:ext cx="3048334" cy="1094852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F06758-BECE-4071-8EF5-7ABFCB87957D}"/>
              </a:ext>
            </a:extLst>
          </p:cNvPr>
          <p:cNvCxnSpPr>
            <a:cxnSpLocks/>
          </p:cNvCxnSpPr>
          <p:nvPr/>
        </p:nvCxnSpPr>
        <p:spPr>
          <a:xfrm>
            <a:off x="3502617" y="1252056"/>
            <a:ext cx="216976" cy="623238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B681428-B58B-3501-4E95-75F72F05909A}"/>
              </a:ext>
            </a:extLst>
          </p:cNvPr>
          <p:cNvSpPr txBox="1"/>
          <p:nvPr/>
        </p:nvSpPr>
        <p:spPr>
          <a:xfrm>
            <a:off x="8426063" y="3642102"/>
            <a:ext cx="76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Yes!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47F023-7B1B-66C9-A0A0-B0A929969D50}"/>
                  </a:ext>
                </a:extLst>
              </p:cNvPr>
              <p:cNvSpPr txBox="1"/>
              <p:nvPr/>
            </p:nvSpPr>
            <p:spPr>
              <a:xfrm>
                <a:off x="6848548" y="219267"/>
                <a:ext cx="421679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accent1"/>
                    </a:solidFill>
                  </a:rPr>
                  <a:t>If there is an open between</a:t>
                </a:r>
                <a:br>
                  <a:rPr lang="en-US" sz="2800" dirty="0">
                    <a:solidFill>
                      <a:schemeClr val="accent1"/>
                    </a:solidFill>
                  </a:rPr>
                </a:br>
                <a:r>
                  <a:rPr lang="en-US" sz="2800" i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 and </a:t>
                </a:r>
                <a:r>
                  <a:rPr lang="en-US" sz="2800" i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, what is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47F023-7B1B-66C9-A0A0-B0A929969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548" y="219267"/>
                <a:ext cx="4216795" cy="954107"/>
              </a:xfrm>
              <a:prstGeom prst="rect">
                <a:avLst/>
              </a:prstGeom>
              <a:blipFill>
                <a:blip r:embed="rId5"/>
                <a:stretch>
                  <a:fillRect l="-3003" t="-6579" r="-180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3D7B9D-9965-F914-7B08-36BE5E1D7908}"/>
                  </a:ext>
                </a:extLst>
              </p:cNvPr>
              <p:cNvSpPr txBox="1"/>
              <p:nvPr/>
            </p:nvSpPr>
            <p:spPr>
              <a:xfrm>
                <a:off x="6848548" y="2614958"/>
                <a:ext cx="408650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If a short is place between</a:t>
                </a:r>
                <a:b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2800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and </a:t>
                </a:r>
                <a:r>
                  <a:rPr lang="en-US" sz="2800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,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change?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3D7B9D-9965-F914-7B08-36BE5E1D7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548" y="2614958"/>
                <a:ext cx="4086503" cy="954107"/>
              </a:xfrm>
              <a:prstGeom prst="rect">
                <a:avLst/>
              </a:prstGeom>
              <a:blipFill>
                <a:blip r:embed="rId6"/>
                <a:stretch>
                  <a:fillRect l="-3096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7D32DA-F8B4-8405-3227-15CEF6D8D4EC}"/>
                  </a:ext>
                </a:extLst>
              </p:cNvPr>
              <p:cNvSpPr txBox="1"/>
              <p:nvPr/>
            </p:nvSpPr>
            <p:spPr>
              <a:xfrm>
                <a:off x="6890253" y="4929017"/>
                <a:ext cx="4252190" cy="1131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7D32DA-F8B4-8405-3227-15CEF6D8D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253" y="4929017"/>
                <a:ext cx="4252190" cy="1131079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96903E-D8D5-0E80-5600-613280A0AA59}"/>
                  </a:ext>
                </a:extLst>
              </p:cNvPr>
              <p:cNvSpPr txBox="1"/>
              <p:nvPr/>
            </p:nvSpPr>
            <p:spPr>
              <a:xfrm>
                <a:off x="6848548" y="4238359"/>
                <a:ext cx="4090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now in parallel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96903E-D8D5-0E80-5600-613280A0A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548" y="4238359"/>
                <a:ext cx="4090222" cy="523220"/>
              </a:xfrm>
              <a:prstGeom prst="rect">
                <a:avLst/>
              </a:prstGeom>
              <a:blipFill>
                <a:blip r:embed="rId8"/>
                <a:stretch>
                  <a:fillRect l="-929" t="-11905" r="-2167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210070-0570-1A99-D446-22CD8DF1CA9D}"/>
                  </a:ext>
                </a:extLst>
              </p:cNvPr>
              <p:cNvSpPr txBox="1"/>
              <p:nvPr/>
            </p:nvSpPr>
            <p:spPr>
              <a:xfrm>
                <a:off x="2993757" y="650154"/>
                <a:ext cx="6256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210070-0570-1A99-D446-22CD8DF1C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757" y="650154"/>
                <a:ext cx="625619" cy="523220"/>
              </a:xfrm>
              <a:prstGeom prst="rect">
                <a:avLst/>
              </a:prstGeom>
              <a:blipFill>
                <a:blip r:embed="rId1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923F2F-62D4-1703-8453-7A5DFB35BA88}"/>
                  </a:ext>
                </a:extLst>
              </p:cNvPr>
              <p:cNvSpPr txBox="1"/>
              <p:nvPr/>
            </p:nvSpPr>
            <p:spPr>
              <a:xfrm>
                <a:off x="3048584" y="2593083"/>
                <a:ext cx="622413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923F2F-62D4-1703-8453-7A5DFB35B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84" y="2593083"/>
                <a:ext cx="622413" cy="13849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DB7556E-90A2-9865-A7BD-C6A9DB71BCB7}"/>
              </a:ext>
            </a:extLst>
          </p:cNvPr>
          <p:cNvSpPr txBox="1"/>
          <p:nvPr/>
        </p:nvSpPr>
        <p:spPr>
          <a:xfrm>
            <a:off x="158139" y="5184646"/>
            <a:ext cx="90119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rgbClr val="FF0000"/>
                </a:solidFill>
              </a:rPr>
              <a:t>Node voltages and element voltages are only</a:t>
            </a:r>
            <a:br>
              <a:rPr lang="en-US" sz="2800" i="1" dirty="0">
                <a:solidFill>
                  <a:srgbClr val="FF0000"/>
                </a:solidFill>
              </a:rPr>
            </a:br>
            <a:r>
              <a:rPr lang="en-US" sz="2800" i="1" dirty="0">
                <a:solidFill>
                  <a:srgbClr val="FF0000"/>
                </a:solidFill>
              </a:rPr>
              <a:t>the same when the element is tied to ground</a:t>
            </a:r>
            <a:br>
              <a:rPr lang="en-US" sz="2800" i="1" dirty="0">
                <a:solidFill>
                  <a:srgbClr val="FF0000"/>
                </a:solidFill>
              </a:rPr>
            </a:br>
            <a:r>
              <a:rPr lang="en-US" sz="2800" i="1" dirty="0">
                <a:solidFill>
                  <a:srgbClr val="FF0000"/>
                </a:solidFill>
              </a:rPr>
              <a:t>and the higher polarity of the element voltage is at the node.</a:t>
            </a:r>
          </a:p>
        </p:txBody>
      </p:sp>
    </p:spTree>
    <p:extLst>
      <p:ext uri="{BB962C8B-B14F-4D97-AF65-F5344CB8AC3E}">
        <p14:creationId xmlns:p14="http://schemas.microsoft.com/office/powerpoint/2010/main" val="31809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8" grpId="0"/>
      <p:bldP spid="16" grpId="0"/>
      <p:bldP spid="25" grpId="0"/>
      <p:bldP spid="26" grpId="0"/>
      <p:bldP spid="7" grpId="0"/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FED379-9F42-C0A7-6BDF-BB506B72ECA7}"/>
                  </a:ext>
                </a:extLst>
              </p:cNvPr>
              <p:cNvSpPr txBox="1"/>
              <p:nvPr/>
            </p:nvSpPr>
            <p:spPr>
              <a:xfrm>
                <a:off x="6463553" y="170329"/>
                <a:ext cx="42038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chemeClr val="accent1"/>
                    </a:solidFill>
                  </a:rPr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1"/>
                    </a:solidFill>
                  </a:rPr>
                  <a:t> in series?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FED379-9F42-C0A7-6BDF-BB506B72E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553" y="170329"/>
                <a:ext cx="4203843" cy="584775"/>
              </a:xfrm>
              <a:prstGeom prst="rect">
                <a:avLst/>
              </a:prstGeom>
              <a:blipFill>
                <a:blip r:embed="rId2"/>
                <a:stretch>
                  <a:fillRect l="-3604" t="-12766" r="-240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A18B5D5-C460-0D34-103A-F09E7C309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32" y="170329"/>
            <a:ext cx="5715000" cy="25035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29AE94-16C7-58C7-AFC0-586B3F9A34E9}"/>
              </a:ext>
            </a:extLst>
          </p:cNvPr>
          <p:cNvSpPr txBox="1"/>
          <p:nvPr/>
        </p:nvSpPr>
        <p:spPr>
          <a:xfrm>
            <a:off x="10739717" y="170329"/>
            <a:ext cx="769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No.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C3C866-7810-591C-2ADE-6079BB0ACF68}"/>
                  </a:ext>
                </a:extLst>
              </p:cNvPr>
              <p:cNvSpPr txBox="1"/>
              <p:nvPr/>
            </p:nvSpPr>
            <p:spPr>
              <a:xfrm>
                <a:off x="6463553" y="1042507"/>
                <a:ext cx="42038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 in series?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C3C866-7810-591C-2ADE-6079BB0AC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553" y="1042507"/>
                <a:ext cx="4203843" cy="584775"/>
              </a:xfrm>
              <a:prstGeom prst="rect">
                <a:avLst/>
              </a:prstGeom>
              <a:blipFill>
                <a:blip r:embed="rId4"/>
                <a:stretch>
                  <a:fillRect l="-3604" t="-14894" r="-240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F1A644D-CB00-7FAA-B76F-D8F50836687A}"/>
              </a:ext>
            </a:extLst>
          </p:cNvPr>
          <p:cNvSpPr txBox="1"/>
          <p:nvPr/>
        </p:nvSpPr>
        <p:spPr>
          <a:xfrm>
            <a:off x="10739717" y="1042507"/>
            <a:ext cx="823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Yes.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95F0D2-06F4-4206-CFFC-6E947F6EA34D}"/>
              </a:ext>
            </a:extLst>
          </p:cNvPr>
          <p:cNvSpPr txBox="1"/>
          <p:nvPr/>
        </p:nvSpPr>
        <p:spPr>
          <a:xfrm>
            <a:off x="6463553" y="1934349"/>
            <a:ext cx="53509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Previous claim:  </a:t>
            </a:r>
            <a:r>
              <a:rPr lang="en-US" sz="3200" i="1" dirty="0"/>
              <a:t>Order of series</a:t>
            </a:r>
            <a:br>
              <a:rPr lang="en-US" sz="3200" i="1" dirty="0"/>
            </a:br>
            <a:r>
              <a:rPr lang="en-US" sz="3200" i="1" dirty="0"/>
              <a:t>elements doesn’t matter.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CD7EDD-A1E9-DFB0-67B8-9D1E1BFD7381}"/>
                  </a:ext>
                </a:extLst>
              </p:cNvPr>
              <p:cNvSpPr txBox="1"/>
              <p:nvPr/>
            </p:nvSpPr>
            <p:spPr>
              <a:xfrm>
                <a:off x="179295" y="2993174"/>
                <a:ext cx="48999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/>
                  <a:t> be swapped?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CD7EDD-A1E9-DFB0-67B8-9D1E1BFD7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95" y="2993174"/>
                <a:ext cx="4899931" cy="584775"/>
              </a:xfrm>
              <a:prstGeom prst="rect">
                <a:avLst/>
              </a:prstGeom>
              <a:blipFill>
                <a:blip r:embed="rId5"/>
                <a:stretch>
                  <a:fillRect l="-3101" t="-12766" r="-232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7385905-F451-D39C-D506-3219A64274B1}"/>
              </a:ext>
            </a:extLst>
          </p:cNvPr>
          <p:cNvSpPr txBox="1"/>
          <p:nvPr/>
        </p:nvSpPr>
        <p:spPr>
          <a:xfrm>
            <a:off x="5136079" y="2993174"/>
            <a:ext cx="6876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Yes, but there’s a right and a wrong way.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869D06-B39A-8F9D-C66B-F6793D3F9A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32" y="3888815"/>
            <a:ext cx="4800600" cy="21029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30F4AE-AB0D-3576-7BC0-0E13359CF7E5}"/>
                  </a:ext>
                </a:extLst>
              </p:cNvPr>
              <p:cNvSpPr txBox="1"/>
              <p:nvPr/>
            </p:nvSpPr>
            <p:spPr>
              <a:xfrm>
                <a:off x="215155" y="6183580"/>
                <a:ext cx="57940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FF0000"/>
                    </a:solidFill>
                  </a:rPr>
                  <a:t>Wrong!  (Assuming we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unchanged!)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30F4AE-AB0D-3576-7BC0-0E13359CF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55" y="6183580"/>
                <a:ext cx="5794022" cy="461665"/>
              </a:xfrm>
              <a:prstGeom prst="rect">
                <a:avLst/>
              </a:prstGeom>
              <a:blipFill>
                <a:blip r:embed="rId7"/>
                <a:stretch>
                  <a:fillRect l="-1528" t="-7895" r="-152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BF7F8FC6-4465-B855-7FEC-D211BAA8F2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2776" y="3509683"/>
            <a:ext cx="3931920" cy="248636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340404-AD94-101A-BBCB-FF050F435491}"/>
              </a:ext>
            </a:extLst>
          </p:cNvPr>
          <p:cNvCxnSpPr>
            <a:cxnSpLocks/>
          </p:cNvCxnSpPr>
          <p:nvPr/>
        </p:nvCxnSpPr>
        <p:spPr>
          <a:xfrm>
            <a:off x="6463553" y="3650800"/>
            <a:ext cx="0" cy="2994445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921A887-3B14-71E2-0690-FCE3D022A847}"/>
              </a:ext>
            </a:extLst>
          </p:cNvPr>
          <p:cNvSpPr txBox="1"/>
          <p:nvPr/>
        </p:nvSpPr>
        <p:spPr>
          <a:xfrm>
            <a:off x="7523524" y="5964902"/>
            <a:ext cx="35521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This works! </a:t>
            </a:r>
            <a:r>
              <a:rPr lang="en-US" sz="2800"/>
              <a:t>(Essentially</a:t>
            </a:r>
            <a:br>
              <a:rPr lang="en-US" sz="2800" dirty="0"/>
            </a:br>
            <a:r>
              <a:rPr lang="en-US" sz="2800" dirty="0"/>
              <a:t>same as circuit above.)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F79E28-CE47-D28F-B09B-7DE5D1EE5173}"/>
              </a:ext>
            </a:extLst>
          </p:cNvPr>
          <p:cNvSpPr txBox="1"/>
          <p:nvPr/>
        </p:nvSpPr>
        <p:spPr>
          <a:xfrm>
            <a:off x="6630457" y="629841"/>
            <a:ext cx="387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Don’t have same current.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A209D-A576-625B-EC4C-BD179959393B}"/>
              </a:ext>
            </a:extLst>
          </p:cNvPr>
          <p:cNvSpPr txBox="1"/>
          <p:nvPr/>
        </p:nvSpPr>
        <p:spPr>
          <a:xfrm>
            <a:off x="6627823" y="1494626"/>
            <a:ext cx="3470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Do have same current.</a:t>
            </a:r>
          </a:p>
        </p:txBody>
      </p:sp>
    </p:spTree>
    <p:extLst>
      <p:ext uri="{BB962C8B-B14F-4D97-AF65-F5344CB8AC3E}">
        <p14:creationId xmlns:p14="http://schemas.microsoft.com/office/powerpoint/2010/main" val="31998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5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789BD8-184D-284C-8C88-68AA8ECAE9FB}"/>
              </a:ext>
            </a:extLst>
          </p:cNvPr>
          <p:cNvSpPr txBox="1"/>
          <p:nvPr/>
        </p:nvSpPr>
        <p:spPr>
          <a:xfrm>
            <a:off x="41563" y="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BDAD01-29EB-FE4D-B9C1-98939BB603DD}"/>
                  </a:ext>
                </a:extLst>
              </p:cNvPr>
              <p:cNvSpPr txBox="1"/>
              <p:nvPr/>
            </p:nvSpPr>
            <p:spPr>
              <a:xfrm>
                <a:off x="5404625" y="584775"/>
                <a:ext cx="21807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BDAD01-29EB-FE4D-B9C1-98939BB60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625" y="584775"/>
                <a:ext cx="2180725" cy="584775"/>
              </a:xfrm>
              <a:prstGeom prst="rect">
                <a:avLst/>
              </a:prstGeom>
              <a:blipFill>
                <a:blip r:embed="rId2"/>
                <a:stretch>
                  <a:fillRect l="-6936" t="-14894" r="-578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F6247E-70CF-3E45-8AF7-5695D6850A08}"/>
                  </a:ext>
                </a:extLst>
              </p:cNvPr>
              <p:cNvSpPr txBox="1"/>
              <p:nvPr/>
            </p:nvSpPr>
            <p:spPr>
              <a:xfrm>
                <a:off x="6051395" y="1702420"/>
                <a:ext cx="4042902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sz="3200" dirty="0"/>
                </a:br>
                <a:endParaRPr lang="en-US" sz="3200" dirty="0"/>
              </a:p>
              <a:p>
                <a:r>
                  <a:rPr lang="en-US" sz="3200" dirty="0"/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3200" dirty="0"/>
                </a:br>
                <a:endParaRPr lang="en-US" sz="3200" dirty="0"/>
              </a:p>
              <a:p>
                <a:r>
                  <a:rPr lang="en-US" sz="32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F6247E-70CF-3E45-8AF7-5695D6850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395" y="1702420"/>
                <a:ext cx="4042902" cy="3539430"/>
              </a:xfrm>
              <a:prstGeom prst="rect">
                <a:avLst/>
              </a:prstGeom>
              <a:blipFill>
                <a:blip r:embed="rId3"/>
                <a:stretch>
                  <a:fillRect l="-3922" t="-2065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B8DA203-4089-D24A-A8B8-51616A679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76" y="739697"/>
            <a:ext cx="3368842" cy="4572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8746C4-DB6D-F041-85FC-72140D3C9A0B}"/>
              </a:ext>
            </a:extLst>
          </p:cNvPr>
          <p:cNvSpPr/>
          <p:nvPr/>
        </p:nvSpPr>
        <p:spPr>
          <a:xfrm>
            <a:off x="6051395" y="1711337"/>
            <a:ext cx="1847589" cy="60036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AF8061-5C63-FC40-808B-85B690C7D56B}"/>
              </a:ext>
            </a:extLst>
          </p:cNvPr>
          <p:cNvSpPr/>
          <p:nvPr/>
        </p:nvSpPr>
        <p:spPr>
          <a:xfrm>
            <a:off x="6056965" y="4656844"/>
            <a:ext cx="1842020" cy="60036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6EBDF6-9E82-BBA9-EB39-87F65FD0051A}"/>
              </a:ext>
            </a:extLst>
          </p:cNvPr>
          <p:cNvSpPr/>
          <p:nvPr/>
        </p:nvSpPr>
        <p:spPr>
          <a:xfrm>
            <a:off x="1270000" y="3025697"/>
            <a:ext cx="384961" cy="38496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C55674-F860-B99B-7CDD-E0EBB4F6BBFD}"/>
              </a:ext>
            </a:extLst>
          </p:cNvPr>
          <p:cNvSpPr txBox="1"/>
          <p:nvPr/>
        </p:nvSpPr>
        <p:spPr>
          <a:xfrm>
            <a:off x="855511" y="5688450"/>
            <a:ext cx="1598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Use KCL.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70C9DD-DF84-4B63-E72C-2AE220EE9D68}"/>
              </a:ext>
            </a:extLst>
          </p:cNvPr>
          <p:cNvSpPr/>
          <p:nvPr/>
        </p:nvSpPr>
        <p:spPr>
          <a:xfrm>
            <a:off x="3511259" y="3017965"/>
            <a:ext cx="384961" cy="38496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E09926-CE7C-8929-C340-D1BB4F43A128}"/>
                  </a:ext>
                </a:extLst>
              </p:cNvPr>
              <p:cNvSpPr txBox="1"/>
              <p:nvPr/>
            </p:nvSpPr>
            <p:spPr>
              <a:xfrm>
                <a:off x="2761948" y="5681194"/>
                <a:ext cx="23822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E09926-CE7C-8929-C340-D1BB4F43A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948" y="5681194"/>
                <a:ext cx="2382255" cy="584775"/>
              </a:xfrm>
              <a:prstGeom prst="rect">
                <a:avLst/>
              </a:prstGeom>
              <a:blipFill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11BBE2-5819-DFB3-806E-15BC07B9DFB2}"/>
                  </a:ext>
                </a:extLst>
              </p:cNvPr>
              <p:cNvSpPr txBox="1"/>
              <p:nvPr/>
            </p:nvSpPr>
            <p:spPr>
              <a:xfrm>
                <a:off x="6707856" y="5688450"/>
                <a:ext cx="23917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11BBE2-5819-DFB3-806E-15BC07B9D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856" y="5688450"/>
                <a:ext cx="2391745" cy="584775"/>
              </a:xfrm>
              <a:prstGeom prst="rect">
                <a:avLst/>
              </a:prstGeom>
              <a:blipFill>
                <a:blip r:embed="rId6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FD328FF-D16E-6A17-0D57-E22676F65887}"/>
              </a:ext>
            </a:extLst>
          </p:cNvPr>
          <p:cNvSpPr txBox="1"/>
          <p:nvPr/>
        </p:nvSpPr>
        <p:spPr>
          <a:xfrm>
            <a:off x="5654160" y="5681194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7F8060-0FA9-EB68-7569-4EEC5C3E9A9B}"/>
              </a:ext>
            </a:extLst>
          </p:cNvPr>
          <p:cNvCxnSpPr>
            <a:cxnSpLocks/>
          </p:cNvCxnSpPr>
          <p:nvPr/>
        </p:nvCxnSpPr>
        <p:spPr>
          <a:xfrm flipV="1">
            <a:off x="5416072" y="2259608"/>
            <a:ext cx="509957" cy="911464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6B785C-ABA4-197B-92C5-3BBA6430BCA1}"/>
              </a:ext>
            </a:extLst>
          </p:cNvPr>
          <p:cNvCxnSpPr>
            <a:cxnSpLocks/>
          </p:cNvCxnSpPr>
          <p:nvPr/>
        </p:nvCxnSpPr>
        <p:spPr>
          <a:xfrm>
            <a:off x="5416072" y="3595057"/>
            <a:ext cx="509957" cy="1117871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9AE1BC-9EC3-C0CD-4177-D75045AE39AD}"/>
              </a:ext>
            </a:extLst>
          </p:cNvPr>
          <p:cNvSpPr txBox="1"/>
          <p:nvPr/>
        </p:nvSpPr>
        <p:spPr>
          <a:xfrm>
            <a:off x="4390138" y="3070429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Both true.</a:t>
            </a:r>
          </a:p>
        </p:txBody>
      </p:sp>
    </p:spTree>
    <p:extLst>
      <p:ext uri="{BB962C8B-B14F-4D97-AF65-F5344CB8AC3E}">
        <p14:creationId xmlns:p14="http://schemas.microsoft.com/office/powerpoint/2010/main" val="121275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 animBg="1"/>
      <p:bldP spid="18" grpId="0" animBg="1"/>
      <p:bldP spid="3" grpId="0" animBg="1"/>
      <p:bldP spid="4" grpId="0"/>
      <p:bldP spid="8" grpId="0" animBg="1"/>
      <p:bldP spid="9" grpId="0"/>
      <p:bldP spid="10" grpId="0"/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6CC16F8-77EF-5EB0-96E4-545ECFF32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76" y="739697"/>
            <a:ext cx="3368842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65EA4A-652C-FBEC-3DA2-0BD2CE32828E}"/>
                  </a:ext>
                </a:extLst>
              </p:cNvPr>
              <p:cNvSpPr txBox="1"/>
              <p:nvPr/>
            </p:nvSpPr>
            <p:spPr>
              <a:xfrm>
                <a:off x="5154252" y="2731281"/>
                <a:ext cx="452713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are in parallel</a:t>
                </a:r>
                <a:r>
                  <a:rPr lang="en-US" sz="3200" dirty="0">
                    <a:solidFill>
                      <a:schemeClr val="bg1"/>
                    </a:solidFill>
                  </a:rPr>
                  <a:t>;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are in parallel.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65EA4A-652C-FBEC-3DA2-0BD2CE32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252" y="2731281"/>
                <a:ext cx="4527137" cy="1077218"/>
              </a:xfrm>
              <a:prstGeom prst="rect">
                <a:avLst/>
              </a:prstGeom>
              <a:blipFill>
                <a:blip r:embed="rId3"/>
                <a:stretch>
                  <a:fillRect l="-1120" t="-8235"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5789BD8-184D-284C-8C88-68AA8ECAE9FB}"/>
              </a:ext>
            </a:extLst>
          </p:cNvPr>
          <p:cNvSpPr txBox="1"/>
          <p:nvPr/>
        </p:nvSpPr>
        <p:spPr>
          <a:xfrm>
            <a:off x="41563" y="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BDAD01-29EB-FE4D-B9C1-98939BB603DD}"/>
                  </a:ext>
                </a:extLst>
              </p:cNvPr>
              <p:cNvSpPr txBox="1"/>
              <p:nvPr/>
            </p:nvSpPr>
            <p:spPr>
              <a:xfrm>
                <a:off x="5154252" y="345289"/>
                <a:ext cx="59113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/>
                  <a:t>, the voltage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BDAD01-29EB-FE4D-B9C1-98939BB60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252" y="345289"/>
                <a:ext cx="5911362" cy="584775"/>
              </a:xfrm>
              <a:prstGeom prst="rect">
                <a:avLst/>
              </a:prstGeom>
              <a:blipFill>
                <a:blip r:embed="rId4"/>
                <a:stretch>
                  <a:fillRect l="-2790" t="-12766" r="-64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680463-BB7D-C747-A440-24CBBEC4CB0D}"/>
                  </a:ext>
                </a:extLst>
              </p:cNvPr>
              <p:cNvSpPr txBox="1"/>
              <p:nvPr/>
            </p:nvSpPr>
            <p:spPr>
              <a:xfrm>
                <a:off x="4182933" y="3246016"/>
                <a:ext cx="60708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0" i="1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i="1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680463-BB7D-C747-A440-24CBBEC4C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933" y="3246016"/>
                <a:ext cx="607089" cy="1384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EFF65A-0778-5A40-8584-5FBA712FF30B}"/>
                  </a:ext>
                </a:extLst>
              </p:cNvPr>
              <p:cNvSpPr txBox="1"/>
              <p:nvPr/>
            </p:nvSpPr>
            <p:spPr>
              <a:xfrm>
                <a:off x="5154252" y="941787"/>
                <a:ext cx="49375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Know Ohm’s law: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EFF65A-0778-5A40-8584-5FBA712FF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252" y="941787"/>
                <a:ext cx="4937506" cy="584775"/>
              </a:xfrm>
              <a:prstGeom prst="rect">
                <a:avLst/>
              </a:prstGeom>
              <a:blipFill>
                <a:blip r:embed="rId6"/>
                <a:stretch>
                  <a:fillRect l="-3342" t="-10417" r="-2314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92741B-E211-1548-A576-7F2C531256AB}"/>
                  </a:ext>
                </a:extLst>
              </p:cNvPr>
              <p:cNvSpPr txBox="1"/>
              <p:nvPr/>
            </p:nvSpPr>
            <p:spPr>
              <a:xfrm>
                <a:off x="5154252" y="1538285"/>
                <a:ext cx="43402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So, have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/>
                  <a:t>, right?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92741B-E211-1548-A576-7F2C53125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252" y="1538285"/>
                <a:ext cx="4340227" cy="584775"/>
              </a:xfrm>
              <a:prstGeom prst="rect">
                <a:avLst/>
              </a:prstGeom>
              <a:blipFill>
                <a:blip r:embed="rId7"/>
                <a:stretch>
                  <a:fillRect l="-3801" t="-10417" r="-2632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4350729-37D0-074F-882E-3B9427335FE8}"/>
              </a:ext>
            </a:extLst>
          </p:cNvPr>
          <p:cNvSpPr txBox="1"/>
          <p:nvPr/>
        </p:nvSpPr>
        <p:spPr>
          <a:xfrm>
            <a:off x="5154252" y="2134783"/>
            <a:ext cx="5742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No, don’t have to work that hard!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DD3685-2A7B-864D-857C-9222D2C82855}"/>
                  </a:ext>
                </a:extLst>
              </p:cNvPr>
              <p:cNvSpPr txBox="1"/>
              <p:nvPr/>
            </p:nvSpPr>
            <p:spPr>
              <a:xfrm>
                <a:off x="5154252" y="2731281"/>
                <a:ext cx="452713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are in parallel;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/>
                  <a:t> are in parallel.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DD3685-2A7B-864D-857C-9222D2C82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252" y="2731281"/>
                <a:ext cx="4527137" cy="1077218"/>
              </a:xfrm>
              <a:prstGeom prst="rect">
                <a:avLst/>
              </a:prstGeom>
              <a:blipFill>
                <a:blip r:embed="rId8"/>
                <a:stretch>
                  <a:fillRect l="-1120" t="-8235"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30E228-FF98-054D-A6B1-F638C4124845}"/>
                  </a:ext>
                </a:extLst>
              </p:cNvPr>
              <p:cNvSpPr txBox="1"/>
              <p:nvPr/>
            </p:nvSpPr>
            <p:spPr>
              <a:xfrm>
                <a:off x="5137818" y="4416720"/>
                <a:ext cx="631185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Use voltage division to find voltage</a:t>
                </a:r>
                <a:br>
                  <a:rPr lang="en-US" sz="3200" dirty="0"/>
                </a:br>
                <a:r>
                  <a:rPr lang="en-US" sz="3200" dirty="0"/>
                  <a:t>across equivalent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30E228-FF98-054D-A6B1-F638C4124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818" y="4416720"/>
                <a:ext cx="6311856" cy="1077218"/>
              </a:xfrm>
              <a:prstGeom prst="rect">
                <a:avLst/>
              </a:prstGeom>
              <a:blipFill>
                <a:blip r:embed="rId9"/>
                <a:stretch>
                  <a:fillRect l="-2410" t="-8235"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DAF78D-FFEE-3243-B192-2448748AB336}"/>
                  </a:ext>
                </a:extLst>
              </p:cNvPr>
              <p:cNvSpPr txBox="1"/>
              <p:nvPr/>
            </p:nvSpPr>
            <p:spPr>
              <a:xfrm>
                <a:off x="2275653" y="3246016"/>
                <a:ext cx="60708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0" i="1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i="1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DAF78D-FFEE-3243-B192-2448748AB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653" y="3246016"/>
                <a:ext cx="607089" cy="13849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764836-6186-DA46-B604-4F6AC0F33EC9}"/>
                  </a:ext>
                </a:extLst>
              </p:cNvPr>
              <p:cNvSpPr txBox="1"/>
              <p:nvPr/>
            </p:nvSpPr>
            <p:spPr>
              <a:xfrm>
                <a:off x="5626093" y="5505659"/>
                <a:ext cx="5335307" cy="1131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764836-6186-DA46-B604-4F6AC0F33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093" y="5505659"/>
                <a:ext cx="5335307" cy="1131079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6AB2AA-5683-9FA1-C475-9E463B9B70E7}"/>
                  </a:ext>
                </a:extLst>
              </p:cNvPr>
              <p:cNvSpPr txBox="1"/>
              <p:nvPr/>
            </p:nvSpPr>
            <p:spPr>
              <a:xfrm>
                <a:off x="5154252" y="3820222"/>
                <a:ext cx="62456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/>
                  <a:t> is voltage across </a:t>
                </a:r>
                <a:r>
                  <a:rPr lang="en-US" sz="3200" i="1" dirty="0"/>
                  <a:t>both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6AB2AA-5683-9FA1-C475-9E463B9B7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252" y="3820222"/>
                <a:ext cx="6245684" cy="584775"/>
              </a:xfrm>
              <a:prstGeom prst="rect">
                <a:avLst/>
              </a:prstGeom>
              <a:blipFill>
                <a:blip r:embed="rId12"/>
                <a:stretch>
                  <a:fillRect l="-203" t="-12500" r="-122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40A9C3-D3C0-08FB-4A39-878008496B04}"/>
                  </a:ext>
                </a:extLst>
              </p:cNvPr>
              <p:cNvSpPr txBox="1"/>
              <p:nvPr/>
            </p:nvSpPr>
            <p:spPr>
              <a:xfrm>
                <a:off x="635299" y="5505659"/>
                <a:ext cx="396153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If needed: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  <a:p>
                <a:r>
                  <a:rPr lang="en-US" sz="3200" dirty="0"/>
                  <a:t>           </a:t>
                </a:r>
                <a:r>
                  <a:rPr lang="en-US" sz="2800" dirty="0"/>
                  <a:t>     </a:t>
                </a:r>
                <a:r>
                  <a:rPr lang="en-US" sz="32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40A9C3-D3C0-08FB-4A39-878008496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99" y="5505659"/>
                <a:ext cx="3961534" cy="1077218"/>
              </a:xfrm>
              <a:prstGeom prst="rect">
                <a:avLst/>
              </a:prstGeom>
              <a:blipFill>
                <a:blip r:embed="rId13"/>
                <a:stretch>
                  <a:fillRect l="-3834" t="-72093" b="-10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97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3" grpId="0"/>
      <p:bldP spid="3" grpId="1"/>
      <p:bldP spid="4" grpId="0"/>
      <p:bldP spid="8" grpId="0"/>
      <p:bldP spid="9" grpId="0"/>
      <p:bldP spid="10" grpId="0"/>
      <p:bldP spid="11" grpId="0"/>
      <p:bldP spid="14" grpId="0"/>
      <p:bldP spid="12" grpId="0"/>
      <p:bldP spid="1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141D47A-0B3D-6B4F-8ECA-6FD0DAE3B175}"/>
                  </a:ext>
                </a:extLst>
              </p:cNvPr>
              <p:cNvSpPr txBox="1"/>
              <p:nvPr/>
            </p:nvSpPr>
            <p:spPr>
              <a:xfrm>
                <a:off x="6396108" y="5694834"/>
                <a:ext cx="4045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141D47A-0B3D-6B4F-8ECA-6FD0DAE3B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108" y="5694834"/>
                <a:ext cx="4045017" cy="584775"/>
              </a:xfrm>
              <a:prstGeom prst="rect">
                <a:avLst/>
              </a:prstGeom>
              <a:blipFill>
                <a:blip r:embed="rId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E3094D-5FAF-B64F-B71E-7A4475EF49D6}"/>
                  </a:ext>
                </a:extLst>
              </p:cNvPr>
              <p:cNvSpPr txBox="1"/>
              <p:nvPr/>
            </p:nvSpPr>
            <p:spPr>
              <a:xfrm>
                <a:off x="6396108" y="5186891"/>
                <a:ext cx="41299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E3094D-5FAF-B64F-B71E-7A4475EF4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108" y="5186891"/>
                <a:ext cx="4129977" cy="584775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143DC08-6E0F-5440-86BC-B00E74A08F4F}"/>
              </a:ext>
            </a:extLst>
          </p:cNvPr>
          <p:cNvSpPr txBox="1"/>
          <p:nvPr/>
        </p:nvSpPr>
        <p:spPr>
          <a:xfrm>
            <a:off x="41563" y="-67736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B13B63-8EB6-9F4B-837F-84CBB09FA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262" y="517039"/>
            <a:ext cx="2997522" cy="41965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D3F59A-756E-7642-973C-0B6B53DB6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249" y="517039"/>
            <a:ext cx="2997522" cy="41965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C8127E-6DAA-5241-9D2D-DF50B72F5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35" y="517039"/>
            <a:ext cx="2997522" cy="419653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3A8F4F0-F857-D747-B54D-49D0CE7A62D0}"/>
              </a:ext>
            </a:extLst>
          </p:cNvPr>
          <p:cNvSpPr txBox="1"/>
          <p:nvPr/>
        </p:nvSpPr>
        <p:spPr>
          <a:xfrm>
            <a:off x="626301" y="4630140"/>
            <a:ext cx="2625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Start with this.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B9B477-0FE8-374F-BCEB-98D38B1D74BC}"/>
              </a:ext>
            </a:extLst>
          </p:cNvPr>
          <p:cNvSpPr txBox="1"/>
          <p:nvPr/>
        </p:nvSpPr>
        <p:spPr>
          <a:xfrm>
            <a:off x="3818735" y="4630140"/>
            <a:ext cx="4392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Place short across center.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06F5D8-DDA1-054D-B24C-633AA26C949C}"/>
                  </a:ext>
                </a:extLst>
              </p:cNvPr>
              <p:cNvSpPr txBox="1"/>
              <p:nvPr/>
            </p:nvSpPr>
            <p:spPr>
              <a:xfrm>
                <a:off x="8606251" y="4630140"/>
                <a:ext cx="30615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/>
                  <a:t>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06F5D8-DDA1-054D-B24C-633AA26C9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251" y="4630140"/>
                <a:ext cx="3061544" cy="584775"/>
              </a:xfrm>
              <a:prstGeom prst="rect">
                <a:avLst/>
              </a:prstGeom>
              <a:blipFill>
                <a:blip r:embed="rId7"/>
                <a:stretch>
                  <a:fillRect l="-4959" t="-12766" r="-413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30600AA-DDFB-4946-9E99-315835059D24}"/>
              </a:ext>
            </a:extLst>
          </p:cNvPr>
          <p:cNvSpPr txBox="1"/>
          <p:nvPr/>
        </p:nvSpPr>
        <p:spPr>
          <a:xfrm>
            <a:off x="369870" y="5186891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Nope!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144B140-99B9-6B49-8841-E32F77A75A4F}"/>
                  </a:ext>
                </a:extLst>
              </p:cNvPr>
              <p:cNvSpPr txBox="1"/>
              <p:nvPr/>
            </p:nvSpPr>
            <p:spPr>
              <a:xfrm>
                <a:off x="6396108" y="5186891"/>
                <a:ext cx="41299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144B140-99B9-6B49-8841-E32F77A75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108" y="5186891"/>
                <a:ext cx="4129977" cy="584775"/>
              </a:xfrm>
              <a:prstGeom prst="rect">
                <a:avLst/>
              </a:prstGeom>
              <a:blipFill>
                <a:blip r:embed="rId8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F6D0E7-A230-FD49-9098-C52C9673ABB4}"/>
                  </a:ext>
                </a:extLst>
              </p:cNvPr>
              <p:cNvSpPr txBox="1"/>
              <p:nvPr/>
            </p:nvSpPr>
            <p:spPr>
              <a:xfrm>
                <a:off x="6396108" y="5694834"/>
                <a:ext cx="4045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F6D0E7-A230-FD49-9098-C52C9673A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108" y="5694834"/>
                <a:ext cx="4045017" cy="584775"/>
              </a:xfrm>
              <a:prstGeom prst="rect">
                <a:avLst/>
              </a:prstGeom>
              <a:blipFill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CDB6C696-7C4F-0541-AC8D-C8F2097E60C4}"/>
              </a:ext>
            </a:extLst>
          </p:cNvPr>
          <p:cNvSpPr txBox="1"/>
          <p:nvPr/>
        </p:nvSpPr>
        <p:spPr>
          <a:xfrm>
            <a:off x="8325839" y="55374"/>
            <a:ext cx="3254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Alternative arrangement</a:t>
            </a:r>
            <a:br>
              <a:rPr lang="en-US" sz="2400"/>
            </a:br>
            <a:r>
              <a:rPr lang="en-US" sz="2400"/>
              <a:t>of short.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5105A33-210A-C947-A0A1-C1A21F8A9159}"/>
              </a:ext>
            </a:extLst>
          </p:cNvPr>
          <p:cNvSpPr/>
          <p:nvPr/>
        </p:nvSpPr>
        <p:spPr>
          <a:xfrm>
            <a:off x="4675409" y="2540551"/>
            <a:ext cx="599440" cy="5994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F30DCD3-9501-F84E-ABD2-4226CB0E8164}"/>
              </a:ext>
            </a:extLst>
          </p:cNvPr>
          <p:cNvSpPr/>
          <p:nvPr/>
        </p:nvSpPr>
        <p:spPr>
          <a:xfrm>
            <a:off x="9812251" y="2200531"/>
            <a:ext cx="599440" cy="5994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515F09-E6C9-FC42-911B-793DBD089C9A}"/>
              </a:ext>
            </a:extLst>
          </p:cNvPr>
          <p:cNvSpPr txBox="1"/>
          <p:nvPr/>
        </p:nvSpPr>
        <p:spPr>
          <a:xfrm>
            <a:off x="1624002" y="5186891"/>
            <a:ext cx="3875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Use KCL to determine.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4207D6-0849-8347-AC08-7C82A165E3CD}"/>
                  </a:ext>
                </a:extLst>
              </p:cNvPr>
              <p:cNvSpPr txBox="1"/>
              <p:nvPr/>
            </p:nvSpPr>
            <p:spPr>
              <a:xfrm>
                <a:off x="369870" y="5694834"/>
                <a:ext cx="606172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But,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/>
                  <a:t> same for both </a:t>
                </a:r>
                <a:br>
                  <a:rPr lang="en-US" sz="3200"/>
                </a:br>
                <a:r>
                  <a:rPr lang="en-US" sz="3200"/>
                  <a:t>circuits with shorts across middle.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4207D6-0849-8347-AC08-7C82A165E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70" y="5694834"/>
                <a:ext cx="6061724" cy="1077218"/>
              </a:xfrm>
              <a:prstGeom prst="rect">
                <a:avLst/>
              </a:prstGeom>
              <a:blipFill>
                <a:blip r:embed="rId10"/>
                <a:stretch>
                  <a:fillRect l="-2510" t="-6977" r="-1674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06596DA-283B-A5C9-2925-76D93036DAB5}"/>
              </a:ext>
            </a:extLst>
          </p:cNvPr>
          <p:cNvSpPr txBox="1"/>
          <p:nvPr/>
        </p:nvSpPr>
        <p:spPr>
          <a:xfrm>
            <a:off x="6219320" y="6308841"/>
            <a:ext cx="5800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Also, central wire at same potential with both circuits.</a:t>
            </a:r>
          </a:p>
        </p:txBody>
      </p:sp>
    </p:spTree>
    <p:extLst>
      <p:ext uri="{BB962C8B-B14F-4D97-AF65-F5344CB8AC3E}">
        <p14:creationId xmlns:p14="http://schemas.microsoft.com/office/powerpoint/2010/main" val="65602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4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 animBg="1"/>
      <p:bldP spid="32" grpId="0" animBg="1"/>
      <p:bldP spid="33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592EFD-711C-7D42-B7B5-771D968758F8}"/>
              </a:ext>
            </a:extLst>
          </p:cNvPr>
          <p:cNvSpPr txBox="1"/>
          <p:nvPr/>
        </p:nvSpPr>
        <p:spPr>
          <a:xfrm>
            <a:off x="41563" y="0"/>
            <a:ext cx="6999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/>
              <a:t>Thévenin</a:t>
            </a:r>
            <a:r>
              <a:rPr lang="en-US" sz="3200"/>
              <a:t> and Norton Equivalent Circuits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49F05-7B3D-9D4A-96C2-699CE5BAF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5" y="584775"/>
            <a:ext cx="3832412" cy="2284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6126C6-90F3-B749-BB78-E2AACF4D5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04" y="584775"/>
            <a:ext cx="3832413" cy="22847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3CB655-66D4-7A49-88E1-E925DE159C40}"/>
              </a:ext>
            </a:extLst>
          </p:cNvPr>
          <p:cNvSpPr txBox="1"/>
          <p:nvPr/>
        </p:nvSpPr>
        <p:spPr>
          <a:xfrm>
            <a:off x="4930588" y="584775"/>
            <a:ext cx="63357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Given arbitrary circuit with access to </a:t>
            </a:r>
            <a:br>
              <a:rPr lang="en-US" sz="3200"/>
            </a:br>
            <a:r>
              <a:rPr lang="en-US" sz="3200"/>
              <a:t>nodes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/>
              <a:t> and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9DBE48-C9CA-9B45-8492-1E0B0BF36835}"/>
                  </a:ext>
                </a:extLst>
              </p:cNvPr>
              <p:cNvSpPr txBox="1"/>
              <p:nvPr/>
            </p:nvSpPr>
            <p:spPr>
              <a:xfrm>
                <a:off x="4930588" y="1727128"/>
                <a:ext cx="69111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Call voltage across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9DBE48-C9CA-9B45-8492-1E0B0BF36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588" y="1727128"/>
                <a:ext cx="6911187" cy="584775"/>
              </a:xfrm>
              <a:prstGeom prst="rect">
                <a:avLst/>
              </a:prstGeom>
              <a:blipFill>
                <a:blip r:embed="rId4"/>
                <a:stretch>
                  <a:fillRect l="-2202" t="-10638" r="-128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BF5653A-646E-F142-9109-9F978D9F1358}"/>
              </a:ext>
            </a:extLst>
          </p:cNvPr>
          <p:cNvSpPr txBox="1"/>
          <p:nvPr/>
        </p:nvSpPr>
        <p:spPr>
          <a:xfrm>
            <a:off x="3200400" y="2934617"/>
            <a:ext cx="8728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Keep circuit inside box, but short terminals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/>
              <a:t> and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E6228E-AB40-0D47-8A73-AFB083A8E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04" y="3723501"/>
            <a:ext cx="4544849" cy="22847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027A95-84A2-D74A-840F-F22356B0F710}"/>
              </a:ext>
            </a:extLst>
          </p:cNvPr>
          <p:cNvSpPr txBox="1"/>
          <p:nvPr/>
        </p:nvSpPr>
        <p:spPr>
          <a:xfrm>
            <a:off x="5576047" y="3584526"/>
            <a:ext cx="4702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Short creates a new circuit.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2520BC-89B7-E542-94E8-3436CDC60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73" y="3720710"/>
            <a:ext cx="4550402" cy="22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126173-57D7-CA4E-BDAE-139464C6DDFC}"/>
                  </a:ext>
                </a:extLst>
              </p:cNvPr>
              <p:cNvSpPr txBox="1"/>
              <p:nvPr/>
            </p:nvSpPr>
            <p:spPr>
              <a:xfrm>
                <a:off x="5576047" y="4279684"/>
                <a:ext cx="42496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Call current in short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126173-57D7-CA4E-BDAE-139464C6D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047" y="4279684"/>
                <a:ext cx="4249625" cy="584775"/>
              </a:xfrm>
              <a:prstGeom prst="rect">
                <a:avLst/>
              </a:prstGeom>
              <a:blipFill>
                <a:blip r:embed="rId7"/>
                <a:stretch>
                  <a:fillRect l="-3582" t="-12500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7A23B4-19F0-8941-8F6F-39ADBE96FCFD}"/>
                  </a:ext>
                </a:extLst>
              </p:cNvPr>
              <p:cNvSpPr txBox="1"/>
              <p:nvPr/>
            </p:nvSpPr>
            <p:spPr>
              <a:xfrm>
                <a:off x="3200400" y="5980159"/>
                <a:ext cx="88833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by whatever means convenient.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7A23B4-19F0-8941-8F6F-39ADBE96F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980159"/>
                <a:ext cx="8883394" cy="584775"/>
              </a:xfrm>
              <a:prstGeom prst="rect">
                <a:avLst/>
              </a:prstGeom>
              <a:blipFill>
                <a:blip r:embed="rId8"/>
                <a:stretch>
                  <a:fillRect l="-1714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34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067DB7-F1E7-0E46-A285-9008E6AD5DD9}"/>
              </a:ext>
            </a:extLst>
          </p:cNvPr>
          <p:cNvSpPr txBox="1"/>
          <p:nvPr/>
        </p:nvSpPr>
        <p:spPr>
          <a:xfrm>
            <a:off x="41563" y="0"/>
            <a:ext cx="6999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/>
              <a:t>Thévenin</a:t>
            </a:r>
            <a:r>
              <a:rPr lang="en-US" sz="3200"/>
              <a:t> and Norton Equivalent Circuits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3C8C3F-291C-D740-A2F6-F813FBA16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399" y="3735917"/>
            <a:ext cx="4891617" cy="2288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9D6435-025C-3C45-8F69-CAE5BEC58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0" y="662517"/>
            <a:ext cx="4125383" cy="2288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664567-0A97-BC44-BCC5-46F6A3913A2A}"/>
              </a:ext>
            </a:extLst>
          </p:cNvPr>
          <p:cNvSpPr txBox="1"/>
          <p:nvPr/>
        </p:nvSpPr>
        <p:spPr>
          <a:xfrm>
            <a:off x="169334" y="889000"/>
            <a:ext cx="56346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Can replace arbitrary circuit with</a:t>
            </a:r>
            <a:br>
              <a:rPr lang="en-US" sz="3200"/>
            </a:br>
            <a:r>
              <a:rPr lang="en-US" sz="3200"/>
              <a:t>its </a:t>
            </a:r>
            <a:r>
              <a:rPr lang="en-US" sz="3200" err="1"/>
              <a:t>Thévenin</a:t>
            </a:r>
            <a:r>
              <a:rPr lang="en-US" sz="3200"/>
              <a:t> equivalent.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7CA4DA-7A14-5145-A9C1-DFBB16F277DD}"/>
              </a:ext>
            </a:extLst>
          </p:cNvPr>
          <p:cNvSpPr txBox="1"/>
          <p:nvPr/>
        </p:nvSpPr>
        <p:spPr>
          <a:xfrm>
            <a:off x="169334" y="3945467"/>
            <a:ext cx="56346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Can replace arbitrary circuit with</a:t>
            </a:r>
            <a:br>
              <a:rPr lang="en-US" sz="3200"/>
            </a:br>
            <a:r>
              <a:rPr lang="en-US" sz="3200"/>
              <a:t>its Norton equivalent.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968E9B-633B-F649-AF93-F1E1EB1F3C8F}"/>
                  </a:ext>
                </a:extLst>
              </p:cNvPr>
              <p:cNvSpPr txBox="1"/>
              <p:nvPr/>
            </p:nvSpPr>
            <p:spPr>
              <a:xfrm>
                <a:off x="533400" y="2209800"/>
                <a:ext cx="189859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</m:oMath>
                  </m:oMathPara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968E9B-633B-F649-AF93-F1E1EB1F3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09800"/>
                <a:ext cx="1898597" cy="573427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09610B4-FA27-5849-B871-2D7F284386C8}"/>
              </a:ext>
            </a:extLst>
          </p:cNvPr>
          <p:cNvSpPr txBox="1"/>
          <p:nvPr/>
        </p:nvSpPr>
        <p:spPr>
          <a:xfrm>
            <a:off x="2569889" y="2209800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E73637-1263-054E-B15E-3DDA5D27963E}"/>
                  </a:ext>
                </a:extLst>
              </p:cNvPr>
              <p:cNvSpPr txBox="1"/>
              <p:nvPr/>
            </p:nvSpPr>
            <p:spPr>
              <a:xfrm>
                <a:off x="3522427" y="2209799"/>
                <a:ext cx="263110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E73637-1263-054E-B15E-3DDA5D279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427" y="2209799"/>
                <a:ext cx="2631105" cy="573427"/>
              </a:xfrm>
              <a:prstGeom prst="rect">
                <a:avLst/>
              </a:prstGeom>
              <a:blipFill>
                <a:blip r:embed="rId5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39EF97-6A9B-1A49-96DD-CACB9F0009B6}"/>
                  </a:ext>
                </a:extLst>
              </p:cNvPr>
              <p:cNvSpPr txBox="1"/>
              <p:nvPr/>
            </p:nvSpPr>
            <p:spPr>
              <a:xfrm>
                <a:off x="533400" y="5147733"/>
                <a:ext cx="1675139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</m:oMath>
                  </m:oMathPara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39EF97-6A9B-1A49-96DD-CACB9F000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147733"/>
                <a:ext cx="1675139" cy="573427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176B2FF-D61F-8F49-8162-CAEE592BE2A1}"/>
              </a:ext>
            </a:extLst>
          </p:cNvPr>
          <p:cNvSpPr txBox="1"/>
          <p:nvPr/>
        </p:nvSpPr>
        <p:spPr>
          <a:xfrm>
            <a:off x="2458160" y="5147733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C41BE1-C7DB-B049-B655-E15405E21D4B}"/>
                  </a:ext>
                </a:extLst>
              </p:cNvPr>
              <p:cNvSpPr txBox="1"/>
              <p:nvPr/>
            </p:nvSpPr>
            <p:spPr>
              <a:xfrm>
                <a:off x="3522427" y="5147732"/>
                <a:ext cx="2539093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C41BE1-C7DB-B049-B655-E15405E21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427" y="5147732"/>
                <a:ext cx="2539093" cy="573427"/>
              </a:xfrm>
              <a:prstGeom prst="rect">
                <a:avLst/>
              </a:prstGeom>
              <a:blipFill>
                <a:blip r:embed="rId7"/>
                <a:stretch>
                  <a:fillRect t="-134783" b="-20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112D5F-CEBB-0C41-BF38-7A300B8BABDD}"/>
                  </a:ext>
                </a:extLst>
              </p:cNvPr>
              <p:cNvSpPr txBox="1"/>
              <p:nvPr/>
            </p:nvSpPr>
            <p:spPr>
              <a:xfrm>
                <a:off x="1535502" y="5969000"/>
                <a:ext cx="28410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cs typeface="Times New Roman" panose="02020603050405020304" pitchFamily="18" charset="0"/>
                  </a:rPr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112D5F-CEBB-0C41-BF38-7A300B8BA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502" y="5969000"/>
                <a:ext cx="2841099" cy="584775"/>
              </a:xfrm>
              <a:prstGeom prst="rect">
                <a:avLst/>
              </a:prstGeom>
              <a:blipFill>
                <a:blip r:embed="rId8"/>
                <a:stretch>
                  <a:fillRect l="-5333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4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4B72FB-0D14-00ED-B62F-08939A25C826}"/>
                  </a:ext>
                </a:extLst>
              </p:cNvPr>
              <p:cNvSpPr txBox="1"/>
              <p:nvPr/>
            </p:nvSpPr>
            <p:spPr>
              <a:xfrm>
                <a:off x="8790221" y="5392346"/>
                <a:ext cx="2804486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4B72FB-0D14-00ED-B62F-08939A25C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21" y="5392346"/>
                <a:ext cx="2804486" cy="624786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410E545-293D-FE42-BA4D-4DC16DBE0986}"/>
              </a:ext>
            </a:extLst>
          </p:cNvPr>
          <p:cNvSpPr txBox="1"/>
          <p:nvPr/>
        </p:nvSpPr>
        <p:spPr>
          <a:xfrm>
            <a:off x="41563" y="0"/>
            <a:ext cx="6999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/>
              <a:t>Thévenin</a:t>
            </a:r>
            <a:r>
              <a:rPr lang="en-US" sz="3200"/>
              <a:t> and Norton Equivalent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9BDEAC-0DE5-0F4F-8370-2CC9E9F4F0B0}"/>
                  </a:ext>
                </a:extLst>
              </p:cNvPr>
              <p:cNvSpPr txBox="1"/>
              <p:nvPr/>
            </p:nvSpPr>
            <p:spPr>
              <a:xfrm>
                <a:off x="448734" y="584775"/>
                <a:ext cx="1180970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Shortcut available for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 dirty="0"/>
                  <a:t> 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3200" dirty="0"/>
                  <a:t>) when </a:t>
                </a:r>
                <a:r>
                  <a:rPr lang="en-US" sz="3200" i="1" dirty="0"/>
                  <a:t>circuit contains only </a:t>
                </a:r>
                <a:br>
                  <a:rPr lang="en-US" sz="3200" i="1" dirty="0"/>
                </a:br>
                <a:r>
                  <a:rPr lang="en-US" sz="3200" i="1" dirty="0"/>
                  <a:t>independent source</a:t>
                </a:r>
                <a:r>
                  <a:rPr lang="en-US" sz="3200" dirty="0"/>
                  <a:t>: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9BDEAC-0DE5-0F4F-8370-2CC9E9F4F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34" y="584775"/>
                <a:ext cx="11809708" cy="1077218"/>
              </a:xfrm>
              <a:prstGeom prst="rect">
                <a:avLst/>
              </a:prstGeom>
              <a:blipFill>
                <a:blip r:embed="rId4"/>
                <a:stretch>
                  <a:fillRect l="-1289" t="-8140" b="-1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85E96C0-DF6B-C646-90F2-ADDCDE2B69DF}"/>
              </a:ext>
            </a:extLst>
          </p:cNvPr>
          <p:cNvSpPr txBox="1"/>
          <p:nvPr/>
        </p:nvSpPr>
        <p:spPr>
          <a:xfrm>
            <a:off x="1176867" y="1699835"/>
            <a:ext cx="10418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Deactivate all sources.  Then find resistance between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/>
              <a:t> and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C2CA00-56D0-7846-82D3-974FD34BD9AF}"/>
                  </a:ext>
                </a:extLst>
              </p:cNvPr>
              <p:cNvSpPr txBox="1"/>
              <p:nvPr/>
            </p:nvSpPr>
            <p:spPr>
              <a:xfrm>
                <a:off x="6778551" y="3286467"/>
                <a:ext cx="539756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Need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dirty="0"/>
                  <a:t> to</a:t>
                </a:r>
                <a:br>
                  <a:rPr lang="en-US" sz="3200" dirty="0"/>
                </a:br>
                <a:r>
                  <a:rPr lang="en-US" sz="3200" dirty="0"/>
                  <a:t>determine equivalent source.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C2CA00-56D0-7846-82D3-974FD34BD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1" y="3286467"/>
                <a:ext cx="5397568" cy="1077218"/>
              </a:xfrm>
              <a:prstGeom prst="rect">
                <a:avLst/>
              </a:prstGeom>
              <a:blipFill>
                <a:blip r:embed="rId5"/>
                <a:stretch>
                  <a:fillRect l="-2817" t="-6977" r="-1878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7D133D4-D890-494F-9DFF-DBD2464AD72C}"/>
              </a:ext>
            </a:extLst>
          </p:cNvPr>
          <p:cNvSpPr txBox="1"/>
          <p:nvPr/>
        </p:nvSpPr>
        <p:spPr>
          <a:xfrm>
            <a:off x="418461" y="2322452"/>
            <a:ext cx="1706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7BE1C2-9300-1B45-ACC1-56A465C575A2}"/>
                  </a:ext>
                </a:extLst>
              </p:cNvPr>
              <p:cNvSpPr txBox="1"/>
              <p:nvPr/>
            </p:nvSpPr>
            <p:spPr>
              <a:xfrm>
                <a:off x="8790221" y="2725970"/>
                <a:ext cx="18959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7BE1C2-9300-1B45-ACC1-56A465C57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21" y="2725970"/>
                <a:ext cx="1895968" cy="584775"/>
              </a:xfrm>
              <a:prstGeom prst="rect">
                <a:avLst/>
              </a:prstGeom>
              <a:blipFill>
                <a:blip r:embed="rId6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7E7657EA-4635-A649-8903-7A62262932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928" y="3007435"/>
            <a:ext cx="6400800" cy="2845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9EAADC-B92C-4B43-8040-4DA47DF79316}"/>
                  </a:ext>
                </a:extLst>
              </p:cNvPr>
              <p:cNvSpPr txBox="1"/>
              <p:nvPr/>
            </p:nvSpPr>
            <p:spPr>
              <a:xfrm>
                <a:off x="8790221" y="5392346"/>
                <a:ext cx="2804486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9EAADC-B92C-4B43-8040-4DA47DF79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21" y="5392346"/>
                <a:ext cx="2804486" cy="624786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AADFF6-66BE-084E-AE7E-D80AAA8BE954}"/>
                  </a:ext>
                </a:extLst>
              </p:cNvPr>
              <p:cNvSpPr txBox="1"/>
              <p:nvPr/>
            </p:nvSpPr>
            <p:spPr>
              <a:xfrm>
                <a:off x="587829" y="5998029"/>
                <a:ext cx="10343088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3200" dirty="0"/>
                  <a:t> don’t matter in terms of the equivalent circuit!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AADFF6-66BE-084E-AE7E-D80AAA8BE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5998029"/>
                <a:ext cx="10343088" cy="624786"/>
              </a:xfrm>
              <a:prstGeom prst="rect">
                <a:avLst/>
              </a:prstGeom>
              <a:blipFill>
                <a:blip r:embed="rId9"/>
                <a:stretch>
                  <a:fillRect t="-11765" r="-766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21A718-C74C-AF4E-A140-85056B1F6742}"/>
                  </a:ext>
                </a:extLst>
              </p:cNvPr>
              <p:cNvSpPr txBox="1"/>
              <p:nvPr/>
            </p:nvSpPr>
            <p:spPr>
              <a:xfrm>
                <a:off x="2120715" y="2322451"/>
                <a:ext cx="39657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21A718-C74C-AF4E-A140-85056B1F6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715" y="2322451"/>
                <a:ext cx="3965701" cy="584775"/>
              </a:xfrm>
              <a:prstGeom prst="rect">
                <a:avLst/>
              </a:prstGeom>
              <a:blipFill>
                <a:blip r:embed="rId10"/>
                <a:stretch>
                  <a:fillRect l="-3834" t="-12766" r="-287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E2B1BC-2E14-929D-3435-C090DCEE7430}"/>
                  </a:ext>
                </a:extLst>
              </p:cNvPr>
              <p:cNvSpPr txBox="1"/>
              <p:nvPr/>
            </p:nvSpPr>
            <p:spPr>
              <a:xfrm>
                <a:off x="6778551" y="4339407"/>
                <a:ext cx="496873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No current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 when</a:t>
                </a:r>
                <a:br>
                  <a:rPr lang="en-US" sz="3200" dirty="0"/>
                </a:br>
                <a:r>
                  <a:rPr lang="en-US" sz="3200" dirty="0"/>
                  <a:t>open circuit present.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E2B1BC-2E14-929D-3435-C090DCEE7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1" y="4339407"/>
                <a:ext cx="4968733" cy="1077218"/>
              </a:xfrm>
              <a:prstGeom prst="rect">
                <a:avLst/>
              </a:prstGeom>
              <a:blipFill>
                <a:blip r:embed="rId11"/>
                <a:stretch>
                  <a:fillRect l="-3061" t="-6977" r="-2296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7F6C9ECB-CFC6-558C-46D4-1151D2F3ABE7}"/>
              </a:ext>
            </a:extLst>
          </p:cNvPr>
          <p:cNvSpPr/>
          <p:nvPr/>
        </p:nvSpPr>
        <p:spPr>
          <a:xfrm>
            <a:off x="598648" y="180018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CF1DFF6-699D-FB8C-52AF-E6C8617295F8}"/>
              </a:ext>
            </a:extLst>
          </p:cNvPr>
          <p:cNvSpPr/>
          <p:nvPr/>
        </p:nvSpPr>
        <p:spPr>
          <a:xfrm>
            <a:off x="8130910" y="287254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EB3A1C04-2197-B29E-4DB4-37D8BC5AC640}"/>
              </a:ext>
            </a:extLst>
          </p:cNvPr>
          <p:cNvSpPr/>
          <p:nvPr/>
        </p:nvSpPr>
        <p:spPr>
          <a:xfrm>
            <a:off x="8130909" y="553044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6" grpId="0"/>
      <p:bldP spid="7" grpId="0"/>
      <p:bldP spid="10" grpId="0"/>
      <p:bldP spid="13" grpId="0"/>
      <p:bldP spid="15" grpId="0"/>
      <p:bldP spid="16" grpId="0"/>
      <p:bldP spid="9" grpId="0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C2E6F-5257-5469-5AB4-7B664CD64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42" y="609075"/>
            <a:ext cx="6400800" cy="3875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425AA2-682A-E3F1-F2B9-48B2E2A603BC}"/>
                  </a:ext>
                </a:extLst>
              </p:cNvPr>
              <p:cNvSpPr txBox="1"/>
              <p:nvPr/>
            </p:nvSpPr>
            <p:spPr>
              <a:xfrm>
                <a:off x="67112" y="74634"/>
                <a:ext cx="108470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Want mesh analysis to find Norton equivalent between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425AA2-682A-E3F1-F2B9-48B2E2A6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2" y="74634"/>
                <a:ext cx="10847072" cy="584775"/>
              </a:xfrm>
              <a:prstGeom prst="rect">
                <a:avLst/>
              </a:prstGeom>
              <a:blipFill>
                <a:blip r:embed="rId3"/>
                <a:stretch>
                  <a:fillRect l="-1404" t="-12766" r="-46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1ACDA6B-2938-75E9-EB45-EAD39EC0D0A3}"/>
              </a:ext>
            </a:extLst>
          </p:cNvPr>
          <p:cNvSpPr txBox="1"/>
          <p:nvPr/>
        </p:nvSpPr>
        <p:spPr>
          <a:xfrm>
            <a:off x="6686025" y="701354"/>
            <a:ext cx="5141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How many meshes are there?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AD4989-E666-F244-D53A-8CA0983C1109}"/>
                  </a:ext>
                </a:extLst>
              </p:cNvPr>
              <p:cNvSpPr txBox="1"/>
              <p:nvPr/>
            </p:nvSpPr>
            <p:spPr>
              <a:xfrm>
                <a:off x="8841997" y="1244919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AD4989-E666-F244-D53A-8CA0983C1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997" y="1244919"/>
                <a:ext cx="505267" cy="584775"/>
              </a:xfrm>
              <a:prstGeom prst="rect">
                <a:avLst/>
              </a:prstGeom>
              <a:blipFill>
                <a:blip r:embed="rId4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0451257-8DBE-8CF5-9127-FC0C1B2EC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42" y="609075"/>
            <a:ext cx="6400800" cy="38751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D598A6-7D95-C6EB-FF32-6C04648DCC21}"/>
              </a:ext>
            </a:extLst>
          </p:cNvPr>
          <p:cNvSpPr txBox="1"/>
          <p:nvPr/>
        </p:nvSpPr>
        <p:spPr>
          <a:xfrm>
            <a:off x="6686025" y="1788484"/>
            <a:ext cx="4595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Do we need a </a:t>
            </a:r>
            <a:r>
              <a:rPr lang="en-US" sz="3200" dirty="0" err="1"/>
              <a:t>supermesh</a:t>
            </a:r>
            <a:r>
              <a:rPr lang="en-US" sz="32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82BE0C-E2EF-0E52-6B2C-7D9492C65BFB}"/>
              </a:ext>
            </a:extLst>
          </p:cNvPr>
          <p:cNvSpPr txBox="1"/>
          <p:nvPr/>
        </p:nvSpPr>
        <p:spPr>
          <a:xfrm>
            <a:off x="6952463" y="2332049"/>
            <a:ext cx="5093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Yes, combining mesh 1 and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A74CF9-5585-A2EF-3854-E01EADC3D81E}"/>
                  </a:ext>
                </a:extLst>
              </p:cNvPr>
              <p:cNvSpPr txBox="1"/>
              <p:nvPr/>
            </p:nvSpPr>
            <p:spPr>
              <a:xfrm>
                <a:off x="6686025" y="2875614"/>
                <a:ext cx="479919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:r>
                  <a:rPr lang="en-US" sz="3200" i="1" dirty="0"/>
                  <a:t>constraint equation</a:t>
                </a:r>
                <a:br>
                  <a:rPr lang="en-US" sz="3200" dirty="0"/>
                </a:br>
                <a:r>
                  <a:rPr lang="en-US" sz="3200" dirty="0"/>
                  <a:t>relating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A74CF9-5585-A2EF-3854-E01EADC3D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025" y="2875614"/>
                <a:ext cx="4799199" cy="1077218"/>
              </a:xfrm>
              <a:prstGeom prst="rect">
                <a:avLst/>
              </a:prstGeom>
              <a:blipFill>
                <a:blip r:embed="rId6"/>
                <a:stretch>
                  <a:fillRect l="-3166" t="-6977" r="-2111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BF3C7A-E4D5-3449-8C7A-51CE267E9A22}"/>
                  </a:ext>
                </a:extLst>
              </p:cNvPr>
              <p:cNvSpPr txBox="1"/>
              <p:nvPr/>
            </p:nvSpPr>
            <p:spPr>
              <a:xfrm>
                <a:off x="8069384" y="3911624"/>
                <a:ext cx="22726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BF3C7A-E4D5-3449-8C7A-51CE267E9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384" y="3911624"/>
                <a:ext cx="2272673" cy="584775"/>
              </a:xfrm>
              <a:prstGeom prst="rect">
                <a:avLst/>
              </a:prstGeom>
              <a:blipFill>
                <a:blip r:embed="rId7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14DAA3A-4FEE-B7F5-AA11-1B08F0D14D09}"/>
              </a:ext>
            </a:extLst>
          </p:cNvPr>
          <p:cNvSpPr txBox="1"/>
          <p:nvPr/>
        </p:nvSpPr>
        <p:spPr>
          <a:xfrm>
            <a:off x="145642" y="4626999"/>
            <a:ext cx="3503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KVL for </a:t>
            </a:r>
            <a:r>
              <a:rPr lang="en-US" sz="3200" dirty="0" err="1"/>
              <a:t>supermesh</a:t>
            </a:r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9F216E-B1D2-AD3F-E84A-C5BEAD1C4C82}"/>
                  </a:ext>
                </a:extLst>
              </p:cNvPr>
              <p:cNvSpPr txBox="1"/>
              <p:nvPr/>
            </p:nvSpPr>
            <p:spPr>
              <a:xfrm>
                <a:off x="20085" y="5211774"/>
                <a:ext cx="68568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9F216E-B1D2-AD3F-E84A-C5BEAD1C4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5" y="5211774"/>
                <a:ext cx="6856877" cy="584775"/>
              </a:xfrm>
              <a:prstGeom prst="rect">
                <a:avLst/>
              </a:prstGeom>
              <a:blipFill>
                <a:blip r:embed="rId8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1946B6D-8DC8-6F85-8DCC-BD857F43B40E}"/>
              </a:ext>
            </a:extLst>
          </p:cNvPr>
          <p:cNvSpPr txBox="1"/>
          <p:nvPr/>
        </p:nvSpPr>
        <p:spPr>
          <a:xfrm>
            <a:off x="7329864" y="4626998"/>
            <a:ext cx="2865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KVL for mesh 3?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911873-FE73-B879-6850-FC730268509F}"/>
                  </a:ext>
                </a:extLst>
              </p:cNvPr>
              <p:cNvSpPr txBox="1"/>
              <p:nvPr/>
            </p:nvSpPr>
            <p:spPr>
              <a:xfrm>
                <a:off x="7329630" y="5219482"/>
                <a:ext cx="38556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911873-FE73-B879-6850-FC7302685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630" y="5219482"/>
                <a:ext cx="3855607" cy="584775"/>
              </a:xfrm>
              <a:prstGeom prst="rect">
                <a:avLst/>
              </a:prstGeom>
              <a:blipFill>
                <a:blip r:embed="rId9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64B350D-F045-AE9A-D10C-6FE841D73ED3}"/>
              </a:ext>
            </a:extLst>
          </p:cNvPr>
          <p:cNvSpPr txBox="1"/>
          <p:nvPr/>
        </p:nvSpPr>
        <p:spPr>
          <a:xfrm>
            <a:off x="145642" y="5850787"/>
            <a:ext cx="5693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Three equations; three unknows.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EE9B48-AD01-8EE4-FDBB-7E72B246A4E9}"/>
                  </a:ext>
                </a:extLst>
              </p:cNvPr>
              <p:cNvSpPr txBox="1"/>
              <p:nvPr/>
            </p:nvSpPr>
            <p:spPr>
              <a:xfrm>
                <a:off x="10230306" y="3899483"/>
                <a:ext cx="845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EE9B48-AD01-8EE4-FDBB-7E72B246A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306" y="3899483"/>
                <a:ext cx="84587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F66F43-D542-9DE4-2BAF-C1251F368980}"/>
                  </a:ext>
                </a:extLst>
              </p:cNvPr>
              <p:cNvSpPr txBox="1"/>
              <p:nvPr/>
            </p:nvSpPr>
            <p:spPr>
              <a:xfrm>
                <a:off x="6617980" y="5207870"/>
                <a:ext cx="845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F66F43-D542-9DE4-2BAF-C1251F368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980" y="5207870"/>
                <a:ext cx="845873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671403-1880-9951-DFA5-61AFD2C6491E}"/>
                  </a:ext>
                </a:extLst>
              </p:cNvPr>
              <p:cNvSpPr txBox="1"/>
              <p:nvPr/>
            </p:nvSpPr>
            <p:spPr>
              <a:xfrm>
                <a:off x="11185236" y="5211773"/>
                <a:ext cx="845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671403-1880-9951-DFA5-61AFD2C64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236" y="5211773"/>
                <a:ext cx="84587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C67C33A-B2B9-7A8A-9BEC-305F68257B9D}"/>
              </a:ext>
            </a:extLst>
          </p:cNvPr>
          <p:cNvSpPr txBox="1"/>
          <p:nvPr/>
        </p:nvSpPr>
        <p:spPr>
          <a:xfrm>
            <a:off x="6197678" y="5846883"/>
            <a:ext cx="3870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Solve for the currents.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B53A4BD-E594-D9BE-8E32-C3B1446865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642" y="609075"/>
            <a:ext cx="6400800" cy="387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425AA2-682A-E3F1-F2B9-48B2E2A603BC}"/>
                  </a:ext>
                </a:extLst>
              </p:cNvPr>
              <p:cNvSpPr txBox="1"/>
              <p:nvPr/>
            </p:nvSpPr>
            <p:spPr>
              <a:xfrm>
                <a:off x="67112" y="74634"/>
                <a:ext cx="108470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Want mesh analysis to find Norton equivalent between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425AA2-682A-E3F1-F2B9-48B2E2A6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2" y="74634"/>
                <a:ext cx="10847072" cy="584775"/>
              </a:xfrm>
              <a:prstGeom prst="rect">
                <a:avLst/>
              </a:prstGeom>
              <a:blipFill>
                <a:blip r:embed="rId2"/>
                <a:stretch>
                  <a:fillRect l="-1404" t="-12766" r="-46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2A5EE9-E7AC-7D48-C870-6CBF59909A4A}"/>
                  </a:ext>
                </a:extLst>
              </p:cNvPr>
              <p:cNvSpPr txBox="1"/>
              <p:nvPr/>
            </p:nvSpPr>
            <p:spPr>
              <a:xfrm>
                <a:off x="6686025" y="822121"/>
                <a:ext cx="513557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We now have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:br>
                  <a:rPr lang="en-US" sz="3200" dirty="0"/>
                </a:b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2A5EE9-E7AC-7D48-C870-6CBF59909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025" y="822121"/>
                <a:ext cx="5135573" cy="1077218"/>
              </a:xfrm>
              <a:prstGeom prst="rect">
                <a:avLst/>
              </a:prstGeom>
              <a:blipFill>
                <a:blip r:embed="rId3"/>
                <a:stretch>
                  <a:fillRect l="-2963" t="-6977" r="-24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1726A34-49F1-7ED6-1677-26493E19D241}"/>
              </a:ext>
            </a:extLst>
          </p:cNvPr>
          <p:cNvSpPr txBox="1"/>
          <p:nvPr/>
        </p:nvSpPr>
        <p:spPr>
          <a:xfrm>
            <a:off x="6686025" y="1893503"/>
            <a:ext cx="5337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What is the Norton resistance?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DDBF7B-89C9-FD2A-7A49-D1BBF1B6CEE4}"/>
              </a:ext>
            </a:extLst>
          </p:cNvPr>
          <p:cNvSpPr txBox="1"/>
          <p:nvPr/>
        </p:nvSpPr>
        <p:spPr>
          <a:xfrm>
            <a:off x="6686025" y="2472442"/>
            <a:ext cx="5534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Only have independent sources.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D8EEC2-E829-9E85-7A84-D2FE6E46BB8F}"/>
                  </a:ext>
                </a:extLst>
              </p:cNvPr>
              <p:cNvSpPr txBox="1"/>
              <p:nvPr/>
            </p:nvSpPr>
            <p:spPr>
              <a:xfrm>
                <a:off x="6686025" y="3051380"/>
                <a:ext cx="519674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Deactivate sources and find</a:t>
                </a:r>
                <a:br>
                  <a:rPr lang="en-US" sz="3200" dirty="0"/>
                </a:br>
                <a:r>
                  <a:rPr lang="en-US" sz="3200" dirty="0"/>
                  <a:t>remaining resistance between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5D8EEC2-E829-9E85-7A84-D2FE6E46B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025" y="3051380"/>
                <a:ext cx="5196744" cy="1569660"/>
              </a:xfrm>
              <a:prstGeom prst="rect">
                <a:avLst/>
              </a:prstGeom>
              <a:blipFill>
                <a:blip r:embed="rId4"/>
                <a:stretch>
                  <a:fillRect l="-2927" t="-4839" r="-1951" b="-1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>
            <a:extLst>
              <a:ext uri="{FF2B5EF4-FFF2-40B4-BE49-F238E27FC236}">
                <a16:creationId xmlns:a16="http://schemas.microsoft.com/office/drawing/2014/main" id="{2727695C-A9C8-5AED-B998-F4DE98D19F7B}"/>
              </a:ext>
            </a:extLst>
          </p:cNvPr>
          <p:cNvSpPr/>
          <p:nvPr/>
        </p:nvSpPr>
        <p:spPr>
          <a:xfrm>
            <a:off x="857688" y="483376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F7F029-DC3F-3C9C-297A-B76D794DEB1C}"/>
                  </a:ext>
                </a:extLst>
              </p:cNvPr>
              <p:cNvSpPr txBox="1"/>
              <p:nvPr/>
            </p:nvSpPr>
            <p:spPr>
              <a:xfrm>
                <a:off x="1340573" y="4714235"/>
                <a:ext cx="38880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F7F029-DC3F-3C9C-297A-B76D794DE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573" y="4714235"/>
                <a:ext cx="3888051" cy="584775"/>
              </a:xfrm>
              <a:prstGeom prst="rect">
                <a:avLst/>
              </a:prstGeom>
              <a:blipFill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D0D94C1-E0B1-9739-1689-926C77D9A28E}"/>
                  </a:ext>
                </a:extLst>
              </p:cNvPr>
              <p:cNvSpPr txBox="1"/>
              <p:nvPr/>
            </p:nvSpPr>
            <p:spPr>
              <a:xfrm>
                <a:off x="749650" y="5447015"/>
                <a:ext cx="44498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D0D94C1-E0B1-9739-1689-926C77D9A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50" y="5447015"/>
                <a:ext cx="4449808" cy="584775"/>
              </a:xfrm>
              <a:prstGeom prst="rect">
                <a:avLst/>
              </a:prstGeom>
              <a:blipFill>
                <a:blip r:embed="rId6"/>
                <a:stretch>
                  <a:fillRect l="-3419" t="-15217" r="-256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Arrow 27">
            <a:extLst>
              <a:ext uri="{FF2B5EF4-FFF2-40B4-BE49-F238E27FC236}">
                <a16:creationId xmlns:a16="http://schemas.microsoft.com/office/drawing/2014/main" id="{6E212DF3-21EC-097F-452C-C99D242C7887}"/>
              </a:ext>
            </a:extLst>
          </p:cNvPr>
          <p:cNvSpPr/>
          <p:nvPr/>
        </p:nvSpPr>
        <p:spPr>
          <a:xfrm>
            <a:off x="5325703" y="555446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7EAA82-49F9-F494-7327-3D2675769746}"/>
                  </a:ext>
                </a:extLst>
              </p:cNvPr>
              <p:cNvSpPr txBox="1"/>
              <p:nvPr/>
            </p:nvSpPr>
            <p:spPr>
              <a:xfrm>
                <a:off x="5934834" y="5434938"/>
                <a:ext cx="30323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7EAA82-49F9-F494-7327-3D2675769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834" y="5434938"/>
                <a:ext cx="3032369" cy="584775"/>
              </a:xfrm>
              <a:prstGeom prst="rect">
                <a:avLst/>
              </a:prstGeom>
              <a:blipFill>
                <a:blip r:embed="rId7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2F70B0E3-60A5-4980-2FDA-FF4A0F798F04}"/>
              </a:ext>
            </a:extLst>
          </p:cNvPr>
          <p:cNvSpPr txBox="1"/>
          <p:nvPr/>
        </p:nvSpPr>
        <p:spPr>
          <a:xfrm>
            <a:off x="749650" y="6147516"/>
            <a:ext cx="4236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What is Norton current?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0B7982-37C5-23B7-4B08-F7F9A5A61554}"/>
                  </a:ext>
                </a:extLst>
              </p:cNvPr>
              <p:cNvSpPr txBox="1"/>
              <p:nvPr/>
            </p:nvSpPr>
            <p:spPr>
              <a:xfrm>
                <a:off x="5146721" y="6147515"/>
                <a:ext cx="24690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90B7982-37C5-23B7-4B08-F7F9A5A61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721" y="6147515"/>
                <a:ext cx="2469009" cy="584775"/>
              </a:xfrm>
              <a:prstGeom prst="rect">
                <a:avLst/>
              </a:prstGeom>
              <a:blipFill>
                <a:blip r:embed="rId8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07EE1ACB-145C-7CEB-3199-0A6BAC114A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642" y="609075"/>
            <a:ext cx="6400800" cy="387518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883D3EF-2977-A92C-A08C-47054200FE82}"/>
              </a:ext>
            </a:extLst>
          </p:cNvPr>
          <p:cNvSpPr/>
          <p:nvPr/>
        </p:nvSpPr>
        <p:spPr>
          <a:xfrm>
            <a:off x="4102720" y="889386"/>
            <a:ext cx="1371600" cy="3561694"/>
          </a:xfrm>
          <a:prstGeom prst="ellipse">
            <a:avLst/>
          </a:prstGeom>
          <a:noFill/>
          <a:ln w="317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23" grpId="0"/>
      <p:bldP spid="25" grpId="0" animBg="1"/>
      <p:bldP spid="26" grpId="0"/>
      <p:bldP spid="27" grpId="0"/>
      <p:bldP spid="28" grpId="0" animBg="1"/>
      <p:bldP spid="29" grpId="0"/>
      <p:bldP spid="30" grpId="0"/>
      <p:bldP spid="31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164DE7-8CB9-D241-B5C3-85A47E4B941B}"/>
              </a:ext>
            </a:extLst>
          </p:cNvPr>
          <p:cNvSpPr txBox="1"/>
          <p:nvPr/>
        </p:nvSpPr>
        <p:spPr>
          <a:xfrm>
            <a:off x="185057" y="1350546"/>
            <a:ext cx="73095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If something is easy, don’t make it hard </a:t>
            </a:r>
            <a:br>
              <a:rPr lang="en-US" sz="3200" dirty="0"/>
            </a:br>
            <a:r>
              <a:rPr lang="en-US" sz="3200" dirty="0"/>
              <a:t>(or at least not harder than it needs to be).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822FF-BEFA-2447-A29C-2E25182C7112}"/>
              </a:ext>
            </a:extLst>
          </p:cNvPr>
          <p:cNvSpPr txBox="1"/>
          <p:nvPr/>
        </p:nvSpPr>
        <p:spPr>
          <a:xfrm>
            <a:off x="185057" y="115588"/>
            <a:ext cx="4884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Some comments about test: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8B7E4-1EAD-834D-81BD-E10886671858}"/>
              </a:ext>
            </a:extLst>
          </p:cNvPr>
          <p:cNvSpPr txBox="1"/>
          <p:nvPr/>
        </p:nvSpPr>
        <p:spPr>
          <a:xfrm>
            <a:off x="185057" y="2460468"/>
            <a:ext cx="102254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Unless told otherwise, you are free to use whatever solution</a:t>
            </a:r>
            <a:br>
              <a:rPr lang="en-US" sz="3200"/>
            </a:br>
            <a:r>
              <a:rPr lang="en-US" sz="3200"/>
              <a:t>technique leads to the answer.  But, document your work!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D97D3-F30C-2449-8B97-D02EC49DC13A}"/>
              </a:ext>
            </a:extLst>
          </p:cNvPr>
          <p:cNvSpPr txBox="1"/>
          <p:nvPr/>
        </p:nvSpPr>
        <p:spPr>
          <a:xfrm>
            <a:off x="185057" y="3570390"/>
            <a:ext cx="111434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you have extra time, consider checking your work using another</a:t>
            </a:r>
            <a:br>
              <a:rPr lang="en-US" sz="3200" dirty="0"/>
            </a:br>
            <a:r>
              <a:rPr lang="en-US" sz="3200" dirty="0"/>
              <a:t>solution technique.  </a:t>
            </a:r>
            <a:r>
              <a:rPr lang="en-US" sz="3200" dirty="0">
                <a:solidFill>
                  <a:schemeClr val="bg1"/>
                </a:solidFill>
              </a:rPr>
              <a:t>For example, if you used mesh current,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consider solving the problem again using node voltage.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5647B3-50FD-484B-B2F6-8FA3078E62EF}"/>
              </a:ext>
            </a:extLst>
          </p:cNvPr>
          <p:cNvSpPr txBox="1"/>
          <p:nvPr/>
        </p:nvSpPr>
        <p:spPr>
          <a:xfrm>
            <a:off x="185057" y="5172752"/>
            <a:ext cx="111920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But, if you obtain two different answers, it’s up to you to reconcile</a:t>
            </a:r>
            <a:br>
              <a:rPr lang="en-US" sz="3200" dirty="0"/>
            </a:br>
            <a:r>
              <a:rPr lang="en-US" sz="3200" dirty="0"/>
              <a:t>them! </a:t>
            </a:r>
            <a:r>
              <a:rPr lang="en-US" sz="3200" dirty="0">
                <a:solidFill>
                  <a:schemeClr val="bg1"/>
                </a:solidFill>
              </a:rPr>
              <a:t> If you aren’t able to converge to a single answer, be sure to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indicate which answer you think is correct.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955E2F-4CA0-9E17-19CB-6634FB7E21B6}"/>
              </a:ext>
            </a:extLst>
          </p:cNvPr>
          <p:cNvSpPr txBox="1"/>
          <p:nvPr/>
        </p:nvSpPr>
        <p:spPr>
          <a:xfrm>
            <a:off x="185057" y="733067"/>
            <a:ext cx="9782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Voltage division and/or current division may prove useful.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0A9E8-CA08-0930-BD8F-3621FAA99BAD}"/>
              </a:ext>
            </a:extLst>
          </p:cNvPr>
          <p:cNvSpPr txBox="1"/>
          <p:nvPr/>
        </p:nvSpPr>
        <p:spPr>
          <a:xfrm>
            <a:off x="185057" y="3570390"/>
            <a:ext cx="111434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you have extra time, consider checking your work using another</a:t>
            </a:r>
            <a:br>
              <a:rPr lang="en-US" sz="3200" dirty="0"/>
            </a:br>
            <a:r>
              <a:rPr lang="en-US" sz="3200" dirty="0"/>
              <a:t>solution technique.  For example, if you used mesh current,</a:t>
            </a:r>
            <a:br>
              <a:rPr lang="en-US" sz="3200" dirty="0"/>
            </a:br>
            <a:r>
              <a:rPr lang="en-US" sz="3200" dirty="0"/>
              <a:t>consider solving the problem again using node voltage.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E46BB-BBB2-DC77-AE17-C76A6B97F280}"/>
              </a:ext>
            </a:extLst>
          </p:cNvPr>
          <p:cNvSpPr txBox="1"/>
          <p:nvPr/>
        </p:nvSpPr>
        <p:spPr>
          <a:xfrm>
            <a:off x="185057" y="5172752"/>
            <a:ext cx="111920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But, if you obtain two different answers, it’s up to you to reconcile</a:t>
            </a:r>
            <a:br>
              <a:rPr lang="en-US" sz="3200" dirty="0"/>
            </a:br>
            <a:r>
              <a:rPr lang="en-US" sz="3200" dirty="0"/>
              <a:t>them!  If you aren’t able to converge to a single answer, be sure to</a:t>
            </a:r>
            <a:br>
              <a:rPr lang="en-US" sz="3200" dirty="0"/>
            </a:br>
            <a:r>
              <a:rPr lang="en-US" sz="3200" dirty="0"/>
              <a:t>indicate which answer you think is correct.</a:t>
            </a:r>
          </a:p>
        </p:txBody>
      </p:sp>
    </p:spTree>
    <p:extLst>
      <p:ext uri="{BB962C8B-B14F-4D97-AF65-F5344CB8AC3E}">
        <p14:creationId xmlns:p14="http://schemas.microsoft.com/office/powerpoint/2010/main" val="78407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2" grpId="0"/>
      <p:bldP spid="3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38E449-3C73-A569-D7D7-6886E81B5052}"/>
                  </a:ext>
                </a:extLst>
              </p:cNvPr>
              <p:cNvSpPr txBox="1"/>
              <p:nvPr/>
            </p:nvSpPr>
            <p:spPr>
              <a:xfrm>
                <a:off x="8741483" y="3896290"/>
                <a:ext cx="23007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38E449-3C73-A569-D7D7-6886E81B5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483" y="3896290"/>
                <a:ext cx="2300758" cy="584775"/>
              </a:xfrm>
              <a:prstGeom prst="rect">
                <a:avLst/>
              </a:prstGeom>
              <a:blipFill>
                <a:blip r:embed="rId2"/>
                <a:stretch>
                  <a:fillRect l="-6593" t="-12766" r="-549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E99A0E-4B15-04B9-9AD3-D288B2C5937A}"/>
                  </a:ext>
                </a:extLst>
              </p:cNvPr>
              <p:cNvSpPr txBox="1"/>
              <p:nvPr/>
            </p:nvSpPr>
            <p:spPr>
              <a:xfrm>
                <a:off x="8418946" y="5249744"/>
                <a:ext cx="2496453" cy="1111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E99A0E-4B15-04B9-9AD3-D288B2C59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946" y="5249744"/>
                <a:ext cx="2496453" cy="1111523"/>
              </a:xfrm>
              <a:prstGeom prst="rect">
                <a:avLst/>
              </a:prstGeom>
              <a:blipFill>
                <a:blip r:embed="rId3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D4D220B-7AD0-F94A-8195-DAC153268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89" y="292387"/>
            <a:ext cx="7061887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AC707F-56C3-D840-90E2-D6BD93C5ED18}"/>
              </a:ext>
            </a:extLst>
          </p:cNvPr>
          <p:cNvSpPr txBox="1"/>
          <p:nvPr/>
        </p:nvSpPr>
        <p:spPr>
          <a:xfrm>
            <a:off x="41563" y="0"/>
            <a:ext cx="4478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Recall: Inverting Amplifier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5EFCDB-A4A7-4B45-89DB-1553255DE033}"/>
                  </a:ext>
                </a:extLst>
              </p:cNvPr>
              <p:cNvSpPr txBox="1"/>
              <p:nvPr/>
            </p:nvSpPr>
            <p:spPr>
              <a:xfrm>
                <a:off x="7644634" y="584775"/>
                <a:ext cx="3617272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Must have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5EFCDB-A4A7-4B45-89DB-1553255DE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634" y="584775"/>
                <a:ext cx="3617272" cy="622735"/>
              </a:xfrm>
              <a:prstGeom prst="rect">
                <a:avLst/>
              </a:prstGeom>
              <a:blipFill>
                <a:blip r:embed="rId5"/>
                <a:stretch>
                  <a:fillRect l="-4196" t="-14000" r="-2098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66D34F3-85D0-8643-8285-2D85643BE081}"/>
              </a:ext>
            </a:extLst>
          </p:cNvPr>
          <p:cNvSpPr txBox="1"/>
          <p:nvPr/>
        </p:nvSpPr>
        <p:spPr>
          <a:xfrm>
            <a:off x="7644634" y="1319881"/>
            <a:ext cx="38994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Noninverting terminal</a:t>
            </a:r>
            <a:br>
              <a:rPr lang="en-US" sz="3200"/>
            </a:br>
            <a:r>
              <a:rPr lang="en-US" sz="3200"/>
              <a:t>tied to ground.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4FD878-3CC3-C649-B84A-1ADF7638615E}"/>
                  </a:ext>
                </a:extLst>
              </p:cNvPr>
              <p:cNvSpPr txBox="1"/>
              <p:nvPr/>
            </p:nvSpPr>
            <p:spPr>
              <a:xfrm>
                <a:off x="8327680" y="2547430"/>
                <a:ext cx="1448089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4FD878-3CC3-C649-B84A-1ADF76386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680" y="2547430"/>
                <a:ext cx="1448089" cy="622735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5114E5-3992-EE49-A2EE-429973E5ED66}"/>
                  </a:ext>
                </a:extLst>
              </p:cNvPr>
              <p:cNvSpPr txBox="1"/>
              <p:nvPr/>
            </p:nvSpPr>
            <p:spPr>
              <a:xfrm>
                <a:off x="9818407" y="2547430"/>
                <a:ext cx="20234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5114E5-3992-EE49-A2EE-429973E5E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407" y="2547430"/>
                <a:ext cx="2023439" cy="584775"/>
              </a:xfrm>
              <a:prstGeom prst="rect">
                <a:avLst/>
              </a:prstGeom>
              <a:blipFill>
                <a:blip r:embed="rId7"/>
                <a:stretch>
                  <a:fillRect l="-7500" t="-12766" r="-625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E464D3-AA2A-FF47-8EB9-B6240A2B7941}"/>
                  </a:ext>
                </a:extLst>
              </p:cNvPr>
              <p:cNvSpPr txBox="1"/>
              <p:nvPr/>
            </p:nvSpPr>
            <p:spPr>
              <a:xfrm>
                <a:off x="7644634" y="3282536"/>
                <a:ext cx="3213572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Must have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E464D3-AA2A-FF47-8EB9-B6240A2B7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634" y="3282536"/>
                <a:ext cx="3213572" cy="622735"/>
              </a:xfrm>
              <a:prstGeom prst="rect">
                <a:avLst/>
              </a:prstGeom>
              <a:blipFill>
                <a:blip r:embed="rId8"/>
                <a:stretch>
                  <a:fillRect l="-4724" t="-12000" r="-787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A6C5FB-ADAB-FD42-82E3-B084BA48EC5C}"/>
                  </a:ext>
                </a:extLst>
              </p:cNvPr>
              <p:cNvSpPr txBox="1"/>
              <p:nvPr/>
            </p:nvSpPr>
            <p:spPr>
              <a:xfrm>
                <a:off x="110725" y="4593520"/>
                <a:ext cx="82926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/>
                  <a:t>by writing KCL at inverting terminal: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A6C5FB-ADAB-FD42-82E3-B084BA48E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5" y="4593520"/>
                <a:ext cx="8292655" cy="584775"/>
              </a:xfrm>
              <a:prstGeom prst="rect">
                <a:avLst/>
              </a:prstGeom>
              <a:blipFill>
                <a:blip r:embed="rId9"/>
                <a:stretch>
                  <a:fillRect l="-1835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39D77F8A-392A-3847-8546-0F9F03A3374E}"/>
              </a:ext>
            </a:extLst>
          </p:cNvPr>
          <p:cNvSpPr/>
          <p:nvPr/>
        </p:nvSpPr>
        <p:spPr>
          <a:xfrm>
            <a:off x="8507077" y="5256218"/>
            <a:ext cx="2369661" cy="111152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33AE64-97D8-804C-B38B-E51BBEC8641A}"/>
              </a:ext>
            </a:extLst>
          </p:cNvPr>
          <p:cNvSpPr/>
          <p:nvPr/>
        </p:nvSpPr>
        <p:spPr>
          <a:xfrm>
            <a:off x="9578068" y="3282536"/>
            <a:ext cx="1258723" cy="119414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C8761-8C70-9A4B-AC41-EC820329F5CC}"/>
              </a:ext>
            </a:extLst>
          </p:cNvPr>
          <p:cNvSpPr txBox="1"/>
          <p:nvPr/>
        </p:nvSpPr>
        <p:spPr>
          <a:xfrm>
            <a:off x="9132614" y="4487095"/>
            <a:ext cx="2006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Important</a:t>
            </a:r>
            <a:r>
              <a:rPr lang="en-US" sz="3200" dirty="0"/>
              <a:t>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4BDA7E-AF07-A348-BD98-CF0B567CBA7E}"/>
              </a:ext>
            </a:extLst>
          </p:cNvPr>
          <p:cNvSpPr txBox="1"/>
          <p:nvPr/>
        </p:nvSpPr>
        <p:spPr>
          <a:xfrm>
            <a:off x="9138396" y="60650"/>
            <a:ext cx="2006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/>
              <a:t>Important</a:t>
            </a:r>
            <a:r>
              <a:rPr lang="en-US" sz="3200"/>
              <a:t>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98E3BC-A7EC-4048-92C6-100BC355DEF8}"/>
              </a:ext>
            </a:extLst>
          </p:cNvPr>
          <p:cNvSpPr/>
          <p:nvPr/>
        </p:nvSpPr>
        <p:spPr>
          <a:xfrm>
            <a:off x="9546265" y="645425"/>
            <a:ext cx="1559422" cy="59412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D82804-C4C5-CC01-F644-43ED4C7FB6D2}"/>
              </a:ext>
            </a:extLst>
          </p:cNvPr>
          <p:cNvSpPr/>
          <p:nvPr/>
        </p:nvSpPr>
        <p:spPr>
          <a:xfrm>
            <a:off x="2681991" y="1964561"/>
            <a:ext cx="385506" cy="38550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595D17-7E58-B5A6-0523-24E46E33A416}"/>
                  </a:ext>
                </a:extLst>
              </p:cNvPr>
              <p:cNvSpPr txBox="1"/>
              <p:nvPr/>
            </p:nvSpPr>
            <p:spPr>
              <a:xfrm>
                <a:off x="4575135" y="5288404"/>
                <a:ext cx="2988510" cy="1156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595D17-7E58-B5A6-0523-24E46E33A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135" y="5288404"/>
                <a:ext cx="2988510" cy="115627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AB7DA1-C9E1-4B9E-E848-3CBD227EC858}"/>
                  </a:ext>
                </a:extLst>
              </p:cNvPr>
              <p:cNvSpPr txBox="1"/>
              <p:nvPr/>
            </p:nvSpPr>
            <p:spPr>
              <a:xfrm>
                <a:off x="121641" y="5288403"/>
                <a:ext cx="3782510" cy="1156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AB7DA1-C9E1-4B9E-E848-3CBD227EC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41" y="5288403"/>
                <a:ext cx="3782510" cy="1156279"/>
              </a:xfrm>
              <a:prstGeom prst="rect">
                <a:avLst/>
              </a:prstGeom>
              <a:blipFill>
                <a:blip r:embed="rId11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850CD36D-F2DA-2362-D233-D6E7DFD9A43B}"/>
              </a:ext>
            </a:extLst>
          </p:cNvPr>
          <p:cNvSpPr/>
          <p:nvPr/>
        </p:nvSpPr>
        <p:spPr>
          <a:xfrm>
            <a:off x="6096000" y="2751653"/>
            <a:ext cx="1024467" cy="1100682"/>
          </a:xfrm>
          <a:prstGeom prst="ellipse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D7DC3D-908E-1881-5C37-ABE10B3BFD70}"/>
              </a:ext>
            </a:extLst>
          </p:cNvPr>
          <p:cNvSpPr txBox="1"/>
          <p:nvPr/>
        </p:nvSpPr>
        <p:spPr>
          <a:xfrm>
            <a:off x="3968542" y="3291970"/>
            <a:ext cx="2286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Not present when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previously analyzed.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79BC7AA7-A54C-B87C-9B95-8E1515CA3827}"/>
              </a:ext>
            </a:extLst>
          </p:cNvPr>
          <p:cNvSpPr/>
          <p:nvPr/>
        </p:nvSpPr>
        <p:spPr>
          <a:xfrm>
            <a:off x="7761291" y="563613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F24F679-12D4-0CAF-8044-E35F14F382E5}"/>
              </a:ext>
            </a:extLst>
          </p:cNvPr>
          <p:cNvSpPr/>
          <p:nvPr/>
        </p:nvSpPr>
        <p:spPr>
          <a:xfrm>
            <a:off x="4092250" y="565389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1F12231-C2EF-E505-A57D-4DB007B161C0}"/>
              </a:ext>
            </a:extLst>
          </p:cNvPr>
          <p:cNvSpPr/>
          <p:nvPr/>
        </p:nvSpPr>
        <p:spPr>
          <a:xfrm>
            <a:off x="7856231" y="271112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2F8A42-25BD-F662-B8E9-DD2CE066FF02}"/>
                  </a:ext>
                </a:extLst>
              </p:cNvPr>
              <p:cNvSpPr txBox="1"/>
              <p:nvPr/>
            </p:nvSpPr>
            <p:spPr>
              <a:xfrm>
                <a:off x="3135120" y="2438850"/>
                <a:ext cx="6767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2F8A42-25BD-F662-B8E9-DD2CE066F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120" y="2438850"/>
                <a:ext cx="676787" cy="461665"/>
              </a:xfrm>
              <a:prstGeom prst="rect">
                <a:avLst/>
              </a:prstGeom>
              <a:blipFill>
                <a:blip r:embed="rId12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947835-A20E-F985-295B-EBE90869BC78}"/>
                  </a:ext>
                </a:extLst>
              </p:cNvPr>
              <p:cNvSpPr txBox="1"/>
              <p:nvPr/>
            </p:nvSpPr>
            <p:spPr>
              <a:xfrm>
                <a:off x="2179146" y="1623619"/>
                <a:ext cx="6767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947835-A20E-F985-295B-EBE90869B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46" y="1623619"/>
                <a:ext cx="676787" cy="461665"/>
              </a:xfrm>
              <a:prstGeom prst="rect">
                <a:avLst/>
              </a:prstGeom>
              <a:blipFill>
                <a:blip r:embed="rId1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77E4A0-047C-4262-59C7-2F3BE27F1074}"/>
                  </a:ext>
                </a:extLst>
              </p:cNvPr>
              <p:cNvSpPr txBox="1"/>
              <p:nvPr/>
            </p:nvSpPr>
            <p:spPr>
              <a:xfrm>
                <a:off x="3267082" y="3047651"/>
                <a:ext cx="93147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77E4A0-047C-4262-59C7-2F3BE27F1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082" y="3047651"/>
                <a:ext cx="931472" cy="430887"/>
              </a:xfrm>
              <a:prstGeom prst="rect">
                <a:avLst/>
              </a:prstGeom>
              <a:blipFill>
                <a:blip r:embed="rId1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389944-13EF-31E4-0F09-9EAFB60A3EDB}"/>
                  </a:ext>
                </a:extLst>
              </p:cNvPr>
              <p:cNvSpPr txBox="1"/>
              <p:nvPr/>
            </p:nvSpPr>
            <p:spPr>
              <a:xfrm>
                <a:off x="3243448" y="1507485"/>
                <a:ext cx="93147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389944-13EF-31E4-0F09-9EAFB60A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448" y="1507485"/>
                <a:ext cx="931472" cy="430887"/>
              </a:xfrm>
              <a:prstGeom prst="rect">
                <a:avLst/>
              </a:prstGeom>
              <a:blipFill>
                <a:blip r:embed="rId1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32A1AA-C391-B298-B1CE-A8746CC706BF}"/>
                  </a:ext>
                </a:extLst>
              </p:cNvPr>
              <p:cNvSpPr txBox="1"/>
              <p:nvPr/>
            </p:nvSpPr>
            <p:spPr>
              <a:xfrm>
                <a:off x="8244176" y="6334780"/>
                <a:ext cx="30264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accent1"/>
                    </a:solidFill>
                  </a:rPr>
                  <a:t>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32A1AA-C391-B298-B1CE-A8746CC70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176" y="6334780"/>
                <a:ext cx="3026406" cy="523220"/>
              </a:xfrm>
              <a:prstGeom prst="rect">
                <a:avLst/>
              </a:prstGeom>
              <a:blipFill>
                <a:blip r:embed="rId16"/>
                <a:stretch>
                  <a:fillRect l="-4167" t="-11905" r="-3333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27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7" grpId="0"/>
      <p:bldP spid="8" grpId="0"/>
      <p:bldP spid="9" grpId="0"/>
      <p:bldP spid="11" grpId="0"/>
      <p:bldP spid="12" grpId="0"/>
      <p:bldP spid="13" grpId="0"/>
      <p:bldP spid="22" grpId="0" animBg="1"/>
      <p:bldP spid="20" grpId="0" animBg="1"/>
      <p:bldP spid="3" grpId="0"/>
      <p:bldP spid="23" grpId="0"/>
      <p:bldP spid="18" grpId="0" animBg="1"/>
      <p:bldP spid="5" grpId="0" animBg="1"/>
      <p:bldP spid="25" grpId="0"/>
      <p:bldP spid="26" grpId="0"/>
      <p:bldP spid="27" grpId="0" animBg="1"/>
      <p:bldP spid="28" grpId="0"/>
      <p:bldP spid="14" grpId="0" animBg="1"/>
      <p:bldP spid="15" grpId="0" animBg="1"/>
      <p:bldP spid="19" grpId="0" animBg="1"/>
      <p:bldP spid="10" grpId="0"/>
      <p:bldP spid="16" grpId="0"/>
      <p:bldP spid="17" grpId="0"/>
      <p:bldP spid="21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86B949-38D7-0436-45F0-9F6DFAE35E31}"/>
                  </a:ext>
                </a:extLst>
              </p:cNvPr>
              <p:cNvSpPr txBox="1"/>
              <p:nvPr/>
            </p:nvSpPr>
            <p:spPr>
              <a:xfrm>
                <a:off x="8309209" y="546422"/>
                <a:ext cx="2496453" cy="1111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86B949-38D7-0436-45F0-9F6DFAE35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209" y="546422"/>
                <a:ext cx="2496453" cy="1111523"/>
              </a:xfrm>
              <a:prstGeom prst="rect">
                <a:avLst/>
              </a:prstGeom>
              <a:blipFill>
                <a:blip r:embed="rId2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D4D220B-7AD0-F94A-8195-DAC153268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9" y="292387"/>
            <a:ext cx="7061887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AC707F-56C3-D840-90E2-D6BD93C5ED18}"/>
              </a:ext>
            </a:extLst>
          </p:cNvPr>
          <p:cNvSpPr txBox="1"/>
          <p:nvPr/>
        </p:nvSpPr>
        <p:spPr>
          <a:xfrm>
            <a:off x="41563" y="0"/>
            <a:ext cx="3410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Inverting Amplifier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E464D3-AA2A-FF47-8EB9-B6240A2B7941}"/>
                  </a:ext>
                </a:extLst>
              </p:cNvPr>
              <p:cNvSpPr txBox="1"/>
              <p:nvPr/>
            </p:nvSpPr>
            <p:spPr>
              <a:xfrm>
                <a:off x="8249187" y="1972157"/>
                <a:ext cx="2705683" cy="2101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Assume:</a:t>
                </a:r>
                <a:br>
                  <a:rPr lang="en-US" sz="3200" dirty="0"/>
                </a:b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3200" dirty="0"/>
                  <a:t> k</a:t>
                </a:r>
                <a:r>
                  <a:rPr lang="en-US" sz="3200" dirty="0">
                    <a:latin typeface="Symbol" pitchFamily="2" charset="2"/>
                  </a:rPr>
                  <a:t>W</a:t>
                </a:r>
                <a:r>
                  <a:rPr lang="en-US" sz="3200" dirty="0"/>
                  <a:t>,</a:t>
                </a:r>
                <a:br>
                  <a:rPr lang="en-US" sz="3200" dirty="0"/>
                </a:b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3200" dirty="0"/>
                  <a:t> k</a:t>
                </a:r>
                <a:r>
                  <a:rPr lang="en-US" sz="3200" dirty="0">
                    <a:latin typeface="Symbol" pitchFamily="2" charset="2"/>
                  </a:rPr>
                  <a:t>W</a:t>
                </a:r>
                <a:r>
                  <a:rPr lang="en-US" sz="3200" dirty="0"/>
                  <a:t>, </a:t>
                </a:r>
                <a:br>
                  <a:rPr lang="en-US" sz="3200" dirty="0"/>
                </a:b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3200" dirty="0"/>
                  <a:t> k</a:t>
                </a:r>
                <a:r>
                  <a:rPr lang="en-US" sz="3200" dirty="0">
                    <a:latin typeface="Symbol" pitchFamily="2" charset="2"/>
                  </a:rPr>
                  <a:t>W.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E464D3-AA2A-FF47-8EB9-B6240A2B7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187" y="1972157"/>
                <a:ext cx="2705683" cy="2101537"/>
              </a:xfrm>
              <a:prstGeom prst="rect">
                <a:avLst/>
              </a:prstGeom>
              <a:blipFill>
                <a:blip r:embed="rId4"/>
                <a:stretch>
                  <a:fillRect l="-5607" t="-3614" r="-1869" b="-9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A6C5FB-ADAB-FD42-82E3-B084BA48EC5C}"/>
                  </a:ext>
                </a:extLst>
              </p:cNvPr>
              <p:cNvSpPr txBox="1"/>
              <p:nvPr/>
            </p:nvSpPr>
            <p:spPr>
              <a:xfrm>
                <a:off x="163623" y="5016846"/>
                <a:ext cx="49879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Result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dirty="0"/>
                  <a:t>!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A6C5FB-ADAB-FD42-82E3-B084BA48E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23" y="5016846"/>
                <a:ext cx="4987904" cy="584775"/>
              </a:xfrm>
              <a:prstGeom prst="rect">
                <a:avLst/>
              </a:prstGeom>
              <a:blipFill>
                <a:blip r:embed="rId5"/>
                <a:stretch>
                  <a:fillRect l="-3046" t="-14894" r="-25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39D77F8A-392A-3847-8546-0F9F03A3374E}"/>
              </a:ext>
            </a:extLst>
          </p:cNvPr>
          <p:cNvSpPr/>
          <p:nvPr/>
        </p:nvSpPr>
        <p:spPr>
          <a:xfrm>
            <a:off x="8372606" y="550907"/>
            <a:ext cx="2369661" cy="111152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6E516E-B099-8047-9CFF-96435FC4F759}"/>
                  </a:ext>
                </a:extLst>
              </p:cNvPr>
              <p:cNvSpPr txBox="1"/>
              <p:nvPr/>
            </p:nvSpPr>
            <p:spPr>
              <a:xfrm>
                <a:off x="2311536" y="4407187"/>
                <a:ext cx="26885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=−10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6E516E-B099-8047-9CFF-96435FC4F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536" y="4407187"/>
                <a:ext cx="2688557" cy="646331"/>
              </a:xfrm>
              <a:prstGeom prst="rect">
                <a:avLst/>
              </a:prstGeom>
              <a:blipFill>
                <a:blip r:embed="rId6"/>
                <a:stretch>
                  <a:fillRect l="-469" t="-15686" r="-2817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93BD1A-6F89-CEA3-F376-E7ED7BB8EEFD}"/>
                  </a:ext>
                </a:extLst>
              </p:cNvPr>
              <p:cNvSpPr txBox="1"/>
              <p:nvPr/>
            </p:nvSpPr>
            <p:spPr>
              <a:xfrm>
                <a:off x="5818616" y="1795262"/>
                <a:ext cx="5547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93BD1A-6F89-CEA3-F376-E7ED7BB8E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616" y="1795262"/>
                <a:ext cx="55476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06F459A-2831-C38A-9BD8-BF19E7FE65E2}"/>
              </a:ext>
            </a:extLst>
          </p:cNvPr>
          <p:cNvCxnSpPr>
            <a:cxnSpLocks/>
          </p:cNvCxnSpPr>
          <p:nvPr/>
        </p:nvCxnSpPr>
        <p:spPr>
          <a:xfrm rot="10800000">
            <a:off x="5751704" y="234978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80CC3A-C6A0-10CC-7130-D74A68541D28}"/>
                  </a:ext>
                </a:extLst>
              </p:cNvPr>
              <p:cNvSpPr txBox="1"/>
              <p:nvPr/>
            </p:nvSpPr>
            <p:spPr>
              <a:xfrm>
                <a:off x="163623" y="5564949"/>
                <a:ext cx="42637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/>
                  <a:t>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80CC3A-C6A0-10CC-7130-D74A68541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23" y="5564949"/>
                <a:ext cx="4263796" cy="584775"/>
              </a:xfrm>
              <a:prstGeom prst="rect">
                <a:avLst/>
              </a:prstGeom>
              <a:blipFill>
                <a:blip r:embed="rId8"/>
                <a:stretch>
                  <a:fillRect l="-3561" t="-12766" r="-267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DFF6CFA-D957-ED30-960A-05F8AD1E5957}"/>
              </a:ext>
            </a:extLst>
          </p:cNvPr>
          <p:cNvSpPr txBox="1"/>
          <p:nvPr/>
        </p:nvSpPr>
        <p:spPr>
          <a:xfrm>
            <a:off x="4499668" y="5564949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No!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E31F40-37A1-D039-5A18-A456BDDF512B}"/>
                  </a:ext>
                </a:extLst>
              </p:cNvPr>
              <p:cNvSpPr txBox="1"/>
              <p:nvPr/>
            </p:nvSpPr>
            <p:spPr>
              <a:xfrm>
                <a:off x="163623" y="6113052"/>
                <a:ext cx="12119408" cy="62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/>
                  <a:t> is fixed (by ratio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dirty="0"/>
                  <a:t>),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3200" dirty="0"/>
                  <a:t> depends on all resistors (&amp;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).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E31F40-37A1-D039-5A18-A456BDDF5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23" y="6113052"/>
                <a:ext cx="12119408" cy="624210"/>
              </a:xfrm>
              <a:prstGeom prst="rect">
                <a:avLst/>
              </a:prstGeom>
              <a:blipFill>
                <a:blip r:embed="rId9"/>
                <a:stretch>
                  <a:fillRect t="-12000" r="-314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>
            <a:extLst>
              <a:ext uri="{FF2B5EF4-FFF2-40B4-BE49-F238E27FC236}">
                <a16:creationId xmlns:a16="http://schemas.microsoft.com/office/drawing/2014/main" id="{9FA60246-8276-07A4-3E76-03E533A6F20F}"/>
              </a:ext>
            </a:extLst>
          </p:cNvPr>
          <p:cNvSpPr/>
          <p:nvPr/>
        </p:nvSpPr>
        <p:spPr>
          <a:xfrm>
            <a:off x="1617359" y="457920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/>
      <p:bldP spid="7" grpId="0"/>
      <p:bldP spid="8" grpId="0"/>
      <p:bldP spid="9" grpId="0"/>
      <p:bldP spid="11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7E350-2883-6240-8ADC-D13818EBBC8B}"/>
              </a:ext>
            </a:extLst>
          </p:cNvPr>
          <p:cNvSpPr txBox="1"/>
          <p:nvPr/>
        </p:nvSpPr>
        <p:spPr>
          <a:xfrm>
            <a:off x="41563" y="0"/>
            <a:ext cx="389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Node-Voltage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9D866-4885-0646-907B-953805290E24}"/>
              </a:ext>
            </a:extLst>
          </p:cNvPr>
          <p:cNvSpPr txBox="1"/>
          <p:nvPr/>
        </p:nvSpPr>
        <p:spPr>
          <a:xfrm>
            <a:off x="493614" y="979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EC2B7-D8E0-7747-8E10-0202D330D42C}"/>
              </a:ext>
            </a:extLst>
          </p:cNvPr>
          <p:cNvSpPr txBox="1"/>
          <p:nvPr/>
        </p:nvSpPr>
        <p:spPr>
          <a:xfrm>
            <a:off x="800865" y="686748"/>
            <a:ext cx="1112650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Use KCL at each non-reference essential node to obtain</a:t>
            </a:r>
            <a:br>
              <a:rPr lang="en-US" sz="3200"/>
            </a:br>
            <a:r>
              <a:rPr lang="en-US" sz="3200"/>
              <a:t>equations relating voltages.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/>
              <a:t>However</a:t>
            </a:r>
            <a:r>
              <a:rPr lang="en-US" sz="3200"/>
              <a:t>, </a:t>
            </a:r>
            <a:r>
              <a:rPr lang="en-US" sz="3200" i="1"/>
              <a:t>voltage source connecting two (non-reference) nodes</a:t>
            </a:r>
            <a:br>
              <a:rPr lang="en-US" sz="3200" i="1"/>
            </a:br>
            <a:r>
              <a:rPr lang="en-US" sz="3200" i="1"/>
              <a:t>requires a </a:t>
            </a:r>
            <a:r>
              <a:rPr lang="en-US" sz="3200" i="1" err="1"/>
              <a:t>supernode</a:t>
            </a:r>
            <a:r>
              <a:rPr lang="en-US" sz="3200" i="1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Voltage source between nodes allows one voltage to be</a:t>
            </a:r>
            <a:br>
              <a:rPr lang="en-US" sz="3200"/>
            </a:br>
            <a:r>
              <a:rPr lang="en-US" sz="3200"/>
              <a:t>expressed in terms of other (thus eliminating one</a:t>
            </a:r>
            <a:br>
              <a:rPr lang="en-US" sz="3200"/>
            </a:br>
            <a:r>
              <a:rPr lang="en-US" sz="3200"/>
              <a:t>unknown/equation from solution).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/>
              <a:t>Alternatively</a:t>
            </a:r>
            <a:r>
              <a:rPr lang="en-US" sz="3200"/>
              <a:t>, can continue to specify two separate voltages,</a:t>
            </a:r>
            <a:br>
              <a:rPr lang="en-US" sz="3200"/>
            </a:br>
            <a:r>
              <a:rPr lang="en-US" sz="3200"/>
              <a:t>but need to incorporate into solution the equation relating the</a:t>
            </a:r>
            <a:br>
              <a:rPr lang="en-US" sz="3200"/>
            </a:br>
            <a:r>
              <a:rPr lang="en-US" sz="3200"/>
              <a:t>two node voltages (constraint equation).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Obtain other desired quantities from node voltages as needed.</a:t>
            </a:r>
          </a:p>
        </p:txBody>
      </p:sp>
    </p:spTree>
    <p:extLst>
      <p:ext uri="{BB962C8B-B14F-4D97-AF65-F5344CB8AC3E}">
        <p14:creationId xmlns:p14="http://schemas.microsoft.com/office/powerpoint/2010/main" val="215767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7E350-2883-6240-8ADC-D13818EBBC8B}"/>
              </a:ext>
            </a:extLst>
          </p:cNvPr>
          <p:cNvSpPr txBox="1"/>
          <p:nvPr/>
        </p:nvSpPr>
        <p:spPr>
          <a:xfrm>
            <a:off x="41563" y="0"/>
            <a:ext cx="3946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Mesh-Current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9D866-4885-0646-907B-953805290E24}"/>
              </a:ext>
            </a:extLst>
          </p:cNvPr>
          <p:cNvSpPr txBox="1"/>
          <p:nvPr/>
        </p:nvSpPr>
        <p:spPr>
          <a:xfrm>
            <a:off x="493614" y="979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EC2B7-D8E0-7747-8E10-0202D330D42C}"/>
              </a:ext>
            </a:extLst>
          </p:cNvPr>
          <p:cNvSpPr txBox="1"/>
          <p:nvPr/>
        </p:nvSpPr>
        <p:spPr>
          <a:xfrm>
            <a:off x="800865" y="686748"/>
            <a:ext cx="1105494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Use KVL for each mesh to obtain equations relating currents.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/>
              <a:t>However</a:t>
            </a:r>
            <a:r>
              <a:rPr lang="en-US" sz="3200"/>
              <a:t>, </a:t>
            </a:r>
            <a:r>
              <a:rPr lang="en-US" sz="3200" i="1"/>
              <a:t>current source common to two meshes requires a</a:t>
            </a:r>
            <a:br>
              <a:rPr lang="en-US" sz="3200" i="1"/>
            </a:br>
            <a:r>
              <a:rPr lang="en-US" sz="3200" i="1" err="1"/>
              <a:t>supermesh</a:t>
            </a:r>
            <a:r>
              <a:rPr lang="en-US" sz="3200" i="1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Current source common to two meshes allows one mesh</a:t>
            </a:r>
            <a:br>
              <a:rPr lang="en-US" sz="3200"/>
            </a:br>
            <a:r>
              <a:rPr lang="en-US" sz="3200"/>
              <a:t>current to be expressed in terms of other (thus eliminating</a:t>
            </a:r>
            <a:br>
              <a:rPr lang="en-US" sz="3200"/>
            </a:br>
            <a:r>
              <a:rPr lang="en-US" sz="3200"/>
              <a:t>one unknown/equation from solution).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/>
              <a:t>Alternatively</a:t>
            </a:r>
            <a:r>
              <a:rPr lang="en-US" sz="3200"/>
              <a:t>, can continue to specify two separate mesh </a:t>
            </a:r>
            <a:br>
              <a:rPr lang="en-US" sz="3200"/>
            </a:br>
            <a:r>
              <a:rPr lang="en-US" sz="3200"/>
              <a:t>currents, but need to incorporate into solution the equation </a:t>
            </a:r>
            <a:br>
              <a:rPr lang="en-US" sz="3200"/>
            </a:br>
            <a:r>
              <a:rPr lang="en-US" sz="3200"/>
              <a:t>relating two mesh currents (constraint equation).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Obtain other desired quantities from mesh currents as needed.</a:t>
            </a:r>
          </a:p>
        </p:txBody>
      </p:sp>
    </p:spTree>
    <p:extLst>
      <p:ext uri="{BB962C8B-B14F-4D97-AF65-F5344CB8AC3E}">
        <p14:creationId xmlns:p14="http://schemas.microsoft.com/office/powerpoint/2010/main" val="149645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08CE328F-41C8-BF56-E648-585607BF8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22" y="2848607"/>
            <a:ext cx="4343400" cy="149167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E7A0FC0-0DDF-AA9B-5232-6CE8C80B9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22" y="4851711"/>
            <a:ext cx="4343400" cy="149167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85C655B-E991-296C-2540-579C99A64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1" y="874351"/>
            <a:ext cx="4343400" cy="1491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1AF4BC-4CC5-7A24-1259-E4FA56D90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522" y="874352"/>
            <a:ext cx="4343400" cy="14916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8BD5C6-F7D3-20AB-959A-D024F2B6EDEF}"/>
              </a:ext>
            </a:extLst>
          </p:cNvPr>
          <p:cNvSpPr txBox="1"/>
          <p:nvPr/>
        </p:nvSpPr>
        <p:spPr>
          <a:xfrm>
            <a:off x="223284" y="20249"/>
            <a:ext cx="115361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Assume resistances and current source are known.  </a:t>
            </a:r>
            <a:r>
              <a:rPr lang="en-US" sz="3200" dirty="0">
                <a:solidFill>
                  <a:schemeClr val="bg1"/>
                </a:solidFill>
              </a:rPr>
              <a:t>“…” represents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unknown additional parts of circuit.  Can resistor currents be found?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F4C12-DA12-6E15-D6F4-7D74EB443F33}"/>
              </a:ext>
            </a:extLst>
          </p:cNvPr>
          <p:cNvSpPr txBox="1"/>
          <p:nvPr/>
        </p:nvSpPr>
        <p:spPr>
          <a:xfrm>
            <a:off x="223284" y="20249"/>
            <a:ext cx="115361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Assume resistances and current source are known.  “…” represents</a:t>
            </a:r>
            <a:br>
              <a:rPr lang="en-US" sz="3200" dirty="0"/>
            </a:br>
            <a:r>
              <a:rPr lang="en-US" sz="3200" dirty="0"/>
              <a:t>unknown additional parts of circuit.  </a:t>
            </a:r>
            <a:r>
              <a:rPr lang="en-US" sz="3200" dirty="0">
                <a:solidFill>
                  <a:schemeClr val="bg1"/>
                </a:solidFill>
              </a:rPr>
              <a:t>Can resistor currents be found?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BFCDE-D55A-F365-8507-94E795BFFC37}"/>
              </a:ext>
            </a:extLst>
          </p:cNvPr>
          <p:cNvSpPr txBox="1"/>
          <p:nvPr/>
        </p:nvSpPr>
        <p:spPr>
          <a:xfrm>
            <a:off x="223284" y="20249"/>
            <a:ext cx="115361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Assume resistances and current source are known.  “…” represents</a:t>
            </a:r>
            <a:br>
              <a:rPr lang="en-US" sz="3200" dirty="0"/>
            </a:br>
            <a:r>
              <a:rPr lang="en-US" sz="3200" dirty="0"/>
              <a:t>unknown additional parts of circuit.  Can resistor currents be found?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B9FD1C-ABB2-B516-CAC4-E8A9B579DAA0}"/>
              </a:ext>
            </a:extLst>
          </p:cNvPr>
          <p:cNvSpPr txBox="1"/>
          <p:nvPr/>
        </p:nvSpPr>
        <p:spPr>
          <a:xfrm>
            <a:off x="1987752" y="2356973"/>
            <a:ext cx="135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Yes or No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9075BD-2572-6585-706A-3145621838BC}"/>
              </a:ext>
            </a:extLst>
          </p:cNvPr>
          <p:cNvCxnSpPr>
            <a:cxnSpLocks/>
          </p:cNvCxnSpPr>
          <p:nvPr/>
        </p:nvCxnSpPr>
        <p:spPr>
          <a:xfrm>
            <a:off x="710522" y="2807911"/>
            <a:ext cx="45974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D0F1046-7491-A29F-FE96-A43512E3B370}"/>
              </a:ext>
            </a:extLst>
          </p:cNvPr>
          <p:cNvSpPr/>
          <p:nvPr/>
        </p:nvSpPr>
        <p:spPr>
          <a:xfrm>
            <a:off x="2836269" y="2434167"/>
            <a:ext cx="462771" cy="3130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C22BC2-E26F-8272-06BF-D4B5EC8A273B}"/>
              </a:ext>
            </a:extLst>
          </p:cNvPr>
          <p:cNvSpPr txBox="1"/>
          <p:nvPr/>
        </p:nvSpPr>
        <p:spPr>
          <a:xfrm>
            <a:off x="1987752" y="4364359"/>
            <a:ext cx="135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Yes or No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9561C2-F0EA-06CC-27CD-C07E954E7D00}"/>
              </a:ext>
            </a:extLst>
          </p:cNvPr>
          <p:cNvCxnSpPr>
            <a:cxnSpLocks/>
          </p:cNvCxnSpPr>
          <p:nvPr/>
        </p:nvCxnSpPr>
        <p:spPr>
          <a:xfrm>
            <a:off x="676556" y="4804410"/>
            <a:ext cx="45974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9B64018-8292-340E-FD9C-64B6379114DB}"/>
              </a:ext>
            </a:extLst>
          </p:cNvPr>
          <p:cNvSpPr/>
          <p:nvPr/>
        </p:nvSpPr>
        <p:spPr>
          <a:xfrm>
            <a:off x="2836269" y="4438646"/>
            <a:ext cx="462771" cy="3130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067D99-409D-F5F5-8349-B8CF9E45226B}"/>
              </a:ext>
            </a:extLst>
          </p:cNvPr>
          <p:cNvSpPr txBox="1"/>
          <p:nvPr/>
        </p:nvSpPr>
        <p:spPr>
          <a:xfrm>
            <a:off x="1987752" y="6336023"/>
            <a:ext cx="135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Yes or No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B72E1A-242D-05FF-16E1-6095B04D68C4}"/>
              </a:ext>
            </a:extLst>
          </p:cNvPr>
          <p:cNvSpPr/>
          <p:nvPr/>
        </p:nvSpPr>
        <p:spPr>
          <a:xfrm>
            <a:off x="2836269" y="6410310"/>
            <a:ext cx="462771" cy="3130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3677E2-343F-CB28-D3B7-B68AFD913D19}"/>
              </a:ext>
            </a:extLst>
          </p:cNvPr>
          <p:cNvCxnSpPr>
            <a:cxnSpLocks/>
          </p:cNvCxnSpPr>
          <p:nvPr/>
        </p:nvCxnSpPr>
        <p:spPr>
          <a:xfrm>
            <a:off x="6096000" y="1080533"/>
            <a:ext cx="0" cy="5636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74AC42D-A42C-976F-5DB5-D0076437960E}"/>
              </a:ext>
            </a:extLst>
          </p:cNvPr>
          <p:cNvSpPr txBox="1"/>
          <p:nvPr/>
        </p:nvSpPr>
        <p:spPr>
          <a:xfrm>
            <a:off x="8357867" y="2356973"/>
            <a:ext cx="135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Yes or No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8B959CD-17FA-749F-35EC-C374E1AD1BED}"/>
              </a:ext>
            </a:extLst>
          </p:cNvPr>
          <p:cNvCxnSpPr>
            <a:cxnSpLocks/>
          </p:cNvCxnSpPr>
          <p:nvPr/>
        </p:nvCxnSpPr>
        <p:spPr>
          <a:xfrm>
            <a:off x="6795346" y="2807911"/>
            <a:ext cx="45974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657C568-00B7-2077-3D32-16552964B874}"/>
              </a:ext>
            </a:extLst>
          </p:cNvPr>
          <p:cNvSpPr/>
          <p:nvPr/>
        </p:nvSpPr>
        <p:spPr>
          <a:xfrm>
            <a:off x="8402443" y="2434167"/>
            <a:ext cx="485525" cy="3130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80E7B8-9710-52E5-92D9-0CBEA1CB0F2D}"/>
              </a:ext>
            </a:extLst>
          </p:cNvPr>
          <p:cNvSpPr txBox="1"/>
          <p:nvPr/>
        </p:nvSpPr>
        <p:spPr>
          <a:xfrm>
            <a:off x="8357867" y="4364359"/>
            <a:ext cx="135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Yes or No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82830F-F7A0-4805-F990-D0442C82E1B4}"/>
              </a:ext>
            </a:extLst>
          </p:cNvPr>
          <p:cNvCxnSpPr>
            <a:cxnSpLocks/>
          </p:cNvCxnSpPr>
          <p:nvPr/>
        </p:nvCxnSpPr>
        <p:spPr>
          <a:xfrm>
            <a:off x="6795346" y="4815297"/>
            <a:ext cx="45974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040F79E-C276-322A-0FF8-0D74ECDA74A8}"/>
              </a:ext>
            </a:extLst>
          </p:cNvPr>
          <p:cNvSpPr/>
          <p:nvPr/>
        </p:nvSpPr>
        <p:spPr>
          <a:xfrm>
            <a:off x="9191959" y="4438646"/>
            <a:ext cx="462771" cy="3130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152B33-EF40-DD0D-973E-336E5922D56B}"/>
              </a:ext>
            </a:extLst>
          </p:cNvPr>
          <p:cNvSpPr txBox="1"/>
          <p:nvPr/>
        </p:nvSpPr>
        <p:spPr>
          <a:xfrm>
            <a:off x="8357867" y="6343383"/>
            <a:ext cx="135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Yes or No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7FF18D8-FD89-2C78-8A1A-F1DFF215455A}"/>
              </a:ext>
            </a:extLst>
          </p:cNvPr>
          <p:cNvSpPr/>
          <p:nvPr/>
        </p:nvSpPr>
        <p:spPr>
          <a:xfrm>
            <a:off x="8402443" y="6420577"/>
            <a:ext cx="485526" cy="3130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9B8AECB-8B2F-6987-0084-6CACCB144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1" y="2868566"/>
            <a:ext cx="4343400" cy="149167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E4D05CD-B6A9-8E24-BF3C-33EC7EF7D6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3251" y="4851711"/>
            <a:ext cx="4343400" cy="14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8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  <p:bldP spid="9" grpId="0" animBg="1"/>
      <p:bldP spid="14" grpId="0"/>
      <p:bldP spid="19" grpId="0" animBg="1"/>
      <p:bldP spid="20" grpId="0"/>
      <p:bldP spid="21" grpId="0" animBg="1"/>
      <p:bldP spid="26" grpId="0"/>
      <p:bldP spid="28" grpId="0" animBg="1"/>
      <p:bldP spid="31" grpId="0"/>
      <p:bldP spid="34" grpId="0" animBg="1"/>
      <p:bldP spid="37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438CA-8FDA-2C83-C514-297F46BB2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873AFD82-BE85-338A-1C51-851CBFB81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49" y="4001726"/>
            <a:ext cx="2743200" cy="23892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A3A78-CC02-D802-C5A5-21E562BEB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49814"/>
            <a:ext cx="2743200" cy="2389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6FD335-0054-B7CC-C93E-2D3944F63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45" y="1049814"/>
            <a:ext cx="2743200" cy="23892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4743D6C-20B1-834E-C3A6-AF5151524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7434" y="1049813"/>
            <a:ext cx="2743200" cy="23892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14ADAD-C841-B1CA-42F6-8A6925EF320C}"/>
              </a:ext>
            </a:extLst>
          </p:cNvPr>
          <p:cNvSpPr txBox="1"/>
          <p:nvPr/>
        </p:nvSpPr>
        <p:spPr>
          <a:xfrm>
            <a:off x="223284" y="20249"/>
            <a:ext cx="115361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Assume resistances and voltage source are known.  </a:t>
            </a:r>
            <a:r>
              <a:rPr lang="en-US" sz="3200" dirty="0">
                <a:solidFill>
                  <a:schemeClr val="bg1"/>
                </a:solidFill>
              </a:rPr>
              <a:t>“…” represents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unknown additional parts of circuit.  Can resistor voltages be found?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D63F6-D0B3-CA06-2EA0-8D5A917CE182}"/>
              </a:ext>
            </a:extLst>
          </p:cNvPr>
          <p:cNvSpPr txBox="1"/>
          <p:nvPr/>
        </p:nvSpPr>
        <p:spPr>
          <a:xfrm>
            <a:off x="1090285" y="3488268"/>
            <a:ext cx="135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Yes or No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9B44D8-1588-8527-5C24-A428010F949E}"/>
              </a:ext>
            </a:extLst>
          </p:cNvPr>
          <p:cNvSpPr/>
          <p:nvPr/>
        </p:nvSpPr>
        <p:spPr>
          <a:xfrm>
            <a:off x="1115686" y="3565462"/>
            <a:ext cx="501447" cy="3130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C625A1-4B0D-B0AC-EA05-5C4CD0297460}"/>
              </a:ext>
            </a:extLst>
          </p:cNvPr>
          <p:cNvCxnSpPr>
            <a:cxnSpLocks/>
          </p:cNvCxnSpPr>
          <p:nvPr/>
        </p:nvCxnSpPr>
        <p:spPr>
          <a:xfrm>
            <a:off x="3886203" y="1131333"/>
            <a:ext cx="0" cy="272181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451EB89-4DC4-4304-E0E8-BB9A67C05E5B}"/>
              </a:ext>
            </a:extLst>
          </p:cNvPr>
          <p:cNvSpPr txBox="1"/>
          <p:nvPr/>
        </p:nvSpPr>
        <p:spPr>
          <a:xfrm>
            <a:off x="223284" y="20249"/>
            <a:ext cx="115361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Assume resistances and voltage source are known.  “…” represents</a:t>
            </a:r>
            <a:br>
              <a:rPr lang="en-US" sz="3200" dirty="0"/>
            </a:br>
            <a:r>
              <a:rPr lang="en-US" sz="3200" dirty="0"/>
              <a:t>unknown additional parts of circuit.  </a:t>
            </a:r>
            <a:r>
              <a:rPr lang="en-US" sz="3200" dirty="0">
                <a:solidFill>
                  <a:schemeClr val="bg1"/>
                </a:solidFill>
              </a:rPr>
              <a:t>Can resistor voltages be found?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60708C-8391-916F-855F-C70570EFC81D}"/>
              </a:ext>
            </a:extLst>
          </p:cNvPr>
          <p:cNvSpPr txBox="1"/>
          <p:nvPr/>
        </p:nvSpPr>
        <p:spPr>
          <a:xfrm>
            <a:off x="223284" y="20249"/>
            <a:ext cx="115361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Assume resistances and voltage source are known.  “…” represents</a:t>
            </a:r>
            <a:br>
              <a:rPr lang="en-US" sz="3200" dirty="0"/>
            </a:br>
            <a:r>
              <a:rPr lang="en-US" sz="3200" dirty="0"/>
              <a:t>unknown additional parts of circuit.  Can resistor voltages be found?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9A4277-C4F5-916C-F80F-997A455CA82D}"/>
              </a:ext>
            </a:extLst>
          </p:cNvPr>
          <p:cNvSpPr txBox="1"/>
          <p:nvPr/>
        </p:nvSpPr>
        <p:spPr>
          <a:xfrm>
            <a:off x="5450618" y="3488268"/>
            <a:ext cx="135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Yes or No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17702F-88CE-E51B-CDC4-D1A51DFB8C8A}"/>
              </a:ext>
            </a:extLst>
          </p:cNvPr>
          <p:cNvSpPr/>
          <p:nvPr/>
        </p:nvSpPr>
        <p:spPr>
          <a:xfrm>
            <a:off x="6304350" y="3565462"/>
            <a:ext cx="435117" cy="3130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0E4CA54-637A-4DC7-1629-4F108514D38B}"/>
              </a:ext>
            </a:extLst>
          </p:cNvPr>
          <p:cNvCxnSpPr>
            <a:cxnSpLocks/>
          </p:cNvCxnSpPr>
          <p:nvPr/>
        </p:nvCxnSpPr>
        <p:spPr>
          <a:xfrm>
            <a:off x="8365069" y="1131333"/>
            <a:ext cx="0" cy="272181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514714D-6A1C-10EE-9DEB-DE8D4CF11F55}"/>
              </a:ext>
            </a:extLst>
          </p:cNvPr>
          <p:cNvSpPr txBox="1"/>
          <p:nvPr/>
        </p:nvSpPr>
        <p:spPr>
          <a:xfrm>
            <a:off x="9294484" y="3488268"/>
            <a:ext cx="135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Yes or No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1A48122-15CF-A2B6-FA67-9178CC5DD22E}"/>
              </a:ext>
            </a:extLst>
          </p:cNvPr>
          <p:cNvSpPr/>
          <p:nvPr/>
        </p:nvSpPr>
        <p:spPr>
          <a:xfrm>
            <a:off x="10148216" y="3565462"/>
            <a:ext cx="435117" cy="3130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A33E3D-76CB-298E-0E22-5EDDCEAF75C5}"/>
              </a:ext>
            </a:extLst>
          </p:cNvPr>
          <p:cNvSpPr txBox="1"/>
          <p:nvPr/>
        </p:nvSpPr>
        <p:spPr>
          <a:xfrm>
            <a:off x="3150000" y="6357668"/>
            <a:ext cx="135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Yes or No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92F8FDF-CF5A-A188-9FB7-09044DD60199}"/>
              </a:ext>
            </a:extLst>
          </p:cNvPr>
          <p:cNvSpPr/>
          <p:nvPr/>
        </p:nvSpPr>
        <p:spPr>
          <a:xfrm>
            <a:off x="3175401" y="6434862"/>
            <a:ext cx="501447" cy="3130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BDABC38-7D3C-BCDF-D931-6B5C7F94B072}"/>
              </a:ext>
            </a:extLst>
          </p:cNvPr>
          <p:cNvCxnSpPr>
            <a:cxnSpLocks/>
          </p:cNvCxnSpPr>
          <p:nvPr/>
        </p:nvCxnSpPr>
        <p:spPr>
          <a:xfrm flipV="1">
            <a:off x="381000" y="3950897"/>
            <a:ext cx="1143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9502958D-AEF6-68C1-1174-5795DEE809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897" y="3999149"/>
            <a:ext cx="2743200" cy="238923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31435CE-CDA3-696C-84A9-5B9010F767D4}"/>
              </a:ext>
            </a:extLst>
          </p:cNvPr>
          <p:cNvSpPr txBox="1"/>
          <p:nvPr/>
        </p:nvSpPr>
        <p:spPr>
          <a:xfrm>
            <a:off x="7667269" y="6357668"/>
            <a:ext cx="135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Yes or No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0094542-9E34-CF0F-A5AC-763442D20D13}"/>
              </a:ext>
            </a:extLst>
          </p:cNvPr>
          <p:cNvSpPr/>
          <p:nvPr/>
        </p:nvSpPr>
        <p:spPr>
          <a:xfrm>
            <a:off x="8521001" y="6434862"/>
            <a:ext cx="435117" cy="31309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01FA9A8-0991-67F9-8DA2-D2206152A2FD}"/>
              </a:ext>
            </a:extLst>
          </p:cNvPr>
          <p:cNvCxnSpPr>
            <a:cxnSpLocks/>
          </p:cNvCxnSpPr>
          <p:nvPr/>
        </p:nvCxnSpPr>
        <p:spPr>
          <a:xfrm>
            <a:off x="6096000" y="3949933"/>
            <a:ext cx="0" cy="272181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C89B372-EC9F-4E7A-1EA8-7CA44A16BB31}"/>
                  </a:ext>
                </a:extLst>
              </p:cNvPr>
              <p:cNvSpPr txBox="1"/>
              <p:nvPr/>
            </p:nvSpPr>
            <p:spPr>
              <a:xfrm>
                <a:off x="9434183" y="5726976"/>
                <a:ext cx="26304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, but</a:t>
                </a:r>
                <a:br>
                  <a:rPr lang="en-US" sz="2000" dirty="0">
                    <a:solidFill>
                      <a:schemeClr val="accent1"/>
                    </a:solidFill>
                  </a:rPr>
                </a:br>
                <a:r>
                  <a:rPr lang="en-US" sz="2000" dirty="0">
                    <a:solidFill>
                      <a:schemeClr val="accent1"/>
                    </a:solidFill>
                  </a:rPr>
                  <a:t>resistors not in series.</a:t>
                </a: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C89B372-EC9F-4E7A-1EA8-7CA44A16B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183" y="5726976"/>
                <a:ext cx="2630464" cy="707886"/>
              </a:xfrm>
              <a:prstGeom prst="rect">
                <a:avLst/>
              </a:prstGeom>
              <a:blipFill>
                <a:blip r:embed="rId7"/>
                <a:stretch>
                  <a:fillRect t="-3509" r="-2415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83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7" grpId="0"/>
      <p:bldP spid="18" grpId="0"/>
      <p:bldP spid="25" grpId="0"/>
      <p:bldP spid="29" grpId="0" animBg="1"/>
      <p:bldP spid="39" grpId="0"/>
      <p:bldP spid="41" grpId="0" animBg="1"/>
      <p:bldP spid="48" grpId="0"/>
      <p:bldP spid="49" grpId="0" animBg="1"/>
      <p:bldP spid="53" grpId="0"/>
      <p:bldP spid="54" grpId="0" animBg="1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A524C0-0599-99EE-9DB1-B6A9B3483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9" y="964371"/>
            <a:ext cx="7012204" cy="41148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D949BB-B097-F010-8CF6-4C68D1FB7537}"/>
              </a:ext>
            </a:extLst>
          </p:cNvPr>
          <p:cNvCxnSpPr>
            <a:cxnSpLocks/>
          </p:cNvCxnSpPr>
          <p:nvPr/>
        </p:nvCxnSpPr>
        <p:spPr>
          <a:xfrm flipH="1">
            <a:off x="3768918" y="1114314"/>
            <a:ext cx="159026" cy="746291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CB6608-C624-8AA5-7ECB-8F1897BAB82D}"/>
              </a:ext>
            </a:extLst>
          </p:cNvPr>
          <p:cNvSpPr txBox="1"/>
          <p:nvPr/>
        </p:nvSpPr>
        <p:spPr>
          <a:xfrm>
            <a:off x="3704168" y="591094"/>
            <a:ext cx="3341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What is voltage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3A74BC-4640-0716-9410-56B2778E06D9}"/>
                  </a:ext>
                </a:extLst>
              </p:cNvPr>
              <p:cNvSpPr txBox="1"/>
              <p:nvPr/>
            </p:nvSpPr>
            <p:spPr>
              <a:xfrm>
                <a:off x="7005100" y="218590"/>
                <a:ext cx="2114618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3A74BC-4640-0716-9410-56B2778E0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100" y="218590"/>
                <a:ext cx="2114618" cy="1094852"/>
              </a:xfrm>
              <a:prstGeom prst="rect">
                <a:avLst/>
              </a:prstGeom>
              <a:blipFill>
                <a:blip r:embed="rId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8F7192-6EC1-D3B2-75B2-F5299DE3D736}"/>
                  </a:ext>
                </a:extLst>
              </p:cNvPr>
              <p:cNvSpPr txBox="1"/>
              <p:nvPr/>
            </p:nvSpPr>
            <p:spPr>
              <a:xfrm>
                <a:off x="9322144" y="162100"/>
                <a:ext cx="2788456" cy="12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8F7192-6EC1-D3B2-75B2-F5299DE3D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144" y="162100"/>
                <a:ext cx="2788456" cy="1207831"/>
              </a:xfrm>
              <a:prstGeom prst="rect">
                <a:avLst/>
              </a:prstGeom>
              <a:blipFill>
                <a:blip r:embed="rId4"/>
                <a:stretch>
                  <a:fillRect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97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3B8A-E667-7B43-5C94-6124A0F7C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9" y="964371"/>
            <a:ext cx="7012204" cy="4114800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EC28D08-DA8B-D757-F364-1A804F4089E0}"/>
              </a:ext>
            </a:extLst>
          </p:cNvPr>
          <p:cNvCxnSpPr>
            <a:cxnSpLocks/>
          </p:cNvCxnSpPr>
          <p:nvPr/>
        </p:nvCxnSpPr>
        <p:spPr>
          <a:xfrm flipH="1">
            <a:off x="3768918" y="1114314"/>
            <a:ext cx="159026" cy="746291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C4B8765-63B1-F9A1-2FB1-6B5A609EF21A}"/>
              </a:ext>
            </a:extLst>
          </p:cNvPr>
          <p:cNvSpPr txBox="1"/>
          <p:nvPr/>
        </p:nvSpPr>
        <p:spPr>
          <a:xfrm>
            <a:off x="3704168" y="591094"/>
            <a:ext cx="3341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What is voltage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3C8FA5-4AB8-0532-15B9-E70413F4FED8}"/>
                  </a:ext>
                </a:extLst>
              </p:cNvPr>
              <p:cNvSpPr txBox="1"/>
              <p:nvPr/>
            </p:nvSpPr>
            <p:spPr>
              <a:xfrm>
                <a:off x="7005100" y="218590"/>
                <a:ext cx="2114618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3C8FA5-4AB8-0532-15B9-E70413F4F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100" y="218590"/>
                <a:ext cx="2114618" cy="1094852"/>
              </a:xfrm>
              <a:prstGeom prst="rect">
                <a:avLst/>
              </a:prstGeom>
              <a:blipFill>
                <a:blip r:embed="rId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8664E98-4E00-1D81-633B-8C51D5054318}"/>
              </a:ext>
            </a:extLst>
          </p:cNvPr>
          <p:cNvCxnSpPr>
            <a:cxnSpLocks/>
          </p:cNvCxnSpPr>
          <p:nvPr/>
        </p:nvCxnSpPr>
        <p:spPr>
          <a:xfrm flipV="1">
            <a:off x="5462546" y="2086986"/>
            <a:ext cx="485029" cy="192837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556A354-0F72-44D1-A554-B5AE9154314D}"/>
              </a:ext>
            </a:extLst>
          </p:cNvPr>
          <p:cNvSpPr txBox="1"/>
          <p:nvPr/>
        </p:nvSpPr>
        <p:spPr>
          <a:xfrm>
            <a:off x="4902049" y="4015364"/>
            <a:ext cx="3341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What is voltage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514987-4AE8-E5C5-2F14-770E54747406}"/>
                  </a:ext>
                </a:extLst>
              </p:cNvPr>
              <p:cNvSpPr txBox="1"/>
              <p:nvPr/>
            </p:nvSpPr>
            <p:spPr>
              <a:xfrm>
                <a:off x="8151413" y="3729548"/>
                <a:ext cx="2114618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514987-4AE8-E5C5-2F14-770E54747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13" y="3729548"/>
                <a:ext cx="2114618" cy="1094852"/>
              </a:xfrm>
              <a:prstGeom prst="rect">
                <a:avLst/>
              </a:prstGeom>
              <a:blipFill>
                <a:blip r:embed="rId4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9E3829-B688-FE95-D4ED-6163B56606BB}"/>
                  </a:ext>
                </a:extLst>
              </p:cNvPr>
              <p:cNvSpPr txBox="1"/>
              <p:nvPr/>
            </p:nvSpPr>
            <p:spPr>
              <a:xfrm>
                <a:off x="4902049" y="4670081"/>
                <a:ext cx="35682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rgbClr val="FF0000"/>
                    </a:solidFill>
                  </a:rPr>
                  <a:t>No current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9E3829-B688-FE95-D4ED-6163B566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049" y="4670081"/>
                <a:ext cx="3568285" cy="523220"/>
              </a:xfrm>
              <a:prstGeom prst="rect">
                <a:avLst/>
              </a:prstGeom>
              <a:blipFill>
                <a:blip r:embed="rId5"/>
                <a:stretch>
                  <a:fillRect l="-3546" t="-11905" r="-2837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8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D824720-2CAB-516E-52C6-59094DF4B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9" y="964371"/>
            <a:ext cx="7012204" cy="4114800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D5AFD32-0D45-5211-3821-F14B67DA5D58}"/>
              </a:ext>
            </a:extLst>
          </p:cNvPr>
          <p:cNvCxnSpPr>
            <a:cxnSpLocks/>
          </p:cNvCxnSpPr>
          <p:nvPr/>
        </p:nvCxnSpPr>
        <p:spPr>
          <a:xfrm flipH="1">
            <a:off x="3768918" y="1114314"/>
            <a:ext cx="159026" cy="746291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41F47DD-77A6-39E9-F27C-147B5703A017}"/>
              </a:ext>
            </a:extLst>
          </p:cNvPr>
          <p:cNvSpPr txBox="1"/>
          <p:nvPr/>
        </p:nvSpPr>
        <p:spPr>
          <a:xfrm>
            <a:off x="3704168" y="591094"/>
            <a:ext cx="3341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What is voltage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EA622E-61A9-CFFE-ECF3-8A1F0864536C}"/>
                  </a:ext>
                </a:extLst>
              </p:cNvPr>
              <p:cNvSpPr txBox="1"/>
              <p:nvPr/>
            </p:nvSpPr>
            <p:spPr>
              <a:xfrm>
                <a:off x="7005100" y="218590"/>
                <a:ext cx="2114618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EA622E-61A9-CFFE-ECF3-8A1F08645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100" y="218590"/>
                <a:ext cx="2114618" cy="1094852"/>
              </a:xfrm>
              <a:prstGeom prst="rect">
                <a:avLst/>
              </a:prstGeom>
              <a:blipFill>
                <a:blip r:embed="rId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8001096-E60E-BE2A-24A8-50C59FCE2CC6}"/>
              </a:ext>
            </a:extLst>
          </p:cNvPr>
          <p:cNvCxnSpPr>
            <a:cxnSpLocks/>
          </p:cNvCxnSpPr>
          <p:nvPr/>
        </p:nvCxnSpPr>
        <p:spPr>
          <a:xfrm flipV="1">
            <a:off x="4969565" y="2086986"/>
            <a:ext cx="485029" cy="192837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2D3E548-95A0-7FFB-D744-35E6FAB3D940}"/>
              </a:ext>
            </a:extLst>
          </p:cNvPr>
          <p:cNvSpPr txBox="1"/>
          <p:nvPr/>
        </p:nvSpPr>
        <p:spPr>
          <a:xfrm>
            <a:off x="4409068" y="4015364"/>
            <a:ext cx="3341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What is voltage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3DA505-D1FC-5CF8-B301-24CCE703CC95}"/>
                  </a:ext>
                </a:extLst>
              </p:cNvPr>
              <p:cNvSpPr txBox="1"/>
              <p:nvPr/>
            </p:nvSpPr>
            <p:spPr>
              <a:xfrm>
                <a:off x="7658432" y="3729548"/>
                <a:ext cx="2114618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3DA505-D1FC-5CF8-B301-24CCE703C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32" y="3729548"/>
                <a:ext cx="2114618" cy="1094852"/>
              </a:xfrm>
              <a:prstGeom prst="rect">
                <a:avLst/>
              </a:prstGeom>
              <a:blipFill>
                <a:blip r:embed="rId4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D456A5-DF96-C337-4E5B-0B6774FADE8C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7292475" y="2013416"/>
            <a:ext cx="1202874" cy="14924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24FCFED-E190-F740-3605-A6F3C5ECAB67}"/>
              </a:ext>
            </a:extLst>
          </p:cNvPr>
          <p:cNvSpPr txBox="1"/>
          <p:nvPr/>
        </p:nvSpPr>
        <p:spPr>
          <a:xfrm>
            <a:off x="8495349" y="1901048"/>
            <a:ext cx="3341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is voltage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518CE4-1902-824E-67E1-D009274A913B}"/>
                  </a:ext>
                </a:extLst>
              </p:cNvPr>
              <p:cNvSpPr txBox="1"/>
              <p:nvPr/>
            </p:nvSpPr>
            <p:spPr>
              <a:xfrm>
                <a:off x="8659176" y="2409820"/>
                <a:ext cx="3013838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518CE4-1902-824E-67E1-D009274A9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176" y="2409820"/>
                <a:ext cx="3013838" cy="1094852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A8C0CD-E059-48F7-88BA-34F3FA214715}"/>
                  </a:ext>
                </a:extLst>
              </p:cNvPr>
              <p:cNvSpPr txBox="1"/>
              <p:nvPr/>
            </p:nvSpPr>
            <p:spPr>
              <a:xfrm>
                <a:off x="4409068" y="4586996"/>
                <a:ext cx="35682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rgbClr val="FF0000"/>
                    </a:solidFill>
                  </a:rPr>
                  <a:t>No current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A8C0CD-E059-48F7-88BA-34F3FA214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068" y="4586996"/>
                <a:ext cx="3568285" cy="523220"/>
              </a:xfrm>
              <a:prstGeom prst="rect">
                <a:avLst/>
              </a:prstGeom>
              <a:blipFill>
                <a:blip r:embed="rId6"/>
                <a:stretch>
                  <a:fillRect l="-3901" t="-9302" r="-248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1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  <p:bldP spid="13" grpId="0"/>
      <p:bldP spid="1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9A0BBE7-0CE8-D8BA-AC80-8DE05198B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9" y="964371"/>
            <a:ext cx="7012204" cy="41148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C3540D-D064-3B81-B7AB-D6646F5DBACD}"/>
              </a:ext>
            </a:extLst>
          </p:cNvPr>
          <p:cNvCxnSpPr>
            <a:cxnSpLocks/>
          </p:cNvCxnSpPr>
          <p:nvPr/>
        </p:nvCxnSpPr>
        <p:spPr>
          <a:xfrm flipH="1">
            <a:off x="3768918" y="1114314"/>
            <a:ext cx="159026" cy="746291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47F023-7B1B-66C9-A0A0-B0A929969D50}"/>
              </a:ext>
            </a:extLst>
          </p:cNvPr>
          <p:cNvSpPr txBox="1"/>
          <p:nvPr/>
        </p:nvSpPr>
        <p:spPr>
          <a:xfrm>
            <a:off x="3704168" y="591094"/>
            <a:ext cx="3341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What is voltage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8F9A80-861C-E800-7C2F-4C302E4EF519}"/>
                  </a:ext>
                </a:extLst>
              </p:cNvPr>
              <p:cNvSpPr txBox="1"/>
              <p:nvPr/>
            </p:nvSpPr>
            <p:spPr>
              <a:xfrm>
                <a:off x="7005100" y="540311"/>
                <a:ext cx="1053750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8F9A80-861C-E800-7C2F-4C302E4EF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100" y="540311"/>
                <a:ext cx="1053750" cy="624786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94F425-CDE4-3512-F4B0-D8D2FB945227}"/>
              </a:ext>
            </a:extLst>
          </p:cNvPr>
          <p:cNvCxnSpPr>
            <a:cxnSpLocks/>
          </p:cNvCxnSpPr>
          <p:nvPr/>
        </p:nvCxnSpPr>
        <p:spPr>
          <a:xfrm flipV="1">
            <a:off x="4969565" y="2086986"/>
            <a:ext cx="485029" cy="192837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D53EA23-8D46-E165-F77E-205384D1150A}"/>
              </a:ext>
            </a:extLst>
          </p:cNvPr>
          <p:cNvSpPr txBox="1"/>
          <p:nvPr/>
        </p:nvSpPr>
        <p:spPr>
          <a:xfrm>
            <a:off x="4409068" y="4015364"/>
            <a:ext cx="3341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What is voltage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B8D05D-9A77-396C-5EEF-75C59CB4F455}"/>
                  </a:ext>
                </a:extLst>
              </p:cNvPr>
              <p:cNvSpPr txBox="1"/>
              <p:nvPr/>
            </p:nvSpPr>
            <p:spPr>
              <a:xfrm>
                <a:off x="7658432" y="3964581"/>
                <a:ext cx="1053750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B8D05D-9A77-396C-5EEF-75C59CB4F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32" y="3964581"/>
                <a:ext cx="1053750" cy="624786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84CA87-0317-F097-1A29-8BB88B06BC5C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7292475" y="2013416"/>
            <a:ext cx="1202874" cy="14924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F3D7B9D-9965-F914-7B08-36BE5E1D7908}"/>
              </a:ext>
            </a:extLst>
          </p:cNvPr>
          <p:cNvSpPr txBox="1"/>
          <p:nvPr/>
        </p:nvSpPr>
        <p:spPr>
          <a:xfrm>
            <a:off x="8495349" y="1901048"/>
            <a:ext cx="3341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is voltage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C18F51-A7FE-8932-FA88-E60B0E8A511C}"/>
                  </a:ext>
                </a:extLst>
              </p:cNvPr>
              <p:cNvSpPr txBox="1"/>
              <p:nvPr/>
            </p:nvSpPr>
            <p:spPr>
              <a:xfrm>
                <a:off x="9189610" y="2409820"/>
                <a:ext cx="1952971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C18F51-A7FE-8932-FA88-E60B0E8A5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610" y="2409820"/>
                <a:ext cx="1952971" cy="624786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06081D-8895-B0A3-7A33-CCBE901BD238}"/>
                  </a:ext>
                </a:extLst>
              </p:cNvPr>
              <p:cNvSpPr txBox="1"/>
              <p:nvPr/>
            </p:nvSpPr>
            <p:spPr>
              <a:xfrm>
                <a:off x="4409068" y="4439512"/>
                <a:ext cx="35682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rgbClr val="FF0000"/>
                    </a:solidFill>
                  </a:rPr>
                  <a:t>No current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06081D-8895-B0A3-7A33-CCBE901BD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068" y="4439512"/>
                <a:ext cx="3568285" cy="523220"/>
              </a:xfrm>
              <a:prstGeom prst="rect">
                <a:avLst/>
              </a:prstGeom>
              <a:blipFill>
                <a:blip r:embed="rId6"/>
                <a:stretch>
                  <a:fillRect l="-3901" t="-11905" r="-2482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1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  <p:bldP spid="16" grpId="0"/>
      <p:bldP spid="1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C2308-1443-D636-B68C-40C6E84B2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9" y="964371"/>
            <a:ext cx="7012204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A8ECFE-5A1A-D70F-1C16-0AF07A22CCA6}"/>
                  </a:ext>
                </a:extLst>
              </p:cNvPr>
              <p:cNvSpPr txBox="1"/>
              <p:nvPr/>
            </p:nvSpPr>
            <p:spPr>
              <a:xfrm>
                <a:off x="7322039" y="1252056"/>
                <a:ext cx="3048334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A8ECFE-5A1A-D70F-1C16-0AF07A22C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039" y="1252056"/>
                <a:ext cx="3048334" cy="1094852"/>
              </a:xfrm>
              <a:prstGeom prst="rect">
                <a:avLst/>
              </a:prstGeom>
              <a:blipFill>
                <a:blip r:embed="rId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F06758-BECE-4071-8EF5-7ABFCB87957D}"/>
              </a:ext>
            </a:extLst>
          </p:cNvPr>
          <p:cNvCxnSpPr>
            <a:cxnSpLocks/>
          </p:cNvCxnSpPr>
          <p:nvPr/>
        </p:nvCxnSpPr>
        <p:spPr>
          <a:xfrm>
            <a:off x="3502617" y="1252056"/>
            <a:ext cx="216976" cy="62323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B681428-B58B-3501-4E95-75F72F05909A}"/>
              </a:ext>
            </a:extLst>
          </p:cNvPr>
          <p:cNvSpPr txBox="1"/>
          <p:nvPr/>
        </p:nvSpPr>
        <p:spPr>
          <a:xfrm>
            <a:off x="8278583" y="3514286"/>
            <a:ext cx="76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Yes!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5F1C1D4-D6D6-8948-B159-70E8FE009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59" y="964371"/>
            <a:ext cx="7012204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210070-0570-1A99-D446-22CD8DF1CA9D}"/>
                  </a:ext>
                </a:extLst>
              </p:cNvPr>
              <p:cNvSpPr txBox="1"/>
              <p:nvPr/>
            </p:nvSpPr>
            <p:spPr>
              <a:xfrm>
                <a:off x="1458404" y="711469"/>
                <a:ext cx="43550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rgbClr val="FF0000"/>
                    </a:solidFill>
                  </a:rPr>
                  <a:t>Note: Voltage here is </a:t>
                </a:r>
                <a:r>
                  <a:rPr lang="en-US" sz="2800" b="1" i="1" dirty="0">
                    <a:solidFill>
                      <a:srgbClr val="FF0000"/>
                    </a:solidFill>
                  </a:rPr>
                  <a:t>not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210070-0570-1A99-D446-22CD8DF1C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04" y="711469"/>
                <a:ext cx="4355038" cy="523220"/>
              </a:xfrm>
              <a:prstGeom prst="rect">
                <a:avLst/>
              </a:prstGeom>
              <a:blipFill>
                <a:blip r:embed="rId5"/>
                <a:stretch>
                  <a:fillRect l="-2907" t="-14286" r="-203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47F023-7B1B-66C9-A0A0-B0A929969D50}"/>
                  </a:ext>
                </a:extLst>
              </p:cNvPr>
              <p:cNvSpPr txBox="1"/>
              <p:nvPr/>
            </p:nvSpPr>
            <p:spPr>
              <a:xfrm>
                <a:off x="6701068" y="219267"/>
                <a:ext cx="429027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accent1"/>
                    </a:solidFill>
                  </a:rPr>
                  <a:t>If there is an open between</a:t>
                </a:r>
                <a:br>
                  <a:rPr lang="en-US" sz="2800" dirty="0">
                    <a:solidFill>
                      <a:schemeClr val="accent1"/>
                    </a:solidFill>
                  </a:rPr>
                </a:br>
                <a:r>
                  <a:rPr lang="en-US" sz="2800" i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 and </a:t>
                </a:r>
                <a:r>
                  <a:rPr lang="en-US" sz="2800" i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, what is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47F023-7B1B-66C9-A0A0-B0A929969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068" y="219267"/>
                <a:ext cx="4290277" cy="954107"/>
              </a:xfrm>
              <a:prstGeom prst="rect">
                <a:avLst/>
              </a:prstGeom>
              <a:blipFill>
                <a:blip r:embed="rId6"/>
                <a:stretch>
                  <a:fillRect l="-2950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3D7B9D-9965-F914-7B08-36BE5E1D7908}"/>
                  </a:ext>
                </a:extLst>
              </p:cNvPr>
              <p:cNvSpPr txBox="1"/>
              <p:nvPr/>
            </p:nvSpPr>
            <p:spPr>
              <a:xfrm>
                <a:off x="6701068" y="2555966"/>
                <a:ext cx="400757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If a short is place between</a:t>
                </a:r>
                <a:b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2800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and </a:t>
                </a:r>
                <a:r>
                  <a:rPr lang="en-US" sz="2800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,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change?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3D7B9D-9965-F914-7B08-36BE5E1D7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068" y="2555966"/>
                <a:ext cx="4007572" cy="954107"/>
              </a:xfrm>
              <a:prstGeom prst="rect">
                <a:avLst/>
              </a:prstGeom>
              <a:blipFill>
                <a:blip r:embed="rId7"/>
                <a:stretch>
                  <a:fillRect l="-3155" t="-6579" r="-220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E153E0DA-D663-C502-02E9-3AC32DEE8EA0}"/>
              </a:ext>
            </a:extLst>
          </p:cNvPr>
          <p:cNvSpPr txBox="1"/>
          <p:nvPr/>
        </p:nvSpPr>
        <p:spPr>
          <a:xfrm>
            <a:off x="6701068" y="3979638"/>
            <a:ext cx="53281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Resistance seen by source changes.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Thus, current that flows changes.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7A3CB1-2039-E62F-D4EA-142DEA94B123}"/>
                  </a:ext>
                </a:extLst>
              </p:cNvPr>
              <p:cNvSpPr txBox="1"/>
              <p:nvPr/>
            </p:nvSpPr>
            <p:spPr>
              <a:xfrm>
                <a:off x="2103332" y="4956910"/>
                <a:ext cx="429027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If there is a short between</a:t>
                </a:r>
                <a:b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2800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and </a:t>
                </a:r>
                <a:r>
                  <a:rPr lang="en-US" sz="2800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, what is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7A3CB1-2039-E62F-D4EA-142DEA94B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332" y="4956910"/>
                <a:ext cx="4290277" cy="954107"/>
              </a:xfrm>
              <a:prstGeom prst="rect">
                <a:avLst/>
              </a:prstGeom>
              <a:blipFill>
                <a:blip r:embed="rId8"/>
                <a:stretch>
                  <a:fillRect l="-2950" t="-7895" r="-29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7D32DA-F8B4-8405-3227-15CEF6D8D4EC}"/>
                  </a:ext>
                </a:extLst>
              </p:cNvPr>
              <p:cNvSpPr txBox="1"/>
              <p:nvPr/>
            </p:nvSpPr>
            <p:spPr>
              <a:xfrm>
                <a:off x="6757823" y="4865547"/>
                <a:ext cx="4252190" cy="1097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7D32DA-F8B4-8405-3227-15CEF6D8D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823" y="4865547"/>
                <a:ext cx="4252190" cy="1097352"/>
              </a:xfrm>
              <a:prstGeom prst="rect">
                <a:avLst/>
              </a:prstGeom>
              <a:blipFill>
                <a:blip r:embed="rId9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496903E-D8D5-0E80-5600-613280A0AA59}"/>
              </a:ext>
            </a:extLst>
          </p:cNvPr>
          <p:cNvSpPr txBox="1"/>
          <p:nvPr/>
        </p:nvSpPr>
        <p:spPr>
          <a:xfrm>
            <a:off x="6701068" y="3979638"/>
            <a:ext cx="53281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Resistance seen by source changes.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Thus, current that flows changes.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BFFDFA-8250-072E-27D4-2D5040438239}"/>
                  </a:ext>
                </a:extLst>
              </p:cNvPr>
              <p:cNvSpPr txBox="1"/>
              <p:nvPr/>
            </p:nvSpPr>
            <p:spPr>
              <a:xfrm>
                <a:off x="1808403" y="219267"/>
                <a:ext cx="3655040" cy="55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rgbClr val="FF0000"/>
                    </a:solidFill>
                  </a:rPr>
                  <a:t>Voltage 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BFFDFA-8250-072E-27D4-2D5040438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403" y="219267"/>
                <a:ext cx="3655040" cy="558230"/>
              </a:xfrm>
              <a:prstGeom prst="rect">
                <a:avLst/>
              </a:prstGeom>
              <a:blipFill>
                <a:blip r:embed="rId10"/>
                <a:stretch>
                  <a:fillRect l="-3460" t="-11111" r="-173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6928399-0863-D839-950D-753D03F47126}"/>
              </a:ext>
            </a:extLst>
          </p:cNvPr>
          <p:cNvSpPr txBox="1"/>
          <p:nvPr/>
        </p:nvSpPr>
        <p:spPr>
          <a:xfrm>
            <a:off x="482604" y="5916993"/>
            <a:ext cx="11226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rgbClr val="FF0000"/>
                </a:solidFill>
              </a:rPr>
              <a:t>Node voltages and element voltages are only the same when the element is</a:t>
            </a:r>
            <a:br>
              <a:rPr lang="en-US" sz="2800" i="1" dirty="0">
                <a:solidFill>
                  <a:srgbClr val="FF0000"/>
                </a:solidFill>
              </a:rPr>
            </a:br>
            <a:r>
              <a:rPr lang="en-US" sz="2800" i="1" dirty="0">
                <a:solidFill>
                  <a:srgbClr val="FF0000"/>
                </a:solidFill>
              </a:rPr>
              <a:t>tied to ground and the higher polarity of the element voltage is at the node.</a:t>
            </a:r>
          </a:p>
        </p:txBody>
      </p:sp>
    </p:spTree>
    <p:extLst>
      <p:ext uri="{BB962C8B-B14F-4D97-AF65-F5344CB8AC3E}">
        <p14:creationId xmlns:p14="http://schemas.microsoft.com/office/powerpoint/2010/main" val="400790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7" grpId="0"/>
      <p:bldP spid="8" grpId="0"/>
      <p:bldP spid="16" grpId="0"/>
      <p:bldP spid="23" grpId="0"/>
      <p:bldP spid="24" grpId="0"/>
      <p:bldP spid="25" grpId="0"/>
      <p:bldP spid="26" grpId="0"/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1746</Words>
  <Application>Microsoft Macintosh PowerPoint</Application>
  <PresentationFormat>Widescreen</PresentationFormat>
  <Paragraphs>222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9</cp:revision>
  <dcterms:created xsi:type="dcterms:W3CDTF">2020-01-15T03:07:09Z</dcterms:created>
  <dcterms:modified xsi:type="dcterms:W3CDTF">2025-02-26T19:55:01Z</dcterms:modified>
</cp:coreProperties>
</file>