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72" r:id="rId4"/>
    <p:sldId id="263" r:id="rId5"/>
    <p:sldId id="264" r:id="rId6"/>
    <p:sldId id="266" r:id="rId7"/>
    <p:sldId id="265" r:id="rId8"/>
    <p:sldId id="267" r:id="rId9"/>
    <p:sldId id="275" r:id="rId10"/>
    <p:sldId id="273" r:id="rId11"/>
    <p:sldId id="268" r:id="rId12"/>
    <p:sldId id="274" r:id="rId13"/>
    <p:sldId id="269" r:id="rId14"/>
    <p:sldId id="270" r:id="rId15"/>
    <p:sldId id="261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0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5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1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5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2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0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t>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8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t>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1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5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065D-A69E-5540-84EE-1571D36D5C70}" type="datetimeFigureOut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A5B-BBD9-C24F-B142-A8105C8F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4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3065D-A69E-5540-84EE-1571D36D5C70}" type="datetimeFigureOut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BA5B-BBD9-C24F-B142-A8105C8FD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Monte Carlo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4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for Control, On-Policy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 policy: </a:t>
            </a:r>
          </a:p>
          <a:p>
            <a:pPr lvl="1"/>
            <a:r>
              <a:rPr lang="en-US" dirty="0" smtClean="0"/>
              <a:t>π(</a:t>
            </a:r>
            <a:r>
              <a:rPr lang="en-US" dirty="0" err="1" smtClean="0"/>
              <a:t>s,a</a:t>
            </a:r>
            <a:r>
              <a:rPr lang="en-US" dirty="0" smtClean="0"/>
              <a:t>) &gt; 0 for all </a:t>
            </a:r>
            <a:r>
              <a:rPr lang="en-US" dirty="0" err="1" smtClean="0"/>
              <a:t>s,a</a:t>
            </a:r>
            <a:endParaRPr lang="en-US" dirty="0" smtClean="0"/>
          </a:p>
          <a:p>
            <a:pPr lvl="1"/>
            <a:r>
              <a:rPr lang="en-US" dirty="0" err="1" smtClean="0"/>
              <a:t>ε</a:t>
            </a:r>
            <a:r>
              <a:rPr lang="en-US" dirty="0" smtClean="0"/>
              <a:t>-greedy</a:t>
            </a:r>
          </a:p>
          <a:p>
            <a:pPr lvl="1"/>
            <a:endParaRPr lang="en-US" dirty="0"/>
          </a:p>
          <a:p>
            <a:r>
              <a:rPr lang="en-US" dirty="0" smtClean="0"/>
              <a:t>Can prove version of policy improvement for soft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9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for Control, On-Policy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900" y="1628663"/>
            <a:ext cx="64262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92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Off-Policy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consider off-policy methods?</a:t>
            </a:r>
          </a:p>
        </p:txBody>
      </p:sp>
    </p:spTree>
    <p:extLst>
      <p:ext uri="{BB962C8B-B14F-4D97-AF65-F5344CB8AC3E}">
        <p14:creationId xmlns:p14="http://schemas.microsoft.com/office/powerpoint/2010/main" val="1005910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 Policy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05428" cy="85971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Learn about π while following π’</a:t>
            </a:r>
          </a:p>
          <a:p>
            <a:pPr lvl="1"/>
            <a:r>
              <a:rPr lang="en-US" dirty="0" smtClean="0"/>
              <a:t>Behavior policy vs. Estimation policy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09" y="2441368"/>
            <a:ext cx="9055191" cy="22830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0668" y="5205973"/>
            <a:ext cx="1587500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350" y="5282173"/>
            <a:ext cx="8763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27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441" y="160607"/>
            <a:ext cx="7266182" cy="64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8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 policy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only learn from tail?</a:t>
            </a:r>
          </a:p>
          <a:p>
            <a:r>
              <a:rPr lang="en-US" dirty="0" smtClean="0"/>
              <a:t>How choose policy to follow?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1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914400"/>
            <a:ext cx="7848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4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from complete sample returns</a:t>
            </a:r>
          </a:p>
          <a:p>
            <a:pPr lvl="1"/>
            <a:r>
              <a:rPr lang="en-US" dirty="0" smtClean="0"/>
              <a:t>Only defined for episodic tasks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work in different settings</a:t>
            </a:r>
            <a:endParaRPr lang="en-US" dirty="0"/>
          </a:p>
          <a:p>
            <a:pPr lvl="1"/>
            <a:r>
              <a:rPr lang="en-US" dirty="0" smtClean="0"/>
              <a:t>On-line: no model necessary</a:t>
            </a:r>
          </a:p>
          <a:p>
            <a:pPr lvl="1"/>
            <a:r>
              <a:rPr lang="en-US" dirty="0" smtClean="0"/>
              <a:t>Simulated: no need for </a:t>
            </a:r>
            <a:r>
              <a:rPr lang="en-US" i="1" dirty="0" smtClean="0"/>
              <a:t>full </a:t>
            </a:r>
            <a:r>
              <a:rPr lang="en-US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2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DP doesn’t need any experience</a:t>
            </a:r>
          </a:p>
          <a:p>
            <a:endParaRPr lang="en-US" dirty="0" smtClean="0"/>
          </a:p>
          <a:p>
            <a:r>
              <a:rPr lang="en-US" dirty="0" smtClean="0"/>
              <a:t>MC doesn’t need a full model</a:t>
            </a:r>
          </a:p>
          <a:p>
            <a:pPr lvl="1"/>
            <a:r>
              <a:rPr lang="en-US" dirty="0" smtClean="0"/>
              <a:t>Learn from actual or simulated experience</a:t>
            </a:r>
          </a:p>
          <a:p>
            <a:r>
              <a:rPr lang="en-US" dirty="0" smtClean="0"/>
              <a:t>MC expense independent of total # of states</a:t>
            </a:r>
          </a:p>
          <a:p>
            <a:r>
              <a:rPr lang="en-US" dirty="0" smtClean="0"/>
              <a:t>MC has no bootstrapping</a:t>
            </a:r>
          </a:p>
          <a:p>
            <a:pPr lvl="1"/>
            <a:r>
              <a:rPr lang="en-US" dirty="0" smtClean="0"/>
              <a:t>Not harmed by Markov violations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74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03938"/>
            <a:ext cx="8229600" cy="32222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Every-Visit MC: average returns </a:t>
            </a:r>
            <a:r>
              <a:rPr lang="en-US" dirty="0" smtClean="0">
                <a:solidFill>
                  <a:srgbClr val="FF0000"/>
                </a:solidFill>
              </a:rPr>
              <a:t>every </a:t>
            </a:r>
            <a:r>
              <a:rPr lang="en-US" dirty="0" smtClean="0"/>
              <a:t>time s is visited in an episode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First-visit MC: average returns only </a:t>
            </a:r>
            <a:r>
              <a:rPr lang="en-US" dirty="0" smtClean="0">
                <a:solidFill>
                  <a:srgbClr val="FF0000"/>
                </a:solidFill>
              </a:rPr>
              <a:t>first </a:t>
            </a:r>
            <a:r>
              <a:rPr lang="en-US" dirty="0" smtClean="0"/>
              <a:t>time s is visited in an episode</a:t>
            </a:r>
          </a:p>
          <a:p>
            <a:endParaRPr lang="en-US" dirty="0"/>
          </a:p>
          <a:p>
            <a:r>
              <a:rPr lang="en-US" dirty="0" smtClean="0"/>
              <a:t>Both converge asymptotically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295" y="1417638"/>
            <a:ext cx="4648626" cy="13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15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19" y="1719577"/>
            <a:ext cx="2159000" cy="4838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Visit MC for V</a:t>
            </a:r>
            <a:r>
              <a:rPr lang="en-US" baseline="30000" dirty="0" smtClean="0"/>
              <a:t>π</a:t>
            </a:r>
            <a:endParaRPr lang="en-US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695" y="1417638"/>
            <a:ext cx="7802389" cy="43280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70482" y="6087731"/>
            <a:ext cx="2786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about </a:t>
            </a:r>
            <a:r>
              <a:rPr lang="en-US" sz="2400" dirty="0" smtClean="0">
                <a:solidFill>
                  <a:srgbClr val="FF0000"/>
                </a:solidFill>
              </a:rPr>
              <a:t>control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3825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Want to improve policy by greedily following Q</a:t>
            </a:r>
            <a:endParaRPr lang="en-US" dirty="0"/>
          </a:p>
        </p:txBody>
      </p:sp>
      <p:pic>
        <p:nvPicPr>
          <p:cNvPr id="4" name="Picture 3" descr="imgtmp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32906"/>
            <a:ext cx="2997200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837" y="4810610"/>
            <a:ext cx="5431569" cy="189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347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MC can estimate Q when model isn’t available</a:t>
            </a:r>
          </a:p>
          <a:p>
            <a:pPr lvl="1"/>
            <a:r>
              <a:rPr lang="en-US" dirty="0" smtClean="0"/>
              <a:t>Want to learn Q*</a:t>
            </a:r>
          </a:p>
          <a:p>
            <a:r>
              <a:rPr lang="en-US" dirty="0" smtClean="0"/>
              <a:t>Converges asymptotically if every state-action pair is visited “enough”</a:t>
            </a:r>
          </a:p>
          <a:p>
            <a:pPr lvl="1"/>
            <a:r>
              <a:rPr lang="en-US" dirty="0" smtClean="0"/>
              <a:t>Need to explore: </a:t>
            </a:r>
            <a:r>
              <a:rPr lang="en-US" dirty="0" smtClean="0">
                <a:solidFill>
                  <a:srgbClr val="FF0000"/>
                </a:solidFill>
              </a:rPr>
              <a:t>why?</a:t>
            </a:r>
          </a:p>
          <a:p>
            <a:r>
              <a:rPr lang="en-US" dirty="0" smtClean="0"/>
              <a:t>Exploring starts: every state-action pair has non-zero probability of being starting pair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Why necessary?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Still necessary </a:t>
            </a:r>
            <a:r>
              <a:rPr lang="en-US" dirty="0" smtClean="0"/>
              <a:t>if π is probabilistic?</a:t>
            </a:r>
          </a:p>
        </p:txBody>
      </p:sp>
    </p:spTree>
    <p:extLst>
      <p:ext uri="{BB962C8B-B14F-4D97-AF65-F5344CB8AC3E}">
        <p14:creationId xmlns:p14="http://schemas.microsoft.com/office/powerpoint/2010/main" val="326967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8917" y="1892691"/>
            <a:ext cx="8397883" cy="47117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for Control (Exploring Starts)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0462" y="2735208"/>
            <a:ext cx="1786338" cy="339095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88917" y="1892691"/>
            <a:ext cx="7641730" cy="4711700"/>
            <a:chOff x="288917" y="1892691"/>
            <a:chExt cx="7641730" cy="47117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917" y="1892691"/>
              <a:ext cx="7327900" cy="47117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452875" y="1892691"/>
              <a:ext cx="2477772" cy="16595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273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(</a:t>
            </a:r>
            <a:r>
              <a:rPr lang="en-US" baseline="30000" dirty="0" smtClean="0"/>
              <a:t>.</a:t>
            </a:r>
            <a:r>
              <a:rPr lang="en-US" dirty="0" smtClean="0"/>
              <a:t>,</a:t>
            </a:r>
            <a:r>
              <a:rPr lang="en-US" baseline="30000" dirty="0" smtClean="0"/>
              <a:t>.</a:t>
            </a:r>
            <a:r>
              <a:rPr lang="en-US" dirty="0" smtClean="0"/>
              <a:t>) = 0</a:t>
            </a:r>
          </a:p>
          <a:p>
            <a:r>
              <a:rPr lang="en-US" dirty="0" smtClean="0"/>
              <a:t>π</a:t>
            </a:r>
            <a:r>
              <a:rPr lang="en-US" baseline="-25000" dirty="0" smtClean="0"/>
              <a:t>0</a:t>
            </a:r>
            <a:r>
              <a:rPr lang="en-US" dirty="0" smtClean="0"/>
              <a:t> = ?</a:t>
            </a:r>
          </a:p>
          <a:p>
            <a:r>
              <a:rPr lang="en-US" dirty="0" smtClean="0"/>
              <a:t>Action: 1 or 2</a:t>
            </a:r>
          </a:p>
          <a:p>
            <a:r>
              <a:rPr lang="en-US" dirty="0" smtClean="0"/>
              <a:t>State: amount of money</a:t>
            </a:r>
          </a:p>
          <a:p>
            <a:r>
              <a:rPr lang="en-US" dirty="0" smtClean="0"/>
              <a:t>Transition: based on state, flip outcome, and action</a:t>
            </a:r>
          </a:p>
          <a:p>
            <a:r>
              <a:rPr lang="en-US" dirty="0" smtClean="0"/>
              <a:t>Reward: amount of money</a:t>
            </a:r>
          </a:p>
          <a:p>
            <a:r>
              <a:rPr lang="en-US" dirty="0" smtClean="0"/>
              <a:t>Return: money at end of episode</a:t>
            </a:r>
          </a:p>
        </p:txBody>
      </p:sp>
    </p:spTree>
    <p:extLst>
      <p:ext uri="{BB962C8B-B14F-4D97-AF65-F5344CB8AC3E}">
        <p14:creationId xmlns:p14="http://schemas.microsoft.com/office/powerpoint/2010/main" val="3554891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312</Words>
  <Application>Microsoft Macintosh PowerPoint</Application>
  <PresentationFormat>On-screen Show (4:3)</PresentationFormat>
  <Paragraphs>53</Paragraphs>
  <Slides>16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Monte Carlo Methods</vt:lpstr>
      <vt:lpstr>PowerPoint Presentation</vt:lpstr>
      <vt:lpstr>PowerPoint Presentation</vt:lpstr>
      <vt:lpstr>PowerPoint Presentation</vt:lpstr>
      <vt:lpstr>1st Visit MC for Vπ</vt:lpstr>
      <vt:lpstr>PowerPoint Presentation</vt:lpstr>
      <vt:lpstr>PowerPoint Presentation</vt:lpstr>
      <vt:lpstr>MC for Control (Exploring Starts)</vt:lpstr>
      <vt:lpstr>PowerPoint Presentation</vt:lpstr>
      <vt:lpstr>MC for Control, On-Policy</vt:lpstr>
      <vt:lpstr>MC for Control, On-Policy</vt:lpstr>
      <vt:lpstr>Off-Policy Control</vt:lpstr>
      <vt:lpstr>Off Policy Control</vt:lpstr>
      <vt:lpstr>PowerPoint Presentation</vt:lpstr>
      <vt:lpstr>Off policy learning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Methods</dc:title>
  <dc:creator>Matthew Taylor</dc:creator>
  <cp:lastModifiedBy>Matthew Taylor</cp:lastModifiedBy>
  <cp:revision>11</cp:revision>
  <dcterms:created xsi:type="dcterms:W3CDTF">2014-02-04T15:24:55Z</dcterms:created>
  <dcterms:modified xsi:type="dcterms:W3CDTF">2014-02-04T21:08:17Z</dcterms:modified>
</cp:coreProperties>
</file>